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3" r:id="rId7"/>
    <p:sldId id="265" r:id="rId8"/>
    <p:sldId id="266" r:id="rId9"/>
    <p:sldId id="267" r:id="rId10"/>
    <p:sldId id="268" r:id="rId11"/>
    <p:sldId id="270" r:id="rId12"/>
    <p:sldId id="271" r:id="rId13"/>
    <p:sldId id="272" r:id="rId14"/>
    <p:sldId id="274" r:id="rId15"/>
    <p:sldId id="275" r:id="rId16"/>
    <p:sldId id="276" r:id="rId17"/>
    <p:sldId id="277" r:id="rId18"/>
    <p:sldId id="278" r:id="rId19"/>
    <p:sldId id="279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749" autoAdjust="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9943E-3924-4E1C-AECF-6155FD203A65}" type="datetimeFigureOut">
              <a:rPr lang="ru-RU" smtClean="0"/>
              <a:pPr/>
              <a:t>21.01.2014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2AB33-B0B0-4A4D-ABE8-E42396B248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9943E-3924-4E1C-AECF-6155FD203A65}" type="datetimeFigureOut">
              <a:rPr lang="ru-RU" smtClean="0"/>
              <a:pPr/>
              <a:t>21.01.2014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2AB33-B0B0-4A4D-ABE8-E42396B248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9943E-3924-4E1C-AECF-6155FD203A65}" type="datetimeFigureOut">
              <a:rPr lang="ru-RU" smtClean="0"/>
              <a:pPr/>
              <a:t>21.01.2014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2AB33-B0B0-4A4D-ABE8-E42396B248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9943E-3924-4E1C-AECF-6155FD203A65}" type="datetimeFigureOut">
              <a:rPr lang="ru-RU" smtClean="0"/>
              <a:pPr/>
              <a:t>21.01.2014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2AB33-B0B0-4A4D-ABE8-E42396B248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9943E-3924-4E1C-AECF-6155FD203A65}" type="datetimeFigureOut">
              <a:rPr lang="ru-RU" smtClean="0"/>
              <a:pPr/>
              <a:t>21.01.2014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2AB33-B0B0-4A4D-ABE8-E42396B248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9943E-3924-4E1C-AECF-6155FD203A65}" type="datetimeFigureOut">
              <a:rPr lang="ru-RU" smtClean="0"/>
              <a:pPr/>
              <a:t>21.01.2014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2AB33-B0B0-4A4D-ABE8-E42396B248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9943E-3924-4E1C-AECF-6155FD203A65}" type="datetimeFigureOut">
              <a:rPr lang="ru-RU" smtClean="0"/>
              <a:pPr/>
              <a:t>21.01.2014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2AB33-B0B0-4A4D-ABE8-E42396B248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9943E-3924-4E1C-AECF-6155FD203A65}" type="datetimeFigureOut">
              <a:rPr lang="ru-RU" smtClean="0"/>
              <a:pPr/>
              <a:t>21.01.2014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2AB33-B0B0-4A4D-ABE8-E42396B248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9943E-3924-4E1C-AECF-6155FD203A65}" type="datetimeFigureOut">
              <a:rPr lang="ru-RU" smtClean="0"/>
              <a:pPr/>
              <a:t>21.01.2014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2AB33-B0B0-4A4D-ABE8-E42396B248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9943E-3924-4E1C-AECF-6155FD203A65}" type="datetimeFigureOut">
              <a:rPr lang="ru-RU" smtClean="0"/>
              <a:pPr/>
              <a:t>21.01.2014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2AB33-B0B0-4A4D-ABE8-E42396B248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9943E-3924-4E1C-AECF-6155FD203A65}" type="datetimeFigureOut">
              <a:rPr lang="ru-RU" smtClean="0"/>
              <a:pPr/>
              <a:t>21.01.2014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2AB33-B0B0-4A4D-ABE8-E42396B248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9943E-3924-4E1C-AECF-6155FD203A65}" type="datetimeFigureOut">
              <a:rPr lang="ru-RU" smtClean="0"/>
              <a:pPr/>
              <a:t>21.01.2014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D2AB33-B0B0-4A4D-ABE8-E42396B248C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327025" y="-609600"/>
            <a:ext cx="8816975" cy="3429000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effectLst/>
              </a:rPr>
              <a:t/>
            </a:r>
            <a:br>
              <a:rPr lang="ru-RU" sz="2800" dirty="0" smtClean="0">
                <a:solidFill>
                  <a:srgbClr val="7030A0"/>
                </a:solidFill>
                <a:effectLst/>
              </a:rPr>
            </a:br>
            <a:r>
              <a:rPr lang="ru-RU" sz="2800" dirty="0" smtClean="0">
                <a:solidFill>
                  <a:srgbClr val="7030A0"/>
                </a:solidFill>
                <a:effectLst/>
              </a:rPr>
              <a:t> «В ЗАЩИТУ НЕЗАСЛУЖЕННО</a:t>
            </a:r>
            <a:br>
              <a:rPr lang="ru-RU" sz="2800" dirty="0" smtClean="0">
                <a:solidFill>
                  <a:srgbClr val="7030A0"/>
                </a:solidFill>
                <a:effectLst/>
              </a:rPr>
            </a:br>
            <a:r>
              <a:rPr lang="ru-RU" sz="2800" dirty="0" smtClean="0">
                <a:solidFill>
                  <a:srgbClr val="7030A0"/>
                </a:solidFill>
                <a:effectLst/>
              </a:rPr>
              <a:t> ГОНИМЫХ»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828800"/>
            <a:ext cx="7772400" cy="5029200"/>
          </a:xfrm>
        </p:spPr>
        <p:txBody>
          <a:bodyPr/>
          <a:lstStyle/>
          <a:p>
            <a:pPr marL="0" indent="0">
              <a:buFont typeface="Wingdings" pitchFamily="2" charset="2"/>
              <a:buNone/>
              <a:defRPr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684213" y="2060575"/>
            <a:ext cx="4679950" cy="3889375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effectLst/>
                <a:latin typeface="Times New Roman" pitchFamily="18" charset="0"/>
              </a:rPr>
              <a:t>Памятники лягушке в Париже и Токио -дань уважения и признания поистине неоценимых заслуг этих животных в развитии науки.</a:t>
            </a:r>
            <a:r>
              <a:rPr lang="ru-RU" sz="3600" dirty="0" smtClean="0"/>
              <a:t> </a:t>
            </a:r>
          </a:p>
        </p:txBody>
      </p:sp>
      <p:pic>
        <p:nvPicPr>
          <p:cNvPr id="10243" name="Picture 3" descr="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8800" y="1676400"/>
            <a:ext cx="2990850" cy="396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4787900" y="5867400"/>
            <a:ext cx="43561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b="1">
                <a:solidFill>
                  <a:srgbClr val="000000"/>
                </a:solidFill>
                <a:latin typeface="Times New Roman" pitchFamily="18" charset="0"/>
              </a:rPr>
              <a:t>Памятник лягушке возле здания</a:t>
            </a:r>
          </a:p>
          <a:p>
            <a:pPr algn="ctr"/>
            <a:r>
              <a:rPr lang="ru-RU" b="1">
                <a:solidFill>
                  <a:srgbClr val="000000"/>
                </a:solidFill>
                <a:latin typeface="Times New Roman" pitchFamily="18" charset="0"/>
              </a:rPr>
              <a:t> Института Пастера в Париже.</a:t>
            </a:r>
          </a:p>
        </p:txBody>
      </p:sp>
      <p:sp>
        <p:nvSpPr>
          <p:cNvPr id="10245" name="WordArt 5"/>
          <p:cNvSpPr>
            <a:spLocks noChangeArrowheads="1" noChangeShapeType="1" noTextEdit="1"/>
          </p:cNvSpPr>
          <p:nvPr/>
        </p:nvSpPr>
        <p:spPr bwMode="auto">
          <a:xfrm>
            <a:off x="457200" y="152400"/>
            <a:ext cx="7620000" cy="1165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9933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Памятники        лягушке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uild="p"/>
      <p:bldP spid="10244" grpId="0"/>
      <p:bldP spid="1024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WordArt 2"/>
          <p:cNvSpPr>
            <a:spLocks noChangeArrowheads="1" noChangeShapeType="1" noTextEdit="1"/>
          </p:cNvSpPr>
          <p:nvPr/>
        </p:nvSpPr>
        <p:spPr bwMode="auto">
          <a:xfrm>
            <a:off x="304800" y="304800"/>
            <a:ext cx="8382000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Памятники   лягушке</a:t>
            </a:r>
          </a:p>
        </p:txBody>
      </p:sp>
      <p:pic>
        <p:nvPicPr>
          <p:cNvPr id="11267" name="Picture 3" descr="Так выглядит первый и единственный в мире памятник путешественникам - Лягушка-путешественница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484313"/>
            <a:ext cx="3721100" cy="515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4572000" y="2852738"/>
            <a:ext cx="41148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>
                <a:solidFill>
                  <a:srgbClr val="000000"/>
                </a:solidFill>
                <a:latin typeface="Times New Roman" pitchFamily="18" charset="0"/>
              </a:rPr>
              <a:t>Лягушка-путешественница. Москва. Аэропорт «Домодедово».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WordArt 2"/>
          <p:cNvSpPr>
            <a:spLocks noChangeArrowheads="1" noChangeShapeType="1" noTextEdit="1"/>
          </p:cNvSpPr>
          <p:nvPr/>
        </p:nvSpPr>
        <p:spPr bwMode="auto">
          <a:xfrm>
            <a:off x="304800" y="304800"/>
            <a:ext cx="86868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Памятники  лягушке</a:t>
            </a:r>
          </a:p>
        </p:txBody>
      </p:sp>
      <p:pic>
        <p:nvPicPr>
          <p:cNvPr id="35843" name="mainpic" descr="фото | Анатолий Р. | Памятник Царевне-лягушке на месте ее отлова юным натуралистом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04800" y="1154113"/>
            <a:ext cx="3502025" cy="4751387"/>
          </a:xfrm>
          <a:noFill/>
        </p:spPr>
      </p:pic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4284663" y="3068638"/>
            <a:ext cx="4391025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>
                <a:solidFill>
                  <a:srgbClr val="000000"/>
                </a:solidFill>
                <a:latin typeface="Times New Roman" pitchFamily="18" charset="0"/>
              </a:rPr>
              <a:t>Памятник лягушкам, которых ловили юные натуралисты.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nimBg="1"/>
      <p:bldP spid="3584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image00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2060575"/>
            <a:ext cx="4537075" cy="3884613"/>
          </a:xfrm>
          <a:noFill/>
        </p:spPr>
      </p:pic>
      <p:sp>
        <p:nvSpPr>
          <p:cNvPr id="44035" name="WordArt 3"/>
          <p:cNvSpPr>
            <a:spLocks noChangeArrowheads="1" noChangeShapeType="1" noTextEdit="1"/>
          </p:cNvSpPr>
          <p:nvPr/>
        </p:nvSpPr>
        <p:spPr bwMode="auto">
          <a:xfrm>
            <a:off x="228600" y="457200"/>
            <a:ext cx="8694738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Памятники    лягушке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4876800" y="2819400"/>
            <a:ext cx="4046538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>
                <a:solidFill>
                  <a:srgbClr val="000000"/>
                </a:solidFill>
                <a:latin typeface="Times New Roman" pitchFamily="18" charset="0"/>
              </a:rPr>
              <a:t>Городской фонтан в г. Казань - памятник лягушке</a:t>
            </a:r>
            <a:br>
              <a:rPr lang="ru-RU" sz="3200" b="1">
                <a:solidFill>
                  <a:srgbClr val="000000"/>
                </a:solidFill>
                <a:latin typeface="Times New Roman" pitchFamily="18" charset="0"/>
              </a:rPr>
            </a:br>
            <a:r>
              <a:rPr lang="ru-RU" sz="3200">
                <a:solidFill>
                  <a:srgbClr val="000000"/>
                </a:solidFill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Памятник     лягушке  в Европе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62000" y="1828800"/>
            <a:ext cx="7759700" cy="5486400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-152400"/>
            <a:ext cx="8385175" cy="1431925"/>
          </a:xfrm>
        </p:spPr>
        <p:txBody>
          <a:bodyPr/>
          <a:lstStyle/>
          <a:p>
            <a:pPr algn="ctr">
              <a:defRPr/>
            </a:pPr>
            <a:r>
              <a:rPr lang="ru-RU" dirty="0" smtClean="0"/>
              <a:t>КУЛИНАРИЯ</a:t>
            </a:r>
            <a:endParaRPr lang="ru-RU" dirty="0"/>
          </a:p>
        </p:txBody>
      </p:sp>
      <p:pic>
        <p:nvPicPr>
          <p:cNvPr id="39940" name="Picture 4" descr="E:\рисунки лягушек\38737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76400" y="914400"/>
            <a:ext cx="5791200" cy="5791200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5580063" y="1905000"/>
            <a:ext cx="3265487" cy="4191000"/>
          </a:xfrm>
        </p:spPr>
        <p:txBody>
          <a:bodyPr/>
          <a:lstStyle/>
          <a:p>
            <a:pPr eaLnBrk="1" hangingPunct="1"/>
            <a:r>
              <a:rPr lang="ru-RU" b="1" smtClean="0">
                <a:effectLst/>
              </a:rPr>
              <a:t>Такой дорожный знак установлен на автостраде в Швейцарии </a:t>
            </a:r>
          </a:p>
        </p:txBody>
      </p:sp>
      <p:pic>
        <p:nvPicPr>
          <p:cNvPr id="48131" name="Picture 3" descr="Image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88" y="1916113"/>
            <a:ext cx="4897437" cy="440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WordArt 4"/>
          <p:cNvSpPr>
            <a:spLocks noChangeArrowheads="1" noChangeShapeType="1" noTextEdit="1"/>
          </p:cNvSpPr>
          <p:nvPr/>
        </p:nvSpPr>
        <p:spPr bwMode="auto">
          <a:xfrm>
            <a:off x="228600" y="333375"/>
            <a:ext cx="86868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latin typeface="Impact"/>
              </a:rPr>
              <a:t>Внимание!   Лягушка!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dirty="0" smtClean="0"/>
              <a:t>Итоги опроса школьников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1752600"/>
            <a:ext cx="8686800" cy="4876800"/>
          </a:xfrm>
        </p:spPr>
        <p:txBody>
          <a:bodyPr/>
          <a:lstStyle/>
          <a:p>
            <a:pPr>
              <a:defRPr/>
            </a:pPr>
            <a:r>
              <a:rPr lang="ru-RU" sz="1800" dirty="0" smtClean="0">
                <a:solidFill>
                  <a:srgbClr val="0000FF"/>
                </a:solidFill>
              </a:rPr>
              <a:t>1. Все ребята видели настоящую живую лягушку.</a:t>
            </a:r>
          </a:p>
          <a:p>
            <a:pPr>
              <a:defRPr/>
            </a:pPr>
            <a:r>
              <a:rPr lang="ru-RU" sz="1800" dirty="0" smtClean="0">
                <a:solidFill>
                  <a:srgbClr val="0000FF"/>
                </a:solidFill>
              </a:rPr>
              <a:t>2. Трое ребят выразили своё брезгливое отношение к лягушкам (гадкая, страшная, холодная).</a:t>
            </a:r>
          </a:p>
          <a:p>
            <a:pPr>
              <a:defRPr/>
            </a:pPr>
            <a:r>
              <a:rPr lang="ru-RU" sz="1800" dirty="0" smtClean="0">
                <a:solidFill>
                  <a:srgbClr val="0000FF"/>
                </a:solidFill>
              </a:rPr>
              <a:t>3. Многие относятся к лягушке как к части живой природы, она часто встречается в окрестностях.4. Несколько ребят назвали лягушку красавицей.</a:t>
            </a:r>
          </a:p>
          <a:p>
            <a:pPr>
              <a:defRPr/>
            </a:pPr>
            <a:r>
              <a:rPr lang="ru-RU" sz="1800" dirty="0" smtClean="0">
                <a:solidFill>
                  <a:srgbClr val="0000FF"/>
                </a:solidFill>
              </a:rPr>
              <a:t>5.Ребята знают сказки в которых есть герои лягушки.</a:t>
            </a:r>
          </a:p>
          <a:p>
            <a:pPr>
              <a:defRPr/>
            </a:pPr>
            <a:r>
              <a:rPr lang="ru-RU" sz="1800" dirty="0" smtClean="0">
                <a:solidFill>
                  <a:srgbClr val="0000FF"/>
                </a:solidFill>
              </a:rPr>
              <a:t>6.Песенку о лягушке вспомнили только с помощью нас.</a:t>
            </a:r>
          </a:p>
          <a:p>
            <a:pPr>
              <a:defRPr/>
            </a:pPr>
            <a:r>
              <a:rPr lang="ru-RU" sz="1800" dirty="0" smtClean="0">
                <a:solidFill>
                  <a:srgbClr val="0000FF"/>
                </a:solidFill>
              </a:rPr>
              <a:t>7. Двое детей сказали, что им жалко лягушек , они беззащитны перед теми, кто над ними издевается и даже убивает.</a:t>
            </a:r>
          </a:p>
          <a:p>
            <a:pPr>
              <a:defRPr/>
            </a:pPr>
            <a:r>
              <a:rPr lang="ru-RU" sz="1800" dirty="0" smtClean="0">
                <a:solidFill>
                  <a:srgbClr val="0000FF"/>
                </a:solidFill>
              </a:rPr>
              <a:t>8. 6: человек назвали телеканалы,  в которых они смотрели передачи о лягушках.</a:t>
            </a:r>
          </a:p>
          <a:p>
            <a:pPr>
              <a:defRPr/>
            </a:pPr>
            <a:r>
              <a:rPr lang="ru-RU" sz="2000" dirty="0" smtClean="0">
                <a:solidFill>
                  <a:srgbClr val="FF0000"/>
                </a:solidFill>
              </a:rPr>
              <a:t>Мы выяснили, что ребята имеют  мало сведений об образе лягушки в литературе и в других направлениях искусства.</a:t>
            </a:r>
            <a:endParaRPr lang="ru-RU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304800"/>
            <a:ext cx="8007350" cy="5791200"/>
          </a:xfrm>
        </p:spPr>
        <p:txBody>
          <a:bodyPr/>
          <a:lstStyle/>
          <a:p>
            <a:pPr>
              <a:defRPr/>
            </a:pPr>
            <a:r>
              <a:rPr lang="ru-RU" b="1" u="sng" dirty="0" smtClean="0">
                <a:solidFill>
                  <a:srgbClr val="C00000"/>
                </a:solidFill>
              </a:rPr>
              <a:t>ВЫВОД:</a:t>
            </a:r>
          </a:p>
          <a:p>
            <a:pPr>
              <a:defRPr/>
            </a:pPr>
            <a:r>
              <a:rPr lang="ru-RU" sz="2400" dirty="0" smtClean="0"/>
              <a:t>В культурах народов мира встречается образ лягушки. В некоторых сказках. поговорках, пословицах, баснях она  - символ жадности, глупости, тщеславия, коварства. В мифах, легендах, поверьях, загадках других  народов мира лягушка – это посланник богов, воплощение  мудрости, новой  жизни, богатства, здоровья. Некоторые приметы, связанные с лягушками, соответствуют действительности, в других можно сомневаться.</a:t>
            </a:r>
          </a:p>
          <a:p>
            <a:pPr>
              <a:defRPr/>
            </a:pPr>
            <a:r>
              <a:rPr lang="ru-RU" sz="2400" dirty="0" smtClean="0"/>
              <a:t>Наше мнение, что лягушки довольно милые существа и их обижают несправедливо.</a:t>
            </a:r>
            <a:endParaRPr lang="ru-R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Царевна-лягуш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3" name="WordArt 3"/>
          <p:cNvSpPr>
            <a:spLocks noChangeArrowheads="1" noChangeShapeType="1" noTextEdit="1"/>
          </p:cNvSpPr>
          <p:nvPr/>
        </p:nvSpPr>
        <p:spPr bwMode="auto">
          <a:xfrm>
            <a:off x="933450" y="2743200"/>
            <a:ext cx="7275513" cy="833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Берегите  их!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838200" y="381000"/>
            <a:ext cx="7239000" cy="2057400"/>
          </a:xfrm>
        </p:spPr>
        <p:txBody>
          <a:bodyPr/>
          <a:lstStyle/>
          <a:p>
            <a:pPr algn="ctr">
              <a:defRPr/>
            </a:pPr>
            <a:r>
              <a:rPr lang="ru-RU" dirty="0" smtClean="0">
                <a:solidFill>
                  <a:srgbClr val="0070C0"/>
                </a:solidFill>
              </a:rPr>
              <a:t>Л я г у ш к а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9699" name="Подзаголовок 2"/>
          <p:cNvSpPr>
            <a:spLocks noGrp="1"/>
          </p:cNvSpPr>
          <p:nvPr>
            <p:ph type="subTitle" sz="quarter" idx="1"/>
          </p:nvPr>
        </p:nvSpPr>
        <p:spPr>
          <a:xfrm>
            <a:off x="1600200" y="1219200"/>
            <a:ext cx="6781800" cy="4495800"/>
          </a:xfrm>
        </p:spPr>
        <p:txBody>
          <a:bodyPr/>
          <a:lstStyle/>
          <a:p>
            <a:pPr algn="ctr"/>
            <a:r>
              <a:rPr lang="ru-RU" sz="2800" b="1" smtClean="0">
                <a:solidFill>
                  <a:srgbClr val="002060"/>
                </a:solidFill>
                <a:effectLst/>
              </a:rPr>
              <a:t>Это слово-исконно русское. Происходит от народных лягуха, лягуша, означавших «бедро», «ляжка» .Имя своё лягушка получила за свои длинные «ляги» .С этими же «лягами» связан  и глагол лягать, то есть «взбрыкивать лягами»</a:t>
            </a:r>
          </a:p>
          <a:p>
            <a:pPr algn="ctr"/>
            <a:r>
              <a:rPr lang="ru-RU" sz="2800" b="1" smtClean="0">
                <a:solidFill>
                  <a:srgbClr val="002060"/>
                </a:solidFill>
                <a:effectLst/>
              </a:rPr>
              <a:t>А вот в старину было у лягушки и другое, нежное прозвище- холодяночка</a:t>
            </a:r>
            <a:r>
              <a:rPr lang="ru-RU" sz="2800" b="1" smtClean="0">
                <a:solidFill>
                  <a:srgbClr val="000000"/>
                </a:solidFill>
                <a:effectLst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81000" y="304800"/>
            <a:ext cx="9753600" cy="1431925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dirty="0" smtClean="0">
                <a:solidFill>
                  <a:srgbClr val="FF0000"/>
                </a:solidFill>
                <a:effectLst/>
              </a:rPr>
              <a:t>Пословицы и поговорки про лягушку</a:t>
            </a:r>
            <a:br>
              <a:rPr lang="ru-RU" dirty="0" smtClean="0">
                <a:solidFill>
                  <a:srgbClr val="FF0000"/>
                </a:solidFill>
                <a:effectLst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1905000"/>
            <a:ext cx="8007350" cy="4191000"/>
          </a:xfrm>
        </p:spPr>
        <p:txBody>
          <a:bodyPr>
            <a:normAutofit lnSpcReduction="10000"/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ru-RU" sz="2800" b="1" dirty="0" smtClean="0">
                <a:solidFill>
                  <a:srgbClr val="7030A0"/>
                </a:solidFill>
                <a:effectLst/>
              </a:rPr>
              <a:t>Сколько воды ни пить, а лягушке волом 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ru-RU" sz="2800" b="1" dirty="0" smtClean="0">
                <a:solidFill>
                  <a:srgbClr val="7030A0"/>
                </a:solidFill>
                <a:effectLst/>
              </a:rPr>
              <a:t>   не быть.</a:t>
            </a:r>
            <a:br>
              <a:rPr lang="ru-RU" sz="2800" b="1" dirty="0" smtClean="0">
                <a:solidFill>
                  <a:srgbClr val="7030A0"/>
                </a:solidFill>
                <a:effectLst/>
              </a:rPr>
            </a:br>
            <a:r>
              <a:rPr lang="ru-RU" sz="2800" b="1" dirty="0" smtClean="0">
                <a:effectLst/>
              </a:rPr>
              <a:t>   </a:t>
            </a:r>
            <a:r>
              <a:rPr lang="ru-RU" sz="2800" b="1" dirty="0" smtClean="0">
                <a:solidFill>
                  <a:srgbClr val="C00000"/>
                </a:solidFill>
                <a:effectLst/>
              </a:rPr>
              <a:t>Не бей из пушки по лягушке.</a:t>
            </a:r>
            <a:br>
              <a:rPr lang="ru-RU" sz="2800" b="1" dirty="0" smtClean="0">
                <a:solidFill>
                  <a:srgbClr val="C00000"/>
                </a:solidFill>
                <a:effectLst/>
              </a:rPr>
            </a:br>
            <a:r>
              <a:rPr lang="ru-RU" sz="2800" b="1" dirty="0" smtClean="0">
                <a:solidFill>
                  <a:srgbClr val="7030A0"/>
                </a:solidFill>
                <a:effectLst/>
              </a:rPr>
              <a:t>   Где птиц нет, там и лягушки за соловьёв          сходят.</a:t>
            </a:r>
            <a:br>
              <a:rPr lang="ru-RU" sz="2800" b="1" dirty="0" smtClean="0">
                <a:solidFill>
                  <a:srgbClr val="7030A0"/>
                </a:solidFill>
                <a:effectLst/>
              </a:rPr>
            </a:br>
            <a:r>
              <a:rPr lang="ru-RU" sz="2800" b="1" dirty="0" smtClean="0">
                <a:effectLst/>
              </a:rPr>
              <a:t>   </a:t>
            </a:r>
            <a:r>
              <a:rPr lang="ru-RU" sz="2800" b="1" dirty="0" smtClean="0">
                <a:solidFill>
                  <a:srgbClr val="C00000"/>
                </a:solidFill>
                <a:effectLst/>
              </a:rPr>
              <a:t>Не страшны лягушке пушки</a:t>
            </a:r>
            <a:r>
              <a:rPr lang="ru-RU" sz="2800" b="1" dirty="0" smtClean="0">
                <a:effectLst/>
              </a:rPr>
              <a:t>.</a:t>
            </a:r>
            <a:br>
              <a:rPr lang="ru-RU" sz="2800" b="1" dirty="0" smtClean="0">
                <a:effectLst/>
              </a:rPr>
            </a:br>
            <a:r>
              <a:rPr lang="ru-RU" sz="2800" b="1" dirty="0" smtClean="0">
                <a:solidFill>
                  <a:srgbClr val="7030A0"/>
                </a:solidFill>
                <a:effectLst/>
              </a:rPr>
              <a:t>Не бывать бычком лягушке.</a:t>
            </a:r>
            <a:br>
              <a:rPr lang="ru-RU" sz="2800" b="1" dirty="0" smtClean="0">
                <a:solidFill>
                  <a:srgbClr val="7030A0"/>
                </a:solidFill>
                <a:effectLst/>
              </a:rPr>
            </a:br>
            <a:r>
              <a:rPr lang="ru-RU" sz="2800" b="1" dirty="0" smtClean="0">
                <a:solidFill>
                  <a:srgbClr val="C00000"/>
                </a:solidFill>
                <a:effectLst/>
              </a:rPr>
              <a:t>В своём-то болоте и лягушка поёт.</a:t>
            </a:r>
            <a:br>
              <a:rPr lang="ru-RU" sz="2800" b="1" dirty="0" smtClean="0">
                <a:solidFill>
                  <a:srgbClr val="C00000"/>
                </a:solidFill>
                <a:effectLst/>
              </a:rPr>
            </a:br>
            <a:r>
              <a:rPr lang="ru-RU" sz="2800" b="1" dirty="0" smtClean="0">
                <a:solidFill>
                  <a:srgbClr val="7030A0"/>
                </a:solidFill>
                <a:effectLst/>
              </a:rPr>
              <a:t>Лягушка и та хочет, чтобы её болото самым большим было.</a:t>
            </a:r>
            <a:endParaRPr lang="ru-RU" sz="2800" dirty="0" smtClean="0">
              <a:solidFill>
                <a:srgbClr val="7030A0"/>
              </a:solidFill>
              <a:effectLst/>
            </a:endParaRPr>
          </a:p>
          <a:p>
            <a:pPr>
              <a:defRPr/>
            </a:pPr>
            <a:endParaRPr lang="ru-RU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0"/>
            <a:ext cx="8686800" cy="1905000"/>
          </a:xfrm>
        </p:spPr>
        <p:txBody>
          <a:bodyPr/>
          <a:lstStyle/>
          <a:p>
            <a:pPr>
              <a:defRPr/>
            </a:pPr>
            <a:r>
              <a:rPr lang="ru-RU" dirty="0">
                <a:solidFill>
                  <a:srgbClr val="FF0000"/>
                </a:solidFill>
                <a:effectLst/>
              </a:rPr>
              <a:t>ЗАГАДКИ    </a:t>
            </a:r>
            <a:r>
              <a:rPr lang="ru-RU" dirty="0" smtClean="0">
                <a:solidFill>
                  <a:srgbClr val="FF0000"/>
                </a:solidFill>
                <a:effectLst/>
              </a:rPr>
              <a:t>ПРО  ЛЯГУШКУ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1676400"/>
            <a:ext cx="8007350" cy="4191000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ru-RU" sz="2000" b="1" dirty="0">
                <a:solidFill>
                  <a:srgbClr val="214DAF"/>
                </a:solidFill>
                <a:effectLst/>
              </a:rPr>
              <a:t>Сидит Матрёна намокрёна, не говорит - ещё терпима, а как речи начнёт - всех досада возьмёт. </a:t>
            </a:r>
            <a:r>
              <a:rPr lang="ru-RU" sz="2000" b="1" i="1" dirty="0">
                <a:solidFill>
                  <a:srgbClr val="214DAF"/>
                </a:solidFill>
                <a:effectLst/>
              </a:rPr>
              <a:t>(Лягушка)</a:t>
            </a:r>
            <a:endParaRPr lang="ru-RU" sz="2000" dirty="0">
              <a:solidFill>
                <a:srgbClr val="214DAF"/>
              </a:solidFill>
              <a:effectLst/>
            </a:endParaRPr>
          </a:p>
          <a:p>
            <a:pPr>
              <a:defRPr/>
            </a:pP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effectLst/>
              </a:rPr>
              <a:t>Под берегом сидит Тарас, кричать горазд.</a:t>
            </a:r>
            <a:r>
              <a:rPr lang="ru-RU" sz="2000" b="1" i="1" dirty="0">
                <a:solidFill>
                  <a:schemeClr val="accent6">
                    <a:lumMod val="75000"/>
                  </a:schemeClr>
                </a:solidFill>
                <a:effectLst/>
              </a:rPr>
              <a:t> (Лягушка)</a:t>
            </a:r>
            <a:endParaRPr lang="ru-RU" sz="2000" dirty="0">
              <a:solidFill>
                <a:schemeClr val="accent6">
                  <a:lumMod val="75000"/>
                </a:schemeClr>
              </a:solidFill>
              <a:effectLst/>
            </a:endParaRPr>
          </a:p>
          <a:p>
            <a:pPr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ffectLst/>
              </a:rPr>
              <a:t>Выпуча глаза сидит, не по-русски говорит, родилась в воде, а живёт на земле. </a:t>
            </a: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effectLst/>
              </a:rPr>
              <a:t>(Лягушка)</a:t>
            </a:r>
            <a:endParaRPr lang="ru-RU" sz="2000" dirty="0">
              <a:solidFill>
                <a:schemeClr val="accent1">
                  <a:lumMod val="75000"/>
                </a:schemeClr>
              </a:solidFill>
              <a:effectLst/>
            </a:endParaRPr>
          </a:p>
          <a:p>
            <a:pPr>
              <a:defRPr/>
            </a:pP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effectLst/>
              </a:rPr>
              <a:t>Сидит татюшечка, ни зверь, ни птушечка. </a:t>
            </a:r>
            <a:r>
              <a:rPr lang="ru-RU" sz="2000" b="1" i="1" dirty="0">
                <a:solidFill>
                  <a:schemeClr val="accent6">
                    <a:lumMod val="75000"/>
                  </a:schemeClr>
                </a:solidFill>
                <a:effectLst/>
              </a:rPr>
              <a:t>(Лягушка)</a:t>
            </a:r>
            <a:endParaRPr lang="ru-RU" sz="2000" dirty="0">
              <a:solidFill>
                <a:schemeClr val="accent6">
                  <a:lumMod val="75000"/>
                </a:schemeClr>
              </a:solidFill>
              <a:effectLst/>
            </a:endParaRPr>
          </a:p>
          <a:p>
            <a:pPr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ffectLst/>
              </a:rPr>
              <a:t>Летом, в болоте, вы ее найдете. Зеленая квакушка. Кто это? </a:t>
            </a: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effectLst/>
              </a:rPr>
              <a:t>(Лягушка)</a:t>
            </a:r>
            <a:endParaRPr lang="ru-RU" sz="2000" dirty="0">
              <a:solidFill>
                <a:schemeClr val="accent1">
                  <a:lumMod val="75000"/>
                </a:schemeClr>
              </a:solidFill>
              <a:effectLst/>
            </a:endParaRPr>
          </a:p>
          <a:p>
            <a:pPr>
              <a:defRPr/>
            </a:pP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effectLst/>
              </a:rPr>
              <a:t>Выпуча глаза сидит, по-французски говорит, по-блошьи прыгает, по-человечьи плавает. </a:t>
            </a:r>
            <a:r>
              <a:rPr lang="ru-RU" sz="2000" b="1" i="1" dirty="0">
                <a:solidFill>
                  <a:schemeClr val="accent6">
                    <a:lumMod val="75000"/>
                  </a:schemeClr>
                </a:solidFill>
                <a:effectLst/>
              </a:rPr>
              <a:t>(Лягушка)</a:t>
            </a:r>
            <a:endParaRPr lang="ru-RU" sz="2000" dirty="0">
              <a:solidFill>
                <a:schemeClr val="accent6">
                  <a:lumMod val="75000"/>
                </a:schemeClr>
              </a:solidFill>
              <a:effectLst/>
            </a:endParaRPr>
          </a:p>
          <a:p>
            <a:pPr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ffectLst/>
              </a:rPr>
              <a:t>Не вода и не суша. На лодке не уплывешь и ногами не пройдешь. (Болото) </a:t>
            </a:r>
            <a:endParaRPr lang="ru-RU" sz="2000" dirty="0">
              <a:solidFill>
                <a:schemeClr val="accent1">
                  <a:lumMod val="75000"/>
                </a:schemeClr>
              </a:solidFill>
              <a:effectLst/>
            </a:endParaRPr>
          </a:p>
          <a:p>
            <a:pPr>
              <a:defRPr/>
            </a:pP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effectLst/>
              </a:rPr>
              <a:t>Не шагом ходит, не бегает, а прыгает. </a:t>
            </a:r>
            <a:r>
              <a:rPr lang="ru-RU" sz="2000" b="1" i="1" dirty="0">
                <a:solidFill>
                  <a:schemeClr val="accent6">
                    <a:lumMod val="75000"/>
                  </a:schemeClr>
                </a:solidFill>
                <a:effectLst/>
              </a:rPr>
              <a:t>(Лягушка)</a:t>
            </a:r>
            <a:endParaRPr lang="ru-RU" sz="2000" dirty="0">
              <a:solidFill>
                <a:schemeClr val="accent6">
                  <a:lumMod val="75000"/>
                </a:schemeClr>
              </a:solidFill>
              <a:effectLst/>
            </a:endParaRPr>
          </a:p>
          <a:p>
            <a:pPr>
              <a:defRPr/>
            </a:pPr>
            <a:endParaRPr lang="ru-RU" sz="18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dirty="0" smtClean="0"/>
              <a:t>Сказки,   басни, рассказы.</a:t>
            </a:r>
            <a:endParaRPr lang="ru-RU" dirty="0"/>
          </a:p>
        </p:txBody>
      </p:sp>
      <p:pic>
        <p:nvPicPr>
          <p:cNvPr id="23555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1866900"/>
            <a:ext cx="3048000" cy="4038600"/>
          </a:xfrm>
        </p:spPr>
      </p:pic>
      <p:pic>
        <p:nvPicPr>
          <p:cNvPr id="23556" name="Picture 2" descr="C:\Users\Учитель\Desktop\shop_items_catalog_image11294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32038" y="2709863"/>
            <a:ext cx="3719512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5" descr="C:\Users\Учитель\Desktop\06879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70600" y="1801813"/>
            <a:ext cx="2927350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38" y="168275"/>
            <a:ext cx="8385175" cy="1431925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600" dirty="0" smtClean="0"/>
              <a:t>Памятник   деду   </a:t>
            </a:r>
            <a:r>
              <a:rPr lang="ru-RU" sz="3600" dirty="0" err="1" smtClean="0"/>
              <a:t>Щукарю</a:t>
            </a:r>
            <a:r>
              <a:rPr lang="ru-RU" sz="3600" dirty="0" smtClean="0"/>
              <a:t>  из повести   </a:t>
            </a:r>
            <a:r>
              <a:rPr lang="ru-RU" sz="3600" dirty="0" err="1" smtClean="0"/>
              <a:t>М.Шолохова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 «Поднятая  целина»</a:t>
            </a:r>
            <a:endParaRPr lang="ru-RU" sz="3600" dirty="0"/>
          </a:p>
        </p:txBody>
      </p:sp>
      <p:pic>
        <p:nvPicPr>
          <p:cNvPr id="34819" name="Picture 2" descr="C:\Users\Учитель\Desktop\20120223212520_ftorrent.org.2034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981200"/>
            <a:ext cx="3795713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7" name="Picture 3" descr="C:\Users\Учитель\Desktop\c2aa05ae870596d00deeccdcb52103f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84738" y="1828800"/>
            <a:ext cx="4259262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838200" y="2133600"/>
            <a:ext cx="8007350" cy="3962400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14319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>
                <a:solidFill>
                  <a:srgbClr val="FF0000"/>
                </a:solidFill>
                <a:effectLst/>
              </a:rPr>
              <a:t>Лягушка-врачевательница</a:t>
            </a:r>
            <a:br>
              <a:rPr lang="ru-RU" dirty="0">
                <a:solidFill>
                  <a:srgbClr val="FF0000"/>
                </a:solidFill>
                <a:effectLst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990600"/>
            <a:ext cx="8007350" cy="4191000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ru-RU" sz="2800" b="1" i="1" dirty="0">
                <a:solidFill>
                  <a:srgbClr val="0070C0"/>
                </a:solidFill>
                <a:effectLst/>
              </a:rPr>
              <a:t>Чтобы вывести бородавки, рекомендовалось потереть их лягушкой, а затем бросить ее на ветки тернового дерева, чтобы она погибла. Когда лягушка высохнет, исчезнут и бородавки.</a:t>
            </a:r>
          </a:p>
          <a:p>
            <a:pPr>
              <a:defRPr/>
            </a:pPr>
            <a:r>
              <a:rPr lang="ru-RU" sz="2800" b="1" i="1" dirty="0">
                <a:solidFill>
                  <a:schemeClr val="accent3">
                    <a:lumMod val="50000"/>
                  </a:schemeClr>
                </a:solidFill>
                <a:effectLst/>
              </a:rPr>
              <a:t>кровоточащую рану надо было перевязать льняной тряпочкой, которую перед этим предварительно смачивали в «зеленой пене, в которую лягушки метали икру». Причем это народное средство должно быть получено «за три дня до новой луны».</a:t>
            </a:r>
          </a:p>
          <a:p>
            <a:pPr>
              <a:defRPr/>
            </a:pPr>
            <a:endParaRPr lang="ru-RU" sz="2400" i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sz="4800" dirty="0" smtClean="0">
                <a:solidFill>
                  <a:srgbClr val="00B0F0"/>
                </a:solidFill>
              </a:rPr>
              <a:t>П р и м е т ы</a:t>
            </a:r>
            <a:endParaRPr lang="ru-RU" sz="4800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  <a:defRPr/>
            </a:pPr>
            <a:r>
              <a:rPr lang="ru-RU" sz="2000" b="1" dirty="0">
                <a:solidFill>
                  <a:srgbClr val="D84118"/>
                </a:solidFill>
                <a:effectLst/>
              </a:rPr>
              <a:t>Вместе с лягушкой в дом входит удача</a:t>
            </a:r>
            <a:r>
              <a:rPr lang="ru-RU" sz="2000" b="1" dirty="0" smtClean="0">
                <a:solidFill>
                  <a:srgbClr val="D84118"/>
                </a:solidFill>
                <a:effectLst/>
              </a:rPr>
              <a:t>.</a:t>
            </a:r>
            <a:r>
              <a:rPr lang="ru-RU" sz="2000" b="1" dirty="0">
                <a:solidFill>
                  <a:srgbClr val="D84118"/>
                </a:solidFill>
                <a:effectLst/>
              </a:rPr>
              <a:t/>
            </a:r>
            <a:br>
              <a:rPr lang="ru-RU" sz="2000" b="1" dirty="0">
                <a:solidFill>
                  <a:srgbClr val="D84118"/>
                </a:solidFill>
                <a:effectLst/>
              </a:rPr>
            </a:br>
            <a:r>
              <a:rPr lang="ru-RU" sz="2000" b="1" dirty="0">
                <a:solidFill>
                  <a:srgbClr val="9933FF"/>
                </a:solidFill>
                <a:effectLst/>
              </a:rPr>
              <a:t>Лягушка, выскочившая на дорогу перед путником, сулит неудачу.</a:t>
            </a:r>
            <a:br>
              <a:rPr lang="ru-RU" sz="2000" b="1" dirty="0">
                <a:solidFill>
                  <a:srgbClr val="9933FF"/>
                </a:solidFill>
                <a:effectLst/>
              </a:rPr>
            </a:br>
            <a:r>
              <a:rPr lang="ru-RU" sz="2000" b="1" dirty="0">
                <a:solidFill>
                  <a:srgbClr val="D84118"/>
                </a:solidFill>
                <a:effectLst/>
              </a:rPr>
              <a:t>Если лягушки начинают осенью прятаться глубоко в воду, то это может предвещать скорое наступление холодной осени.</a:t>
            </a:r>
            <a:br>
              <a:rPr lang="ru-RU" sz="2000" b="1" dirty="0">
                <a:solidFill>
                  <a:srgbClr val="D84118"/>
                </a:solidFill>
                <a:effectLst/>
              </a:rPr>
            </a:br>
            <a:r>
              <a:rPr lang="ru-RU" sz="2000" b="1" dirty="0">
                <a:solidFill>
                  <a:srgbClr val="9933FF"/>
                </a:solidFill>
                <a:effectLst/>
              </a:rPr>
              <a:t>Если лягушки в болоте и речке сильно квакают — к</a:t>
            </a:r>
            <a:r>
              <a:rPr lang="ru-RU" sz="2000" dirty="0">
                <a:solidFill>
                  <a:srgbClr val="9933FF"/>
                </a:solidFill>
                <a:effectLst/>
              </a:rPr>
              <a:t> </a:t>
            </a:r>
            <a:r>
              <a:rPr lang="ru-RU" sz="2000" b="1" dirty="0">
                <a:solidFill>
                  <a:srgbClr val="9933FF"/>
                </a:solidFill>
                <a:effectLst/>
              </a:rPr>
              <a:t>дождю</a:t>
            </a:r>
            <a:r>
              <a:rPr lang="ru-RU" sz="2000" b="1" dirty="0" smtClean="0">
                <a:solidFill>
                  <a:srgbClr val="9933FF"/>
                </a:solidFill>
                <a:effectLst/>
              </a:rPr>
              <a:t>.</a:t>
            </a:r>
            <a:r>
              <a:rPr lang="ru-RU" sz="2000" b="1" dirty="0">
                <a:solidFill>
                  <a:srgbClr val="9933FF"/>
                </a:solidFill>
                <a:effectLst/>
              </a:rPr>
              <a:t> </a:t>
            </a:r>
            <a:r>
              <a:rPr lang="ru-RU" sz="2000" b="1" dirty="0">
                <a:solidFill>
                  <a:srgbClr val="D84118"/>
                </a:solidFill>
                <a:effectLst/>
              </a:rPr>
              <a:t>Лягушки весной начинают квакать только после первого грома; даже если его и не было слышно людям, лягушки без грома не заквакают.</a:t>
            </a:r>
            <a:br>
              <a:rPr lang="ru-RU" sz="2000" b="1" dirty="0">
                <a:solidFill>
                  <a:srgbClr val="D84118"/>
                </a:solidFill>
                <a:effectLst/>
              </a:rPr>
            </a:br>
            <a:r>
              <a:rPr lang="ru-RU" sz="2000" b="1" dirty="0">
                <a:solidFill>
                  <a:srgbClr val="9933FF"/>
                </a:solidFill>
                <a:effectLst/>
              </a:rPr>
              <a:t>У человека не будут потеть руки, если он часто и подолгу будет держать в руках лягушку.</a:t>
            </a:r>
            <a:br>
              <a:rPr lang="ru-RU" sz="2000" b="1" dirty="0">
                <a:solidFill>
                  <a:srgbClr val="9933FF"/>
                </a:solidFill>
                <a:effectLst/>
              </a:rPr>
            </a:br>
            <a:r>
              <a:rPr lang="ru-RU" sz="2000" b="1" dirty="0">
                <a:solidFill>
                  <a:srgbClr val="D84118"/>
                </a:solidFill>
                <a:effectLst/>
              </a:rPr>
              <a:t>Если убить лягушку, то дождь пойдет.</a:t>
            </a:r>
            <a:br>
              <a:rPr lang="ru-RU" sz="2000" b="1" dirty="0">
                <a:solidFill>
                  <a:srgbClr val="D84118"/>
                </a:solidFill>
                <a:effectLst/>
              </a:rPr>
            </a:br>
            <a:r>
              <a:rPr lang="ru-RU" sz="2000" b="1" dirty="0">
                <a:solidFill>
                  <a:srgbClr val="D84118"/>
                </a:solidFill>
                <a:effectLst/>
              </a:rPr>
              <a:t>Лягушки квакают к сильному ненастью.</a:t>
            </a:r>
            <a:endParaRPr lang="ru-RU" sz="2000" dirty="0">
              <a:solidFill>
                <a:srgbClr val="D84118"/>
              </a:solidFill>
              <a:effectLst/>
            </a:endParaRPr>
          </a:p>
          <a:p>
            <a:pPr>
              <a:defRPr/>
            </a:pPr>
            <a:r>
              <a:rPr lang="ru-RU" sz="2000" b="1" dirty="0">
                <a:solidFill>
                  <a:srgbClr val="CC9900"/>
                </a:solidFill>
                <a:effectLst/>
              </a:rPr>
              <a:t/>
            </a:r>
            <a:br>
              <a:rPr lang="ru-RU" sz="2000" b="1" dirty="0">
                <a:solidFill>
                  <a:srgbClr val="CC9900"/>
                </a:solidFill>
                <a:effectLst/>
              </a:rPr>
            </a:br>
            <a:endParaRPr lang="ru-RU" sz="2000" dirty="0">
              <a:solidFill>
                <a:srgbClr val="CC99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385175" cy="1676400"/>
          </a:xfrm>
        </p:spPr>
        <p:txBody>
          <a:bodyPr/>
          <a:lstStyle/>
          <a:p>
            <a:pPr algn="ctr">
              <a:defRPr/>
            </a:pPr>
            <a:r>
              <a:rPr lang="ru-RU" sz="5400" dirty="0" smtClean="0"/>
              <a:t>Л  е  г  е  н  д  ы</a:t>
            </a:r>
            <a:endParaRPr lang="ru-RU" sz="5400" dirty="0"/>
          </a:p>
        </p:txBody>
      </p:sp>
      <p:pic>
        <p:nvPicPr>
          <p:cNvPr id="31747" name="Объект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81163" y="1447800"/>
            <a:ext cx="67818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620</Words>
  <Application>Microsoft Office PowerPoint</Application>
  <PresentationFormat>Экран (4:3)</PresentationFormat>
  <Paragraphs>52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  «В ЗАЩИТУ НЕЗАСЛУЖЕННО  ГОНИМЫХ»</vt:lpstr>
      <vt:lpstr>Л я г у ш к а </vt:lpstr>
      <vt:lpstr>Пословицы и поговорки про лягушку </vt:lpstr>
      <vt:lpstr>ЗАГАДКИ    ПРО  ЛЯГУШКУ </vt:lpstr>
      <vt:lpstr>Сказки,   басни, рассказы.</vt:lpstr>
      <vt:lpstr>Памятник   деду   Щукарю  из повести   М.Шолохова  «Поднятая  целина»</vt:lpstr>
      <vt:lpstr>Лягушка-врачевательница </vt:lpstr>
      <vt:lpstr>П р и м е т ы</vt:lpstr>
      <vt:lpstr>Л  е  г  е  н  д  ы</vt:lpstr>
      <vt:lpstr>Презентация PowerPoint</vt:lpstr>
      <vt:lpstr>Презентация PowerPoint</vt:lpstr>
      <vt:lpstr>Презентация PowerPoint</vt:lpstr>
      <vt:lpstr>Презентация PowerPoint</vt:lpstr>
      <vt:lpstr>Памятник     лягушке  в Европе</vt:lpstr>
      <vt:lpstr>КУЛИНАРИЯ</vt:lpstr>
      <vt:lpstr>Презентация PowerPoint</vt:lpstr>
      <vt:lpstr>Итоги опроса школьников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 «В ЗАЩИТУ НЕЗАСЛУЖЕННО  ГОНИМЫХ»</dc:title>
  <dc:creator>Шевцова</dc:creator>
  <cp:lastModifiedBy>Пользователь</cp:lastModifiedBy>
  <cp:revision>10</cp:revision>
  <dcterms:created xsi:type="dcterms:W3CDTF">2014-01-15T08:04:17Z</dcterms:created>
  <dcterms:modified xsi:type="dcterms:W3CDTF">2014-01-21T16:04:46Z</dcterms:modified>
</cp:coreProperties>
</file>