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12588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DF9C5-5146-43A6-99F3-7020C78C42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02683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24" TargetMode="External"/><Relationship Id="rId3" Type="http://schemas.openxmlformats.org/officeDocument/2006/relationships/hyperlink" Target="http://ru.wikipedia.org/wiki/%D0%A2%D1%80%D0%B0%D0%BC%D0%BF%D0%BB%D0%B8%D0%BD" TargetMode="External"/><Relationship Id="rId7" Type="http://schemas.openxmlformats.org/officeDocument/2006/relationships/hyperlink" Target="http://ru.wikipedia.org/wiki/%D0%A8%D0%B0%D0%BC%D0%BE%D0%BD%D0%B8" TargetMode="External"/><Relationship Id="rId2" Type="http://schemas.openxmlformats.org/officeDocument/2006/relationships/hyperlink" Target="http://ru.wikipedia.org/wiki/%D0%9B%D1%8B%D0%B6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7%D0%B8%D0%BC%D0%BD%D0%B8%D0%B5_%D0%9E%D0%BB%D0%B8%D0%BC%D0%BF%D0%B8%D0%B9%D1%81%D0%BA%D0%B8%D0%B5_%D0%B8%D0%B3%D1%80%D1%8B" TargetMode="External"/><Relationship Id="rId5" Type="http://schemas.openxmlformats.org/officeDocument/2006/relationships/hyperlink" Target="http://ru.wikipedia.org/wiki/1905" TargetMode="External"/><Relationship Id="rId10" Type="http://schemas.openxmlformats.org/officeDocument/2006/relationships/image" Target="../media/image18.png"/><Relationship Id="rId4" Type="http://schemas.openxmlformats.org/officeDocument/2006/relationships/hyperlink" Target="http://ru.wikipedia.org/wiki/%D0%9D%D0%BE%D1%80%D0%B2%D0%B5%D0%B3%D0%B8%D1%8F" TargetMode="External"/><Relationship Id="rId9" Type="http://schemas.openxmlformats.org/officeDocument/2006/relationships/hyperlink" Target="http://ru.wikipedia.org/wiki/196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7801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ОЛИМПИЙСКИЕ ВИДЫ СПОРТА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573016"/>
            <a:ext cx="7992888" cy="14561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Выполнено в ГБОУ прогимназия № 1642</a:t>
            </a:r>
          </a:p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Учителем физической культуры Трушиной Натальей Вячеславовной и учащимися 3 и 4 классов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2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429000"/>
            <a:ext cx="8712968" cy="2181749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7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Зимние Олимпийские игры</a:t>
            </a:r>
            <a:r>
              <a:rPr lang="ru-RU" sz="7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- всемирные соревнования по зимним видам спорта. Как и летние Олимпийские игры, проводятся под эгидой МОК. </a:t>
            </a:r>
          </a:p>
          <a:p>
            <a:pPr algn="ctr"/>
            <a:r>
              <a:rPr lang="ru-RU" sz="7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Первые Зимние олимпийские игры состоялись в 1924. Поначалу зимние и летние Игры проходили в один и тот же год, но начиная с 1994, они проводятся с</a:t>
            </a:r>
            <a:r>
              <a:rPr lang="ru-RU" sz="7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7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интервалом в два года. К настоящему моменту значительно расширилась программа Зимних олимпийских игр, выросло число участников, среди которых немало спортсменов из южных стран. </a:t>
            </a:r>
          </a:p>
          <a:p>
            <a:pPr algn="ctr"/>
            <a:r>
              <a:rPr lang="ru-RU" sz="7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Собственно </a:t>
            </a:r>
            <a:r>
              <a:rPr lang="ru-RU" sz="7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зимние виды спорта впервые были представлены на Олимпиадах задолго не только до первых зимних Игр, но и до возникновения самой идеи их проведения</a:t>
            </a: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</a:p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ЗИМНИЕ 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ОЛИМПИЙСКИЕ ВИДЫ СПОРТА</a:t>
            </a:r>
            <a:endParaRPr lang="ru-RU" sz="36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5" descr="хоккей2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078316"/>
            <a:ext cx="2793718" cy="2062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162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0273" y="418366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Лыжные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гонки</a:t>
            </a: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-</a:t>
            </a:r>
            <a:b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32774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i="1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вид спорта, в котором спортсменам необходимо как можно быстрее преодолеть соревновательную дистанцию на лыжах</a:t>
            </a:r>
            <a:r>
              <a:rPr lang="ru-RU" b="1" i="1" u="none" dirty="0" smtClean="0">
                <a:solidFill>
                  <a:srgbClr val="0000FF"/>
                </a:solidFill>
                <a:latin typeface="Georgia" pitchFamily="18" charset="0"/>
              </a:rPr>
              <a:t>.</a:t>
            </a:r>
            <a:endParaRPr lang="ru-RU" b="1" i="1" u="none" dirty="0">
              <a:solidFill>
                <a:srgbClr val="0000FF"/>
              </a:solidFill>
              <a:latin typeface="Georgia" pitchFamily="18" charset="0"/>
            </a:endParaRPr>
          </a:p>
        </p:txBody>
      </p:sp>
      <p:pic>
        <p:nvPicPr>
          <p:cNvPr id="8" name="Picture 8" descr="лыжные гонки Чепал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936" y="2636912"/>
            <a:ext cx="2288143" cy="26192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088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52728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Лыжное двоеборье</a:t>
            </a:r>
            <a:r>
              <a:rPr lang="ru-RU" sz="4000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-</a:t>
            </a:r>
            <a:r>
              <a:rPr lang="ru-RU" sz="40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      </a:t>
            </a:r>
            <a:r>
              <a:rPr lang="ru-RU" sz="3600" b="1" i="1" dirty="0">
                <a:solidFill>
                  <a:srgbClr val="000099"/>
                </a:solidFill>
                <a:latin typeface="Georgia" pitchFamily="18" charset="0"/>
              </a:rPr>
              <a:t/>
            </a:r>
            <a:br>
              <a:rPr lang="ru-RU" sz="3600" b="1" i="1" dirty="0">
                <a:solidFill>
                  <a:srgbClr val="000099"/>
                </a:solidFill>
                <a:latin typeface="Georgia" pitchFamily="18" charset="0"/>
              </a:rPr>
            </a:br>
            <a:r>
              <a:rPr lang="ru-RU" sz="220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вид спорта, включающий прыжки с трамплина и лыжные гонки.</a:t>
            </a:r>
            <a:r>
              <a:rPr lang="ru-RU" sz="3600" b="1" i="1" dirty="0">
                <a:solidFill>
                  <a:srgbClr val="9933FF"/>
                </a:solidFill>
                <a:latin typeface="Georgia" pitchFamily="18" charset="0"/>
              </a:rPr>
              <a:t/>
            </a:r>
            <a:br>
              <a:rPr lang="ru-RU" sz="3600" b="1" i="1" dirty="0">
                <a:solidFill>
                  <a:srgbClr val="9933FF"/>
                </a:solidFill>
                <a:latin typeface="Georgia" pitchFamily="18" charset="0"/>
              </a:rPr>
            </a:b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трамплин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564904"/>
            <a:ext cx="3528391" cy="26130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027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8" name="Picture 6" descr="фрист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627" y="2492896"/>
            <a:ext cx="2212746" cy="249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80" name="Text Box 8"/>
          <p:cNvSpPr txBox="1">
            <a:spLocks noChangeArrowheads="1"/>
          </p:cNvSpPr>
          <p:nvPr/>
        </p:nvSpPr>
        <p:spPr bwMode="auto">
          <a:xfrm>
            <a:off x="323528" y="260648"/>
            <a:ext cx="8496944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Фристайл </a:t>
            </a:r>
            <a:r>
              <a:rPr lang="ru-RU" sz="3600" i="1" u="none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400" b="1" i="1" u="none" dirty="0" smtClean="0">
                <a:solidFill>
                  <a:srgbClr val="990099"/>
                </a:solidFill>
                <a:latin typeface="Georgia" pitchFamily="18" charset="0"/>
              </a:rPr>
              <a:t> </a:t>
            </a:r>
            <a:r>
              <a:rPr lang="ru-RU" sz="2000" u="none" dirty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горнолыжное многоборье, в состав которого входят лыжный балет, воздушная акробатика и могул.</a:t>
            </a:r>
          </a:p>
        </p:txBody>
      </p:sp>
    </p:spTree>
    <p:extLst>
      <p:ext uri="{BB962C8B-B14F-4D97-AF65-F5344CB8AC3E}">
        <p14:creationId xmlns:p14="http://schemas.microsoft.com/office/powerpoint/2010/main" val="92702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68424" y="908720"/>
            <a:ext cx="8229600" cy="1252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Прыжки с трамплина –</a:t>
            </a:r>
            <a:b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вид спорта, включающий прыжки на </a:t>
            </a:r>
            <a:r>
              <a:rPr lang="ru-R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2" tooltip="Лыжи"/>
              </a:rPr>
              <a:t>лыжах</a:t>
            </a:r>
            <a:r>
              <a:rPr lang="ru-R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со специально оборудованных </a:t>
            </a:r>
            <a:r>
              <a:rPr lang="ru-R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3" tooltip="Трамплин"/>
              </a:rPr>
              <a:t>трамплинов</a:t>
            </a:r>
            <a:r>
              <a:rPr lang="ru-RU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ru-RU" sz="2000" dirty="0"/>
              <a:t> 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Этот вид спорта зародился в </a:t>
            </a:r>
            <a:r>
              <a:rPr lang="ru-R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4" tooltip="Норвегия"/>
              </a:rPr>
              <a:t>Норвегии</a:t>
            </a:r>
            <a:r>
              <a:rPr lang="ru-R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,в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стране, где был распространен народный обычай состязаться в искусстве катания с гор (слалом).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Прыжки на лыжах в 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5" tooltip="1905"/>
              </a:rPr>
              <a:t>1905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программе первых 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6" tooltip="Зимние Олимпийские игры"/>
              </a:rPr>
              <a:t>Зимних Олимпийских игр в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7" tooltip="Шамони"/>
              </a:rPr>
              <a:t>Шамони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8" tooltip="1924"/>
              </a:rPr>
              <a:t>1924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были включены прыжки с 70 метрового трамплина, с 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9" tooltip="1964"/>
              </a:rPr>
              <a:t>1964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— с 70 и 90 метрового трамплина.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933056"/>
            <a:ext cx="3089644" cy="226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884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3" name="Picture 5" descr="биатлон Резц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924944"/>
            <a:ext cx="2280593" cy="25891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4" name="Picture 6" descr="биатлон Чепик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76771"/>
            <a:ext cx="3142167" cy="2304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59" name="Text Box 11"/>
          <p:cNvSpPr txBox="1">
            <a:spLocks noChangeArrowheads="1"/>
          </p:cNvSpPr>
          <p:nvPr/>
        </p:nvSpPr>
        <p:spPr bwMode="auto">
          <a:xfrm>
            <a:off x="220054" y="332656"/>
            <a:ext cx="8686800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 b="1" u="none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Биатлон</a:t>
            </a:r>
            <a:r>
              <a:rPr lang="ru-RU" sz="3600" u="none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i="1" u="none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</a:t>
            </a:r>
            <a:r>
              <a:rPr lang="ru-RU" sz="2400" b="1" i="1" u="none" dirty="0">
                <a:solidFill>
                  <a:srgbClr val="008000"/>
                </a:solidFill>
                <a:latin typeface="Georgia" pitchFamily="18" charset="0"/>
              </a:rPr>
              <a:t> </a:t>
            </a:r>
            <a:endParaRPr lang="ru-RU" sz="2400" b="1" i="1" u="none" dirty="0" smtClean="0">
              <a:solidFill>
                <a:srgbClr val="008000"/>
              </a:solidFill>
              <a:latin typeface="Georgia" pitchFamily="18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u="none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зимнее </a:t>
            </a:r>
            <a:r>
              <a:rPr lang="ru-RU" sz="2000" u="none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двоеборье, состоящее из лыжных гонок с оружием на установленные дистанции </a:t>
            </a:r>
            <a:r>
              <a:rPr lang="ru-RU" sz="2000" u="none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u="none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стрельбы по мишеням из  малокалиберной </a:t>
            </a:r>
            <a:r>
              <a:rPr lang="ru-RU" sz="2000" u="none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винтовки</a:t>
            </a:r>
            <a:endParaRPr lang="ru-RU" sz="2400" b="1" i="1" u="none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25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0" name="Picture 4" descr="горно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429000"/>
            <a:ext cx="2557375" cy="18974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103" name="Text Box 7"/>
          <p:cNvSpPr txBox="1">
            <a:spLocks noChangeArrowheads="1"/>
          </p:cNvSpPr>
          <p:nvPr/>
        </p:nvSpPr>
        <p:spPr bwMode="auto">
          <a:xfrm>
            <a:off x="251520" y="228600"/>
            <a:ext cx="858768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Горнолыжный спорт</a:t>
            </a:r>
            <a:r>
              <a:rPr lang="ru-RU" sz="3600" i="1" u="none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- </a:t>
            </a:r>
            <a:endParaRPr lang="ru-RU" sz="3600" i="1" u="none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u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представляет собой спуск с гор на лыжах по специальным трассам и объединяет ныне такие спортивные дисциплины, как слалом, гигантский слалом, скоростной спуск, а также горнолыжное двоеборье.</a:t>
            </a:r>
          </a:p>
        </p:txBody>
      </p:sp>
    </p:spTree>
    <p:extLst>
      <p:ext uri="{BB962C8B-B14F-4D97-AF65-F5344CB8AC3E}">
        <p14:creationId xmlns:p14="http://schemas.microsoft.com/office/powerpoint/2010/main" val="272205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3693" y="126876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Ученик 2-го класса нашей школы </a:t>
            </a: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ванов Максим тоже занимается горнолыжным спортом. В январе он завоевал 1-е место среди детей 10-12 лет на соревнованиях в Италии, </a:t>
            </a:r>
            <a:r>
              <a:rPr lang="ru-RU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г.Ортисей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58" name="Picture 2" descr="C:\Users\Мама\Pictures\img0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3422061" cy="2358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59" name="Picture 3" descr="C:\Users\Мама\Pictures\img0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262974"/>
            <a:ext cx="3320058" cy="2309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56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4" name="Picture 4" descr="скор бег на коньк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924944"/>
            <a:ext cx="2503531" cy="27794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486" name="Text Box 6"/>
          <p:cNvSpPr txBox="1">
            <a:spLocks noChangeArrowheads="1"/>
          </p:cNvSpPr>
          <p:nvPr/>
        </p:nvSpPr>
        <p:spPr bwMode="auto">
          <a:xfrm>
            <a:off x="35496" y="260648"/>
            <a:ext cx="88392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Идентификатор-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273-547-254</a:t>
            </a:r>
            <a:endParaRPr lang="ru-RU" sz="1400" b="1" i="1" dirty="0" smtClean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36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Конькобежный спорт</a:t>
            </a:r>
            <a:r>
              <a:rPr lang="ru-RU" sz="3600" b="1" i="1" u="none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i="1" u="none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3600" u="none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600" u="none" dirty="0" smtClean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2000" b="1" i="1" u="none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вид </a:t>
            </a:r>
            <a:r>
              <a:rPr lang="ru-RU" sz="2000" b="1" i="1" u="none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спорта, в котором необходимо как можно быстрее преодолевать соревновательную дистанцию на ледовом стадионе по замкнутому </a:t>
            </a:r>
            <a:r>
              <a:rPr lang="ru-RU" sz="2000" b="1" i="1" u="none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кругу</a:t>
            </a:r>
            <a:endParaRPr lang="ru-RU" sz="2000" u="none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91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            </a:t>
            </a:r>
            <a:b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Фигурное катание –</a:t>
            </a:r>
            <a:b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i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b="1" i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3600" dirty="0">
              <a:solidFill>
                <a:srgbClr val="CC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36712"/>
            <a:ext cx="8640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none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вид конькобежного спорта, основу которого составляют движения спортсмена с переменами направления скольжения, вращениями и прыжками</a:t>
            </a:r>
            <a:r>
              <a:rPr lang="ru-RU" sz="2000" u="none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 descr="фигур катани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492896"/>
            <a:ext cx="2736304" cy="30173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111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Олимпийская символика</a:t>
            </a:r>
            <a:b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Олимпийский флаг</a:t>
            </a: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ru-RU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Синий</a:t>
            </a:r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-Европа</a:t>
            </a:r>
            <a:endParaRPr lang="ru-RU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Черный - Африка</a:t>
            </a:r>
            <a:endParaRPr lang="ru-RU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Красный </a:t>
            </a:r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Америка</a:t>
            </a:r>
            <a:endParaRPr lang="ru-RU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Желтый </a:t>
            </a:r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Азия </a:t>
            </a:r>
            <a:endParaRPr lang="ru-RU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48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Зеленый </a:t>
            </a:r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Австралия</a:t>
            </a:r>
            <a:endParaRPr lang="ru-RU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8" descr="olympic_rin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56792"/>
            <a:ext cx="338455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249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Шорт-трек –</a:t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вид гонок на коньках. Для шорт-трека требуется обычная хоккейная «коробка», а не большой стадион как в классическом конькобежном спорте. В программу Олимпийских игр включен в 1992 году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182" y="2636912"/>
            <a:ext cx="3672542" cy="2376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007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</a:t>
            </a:r>
            <a:r>
              <a:rPr lang="ru-RU" sz="1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Санный спорт –</a:t>
            </a:r>
            <a:b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спуск на санях со склона. Включен в программу Зимних Олимпийских игр в 1964 году</a:t>
            </a:r>
            <a:endParaRPr lang="ru-RU" sz="3600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475" y="2655389"/>
            <a:ext cx="3333750" cy="3219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1793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684776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Бобслей –</a:t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зимний олимпийский вид спорта, представляющий собой скоростной спуск с гор по специально оборудованным ледовым трассам на управляемых санях-бобах. В программу Олимпийских игр включен в 1924 году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article-1253825-08707451000005DC-494_468x25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55776" y="2708920"/>
            <a:ext cx="3816424" cy="21039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869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Скелетон-</a:t>
            </a: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вид спорта, представляющий собой спуск по ледяному желобу на </a:t>
            </a:r>
            <a:r>
              <a:rPr lang="ru-RU" sz="2000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двухполозьевых</a:t>
            </a:r>
            <a:r>
              <a:rPr lang="ru-RU" sz="2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санях на укрепленной раме, победитель которого определяется по сумме двух заездов</a:t>
            </a:r>
            <a:endParaRPr lang="ru-RU" sz="3600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636912"/>
            <a:ext cx="3461589" cy="24983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120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2" descr="хоккей  с мячо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284984"/>
            <a:ext cx="2393321" cy="17611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5" descr="хоккей2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284984"/>
            <a:ext cx="2662074" cy="19654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90" name="Text Box 6"/>
          <p:cNvSpPr txBox="1">
            <a:spLocks noChangeArrowheads="1"/>
          </p:cNvSpPr>
          <p:nvPr/>
        </p:nvSpPr>
        <p:spPr bwMode="auto">
          <a:xfrm>
            <a:off x="1649760" y="260648"/>
            <a:ext cx="6096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Хоккей-</a:t>
            </a:r>
            <a:endParaRPr lang="ru-RU" sz="36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4391" name="Text Box 7"/>
          <p:cNvSpPr txBox="1">
            <a:spLocks noChangeArrowheads="1"/>
          </p:cNvSpPr>
          <p:nvPr/>
        </p:nvSpPr>
        <p:spPr bwMode="auto">
          <a:xfrm>
            <a:off x="251520" y="906979"/>
            <a:ext cx="889248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 u="none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спортивная игра, заключающаяся в противоборстве двух команд, которые, передавая шайбу клюшками, стремятся забросить ее наибольшее количество раз в ворота соперника и не пропустить в </a:t>
            </a:r>
            <a:r>
              <a:rPr lang="ru-RU" sz="2000" u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свои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2000" u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u="none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( 5 игроков </a:t>
            </a:r>
            <a:r>
              <a:rPr lang="ru-RU" sz="2000" u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2000" u="none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42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5445224"/>
            <a:ext cx="7408333" cy="86603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Появился в Шотландии. В программу олимпийских игр включен в 1994 году. Очень популярен в России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692696"/>
            <a:ext cx="5321829" cy="3991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392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546432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Спасибо за внимание. До встречи на зимних Олимпийских играх в Сочи в 2014!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Лиза_\Pictures\400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857" y="3393086"/>
            <a:ext cx="4680359" cy="26327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1979712" y="6093296"/>
            <a:ext cx="4968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dirty="0"/>
              <a:t>Белый мишка          Леопард                Зайка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78149" y="206084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Талисман Олимпийских и  игр в Сочи 2014</a:t>
            </a:r>
            <a:endParaRPr lang="ru-RU" sz="24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003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ма\Downloads\slide_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039841"/>
            <a:ext cx="4896543" cy="36724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12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Основатель олимпийских игр современности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323850" y="1557338"/>
            <a:ext cx="4038600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Пьер де Кубертен (Франция)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(1863-1937)</a:t>
            </a:r>
          </a:p>
        </p:txBody>
      </p:sp>
      <p:pic>
        <p:nvPicPr>
          <p:cNvPr id="1638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772816"/>
            <a:ext cx="3312368" cy="38907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81932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Родина Олимпийских Игр- Древняя Греция 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3" name="Picture 2" descr="C:\Users\Лиза_\Pictures\18062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20888"/>
            <a:ext cx="4045423" cy="30248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508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   </a:t>
            </a:r>
            <a:r>
              <a:rPr lang="ru-RU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  <a:t>Олимпийский девиз </a:t>
            </a:r>
          </a:p>
        </p:txBody>
      </p:sp>
      <p:sp>
        <p:nvSpPr>
          <p:cNvPr id="15363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251520" y="2348880"/>
            <a:ext cx="8568952" cy="3599656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n-US" sz="5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Citius</a:t>
            </a:r>
            <a:r>
              <a:rPr lang="en-US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5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Altius</a:t>
            </a:r>
            <a:r>
              <a:rPr lang="en-US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5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Fortius</a:t>
            </a:r>
            <a:r>
              <a:rPr lang="en-US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.”</a:t>
            </a:r>
          </a:p>
          <a:p>
            <a:pPr eaLnBrk="1" hangingPunct="1">
              <a:lnSpc>
                <a:spcPct val="80000"/>
              </a:lnSpc>
            </a:pPr>
            <a:r>
              <a:rPr lang="en-US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“Faster, Higher, Stronger.”</a:t>
            </a:r>
            <a:endParaRPr lang="ru-RU" sz="54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ru-RU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Быстрее, Выше,   Сильнее.</a:t>
            </a:r>
            <a:r>
              <a:rPr lang="en-US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768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229600" cy="8937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Медали</a:t>
            </a:r>
          </a:p>
        </p:txBody>
      </p:sp>
      <p:pic>
        <p:nvPicPr>
          <p:cNvPr id="1638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23927" y="2012926"/>
            <a:ext cx="1872035" cy="1920899"/>
          </a:xfrm>
        </p:spPr>
      </p:pic>
      <p:pic>
        <p:nvPicPr>
          <p:cNvPr id="16388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3608" y="2059802"/>
            <a:ext cx="1799605" cy="1945461"/>
          </a:xfrm>
        </p:spPr>
      </p:pic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740472"/>
            <a:ext cx="2015777" cy="1855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621336"/>
            <a:ext cx="2087959" cy="1974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012277"/>
            <a:ext cx="1800672" cy="184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618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Россия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2067" y="1556793"/>
            <a:ext cx="7408333" cy="208823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Первое участие – в 1912 году в Стокгольме (летние игры)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29000"/>
            <a:ext cx="3278275" cy="20786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898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ЛЕТНИЕ ОЛИМПИЙСКИЕ ВИДЫ СПОРТА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2067" y="4149080"/>
            <a:ext cx="7408333" cy="1977083"/>
          </a:xfrm>
        </p:spPr>
        <p:txBody>
          <a:bodyPr>
            <a:normAutofit lnSpcReduction="10000"/>
          </a:bodyPr>
          <a:lstStyle/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Программа летних олимпийских игр постоянно включает 28 спортивных дисциплин. На первой Олимпиаде, которая состоялась в 1896 году в Греции, спортсмены соревновались всего в девяти видах спорта. Среди них были первенства по борьбе, легкой и тяжелой атлетике, спортивной гимнастике, велосипеду, теннису, стрельбе. На второй летней Олимпиаде количество дисциплин возросло до двадцати.</a:t>
            </a: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Количество летних олимпийских видов спорта почти вдвое больше, чем список зимних дисциплин</a:t>
            </a:r>
            <a:endParaRPr lang="ru-RU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844824"/>
            <a:ext cx="2986350" cy="19686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592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</TotalTime>
  <Words>511</Words>
  <Application>Microsoft Office PowerPoint</Application>
  <PresentationFormat>Экран (4:3)</PresentationFormat>
  <Paragraphs>55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ОЛИМПИЙСКИЕ ВИДЫ СПОРТА</vt:lpstr>
      <vt:lpstr>Олимпийская символика Олимпийский флаг</vt:lpstr>
      <vt:lpstr>Презентация PowerPoint</vt:lpstr>
      <vt:lpstr>Основатель олимпийских игр современности</vt:lpstr>
      <vt:lpstr>Родина Олимпийских Игр- Древняя Греция </vt:lpstr>
      <vt:lpstr>   Олимпийский девиз </vt:lpstr>
      <vt:lpstr>Медали</vt:lpstr>
      <vt:lpstr>Россия</vt:lpstr>
      <vt:lpstr>ЛЕТНИЕ ОЛИМПИЙСКИЕ ВИДЫ СПОРТА</vt:lpstr>
      <vt:lpstr>ЗИМНИЕ ОЛИМПИЙСКИЕ ВИДЫ СПОРТА</vt:lpstr>
      <vt:lpstr>Лыжные гонки - </vt:lpstr>
      <vt:lpstr>Лыжное двоеборье -                                     вид спорта, включающий прыжки с трамплина и лыжные гонки. </vt:lpstr>
      <vt:lpstr>Презентация PowerPoint</vt:lpstr>
      <vt:lpstr>   Прыжки с трамплина – вид спорта, включающий прыжки на лыжах со специально оборудованных трамплинов. Этот вид спорта зародился в Норвегии,в стране, где был распространен народный обычай состязаться в искусстве катания с гор (слалом). Прыжки на лыжах в 1905 В программе первых Зимних Олимпийских игр в Шамони (1924) были включены прыжки с 70 метрового трамплина, с 1964 — с 70 и 90 метрового трамплина. </vt:lpstr>
      <vt:lpstr>Презентация PowerPoint</vt:lpstr>
      <vt:lpstr>Презентация PowerPoint</vt:lpstr>
      <vt:lpstr>Ученик 2-го класса нашей школы Иванов Максим тоже занимается горнолыжным спортом. В январе он завоевал 1-е место среди детей 10-12 лет на соревнованиях в Италии, г.Ортисей.</vt:lpstr>
      <vt:lpstr>Презентация PowerPoint</vt:lpstr>
      <vt:lpstr>                                             Фигурное катание –    </vt:lpstr>
      <vt:lpstr>                                                                                           Шорт-трек – вид гонок на коньках. Для шорт-трека требуется обычная хоккейная «коробка», а не большой стадион как в классическом конькобежном спорте. В программу Олимпийских игр включен в 1992 году</vt:lpstr>
      <vt:lpstr>                                                                                                                   Санный спорт – спуск на санях со склона. Включен в программу Зимних Олимпийских игр в 1964 году</vt:lpstr>
      <vt:lpstr>                                                                                                               Бобслей – зимний олимпийский вид спорта, представляющий собой скоростной спуск с гор по специально оборудованным ледовым трассам на управляемых санях-бобах. В программу Олимпийских игр включен в 1924 году </vt:lpstr>
      <vt:lpstr>Скелетон-  вид спорта, представляющий собой спуск по ледяному желобу на двухполозьевых санях на укрепленной раме, победитель которого определяется по сумме двух заездов</vt:lpstr>
      <vt:lpstr>Презентация PowerPoint</vt:lpstr>
      <vt:lpstr> </vt:lpstr>
      <vt:lpstr> Спасибо за внимание. До встречи на зимних Олимпийских играх в Сочи в 2014!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ВИДЫ СПОРТА</dc:title>
  <dc:creator>Мама</dc:creator>
  <cp:lastModifiedBy>Мама</cp:lastModifiedBy>
  <cp:revision>7</cp:revision>
  <dcterms:created xsi:type="dcterms:W3CDTF">2014-01-02T15:48:30Z</dcterms:created>
  <dcterms:modified xsi:type="dcterms:W3CDTF">2014-01-02T16:17:32Z</dcterms:modified>
</cp:coreProperties>
</file>