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59" r:id="rId6"/>
    <p:sldId id="265" r:id="rId7"/>
    <p:sldId id="264" r:id="rId8"/>
    <p:sldId id="263" r:id="rId9"/>
    <p:sldId id="258" r:id="rId10"/>
    <p:sldId id="268" r:id="rId11"/>
    <p:sldId id="267" r:id="rId12"/>
    <p:sldId id="266" r:id="rId13"/>
    <p:sldId id="269" r:id="rId14"/>
    <p:sldId id="273" r:id="rId15"/>
    <p:sldId id="272" r:id="rId16"/>
    <p:sldId id="271" r:id="rId17"/>
    <p:sldId id="270" r:id="rId18"/>
    <p:sldId id="276" r:id="rId19"/>
    <p:sldId id="275" r:id="rId20"/>
    <p:sldId id="274" r:id="rId21"/>
    <p:sldId id="278" r:id="rId22"/>
    <p:sldId id="277" r:id="rId23"/>
    <p:sldId id="280" r:id="rId24"/>
    <p:sldId id="279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31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0DD7-F4FF-46C7-905C-70AC34636A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24114-A3C7-4534-A5C0-7DC5B7DCCB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7da891eafc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558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27784" y="69269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М.В.Ломоносов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3717032"/>
            <a:ext cx="55446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«Ода на день восшествия на Всероссийский престол Ее Величества Государыни Императрицы </a:t>
            </a:r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Елисаветы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 Петровны», ноября 25 дня, 1747 года»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6581001"/>
            <a:ext cx="1087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Булычева Я.С.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1 – 2 строфы – зачин с традиционным обращением к   тишине и прославлением красоты и величия мироздания и самой императрицы: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Царей и царств земных отрада,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Возлюбленная тишина,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Блаженство сел, градов ограда,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Коль ты полезна и красна! </a:t>
            </a: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9" name="Рисунок 8" descr="MAImage333f760d_2280_4fac_8b0e_bc4cdbf0138e_slide_8a94d1a4-10e8-4311-9b96-cc7b4adeecf7_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293096"/>
            <a:ext cx="6948264" cy="2345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3 – 6 строфы – прославление деяний императрицы 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Елисаветы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Петровны: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Когда на трон она вступила,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Как вышний подал ей венец,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Тебя в Россию возвратила,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Войне поставила конец…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64747034_big6367111141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093584"/>
            <a:ext cx="2592288" cy="3600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 7 – 11 строфах поэт восхищением вспоминает Петра </a:t>
            </a:r>
            <a:r>
              <a:rPr lang="en-US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</a:t>
            </a:r>
            <a:r>
              <a:rPr lang="ru-RU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– царя-реформатора, идеал русского монарха, о кончине которого скорбит автор оды, сожалея и о смерти его супруги Екатерины  </a:t>
            </a:r>
            <a:r>
              <a:rPr lang="en-US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</a:t>
            </a:r>
            <a:r>
              <a:rPr lang="ru-RU" sz="31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: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/>
              <a:t> </a:t>
            </a: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Послал в Россию Человека,</a:t>
            </a:r>
            <a:b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Каков неслыхан был от века.</a:t>
            </a:r>
            <a:b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Сквозь все </a:t>
            </a:r>
            <a:r>
              <a:rPr lang="ru-RU" sz="27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препятства</a:t>
            </a: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он вознес</a:t>
            </a:r>
            <a:b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Главу, победами </a:t>
            </a:r>
            <a:r>
              <a:rPr lang="ru-RU" sz="27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венчанну</a:t>
            </a: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</a:t>
            </a:r>
            <a:b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Россию, грубостью </a:t>
            </a:r>
            <a:r>
              <a:rPr lang="ru-RU" sz="27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попранну</a:t>
            </a: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</a:t>
            </a:r>
            <a:b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 собой возвысил до небес. </a:t>
            </a: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b10cb9a20e3550e5d80e9878e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005064"/>
            <a:ext cx="2057598" cy="2667808"/>
          </a:xfrm>
          <a:prstGeom prst="rect">
            <a:avLst/>
          </a:prstGeom>
        </p:spPr>
      </p:pic>
      <p:pic>
        <p:nvPicPr>
          <p:cNvPr id="8" name="Рисунок 7" descr="0419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4005064"/>
            <a:ext cx="2188909" cy="2692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Начиная с 12 строфы поэт вновь возвращается к восхвалению «Великой Петровой дщери», уже более подробно останавливаясь на ее заслугах. При этом он описывает богатство, красоту и необъятность просторов ее державы. Призывает к освоению еще неразработанных природных богатств и развитию в связи с этим науки: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Воззри на горы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превысоки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Воззри в поля свои широки,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Где Волга, Днепр, где Обь течет;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Богатство, в оных потаенно,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Наукой будет откровенно,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Что щедростью твоей цветет.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22 – 23 строфы – знаменитое обращение к соотечественникам, которых Ломоносов убеждает в пользе занятий наукой: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Дерзайте ныне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ободренны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Раченьем вашим показать,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Что может собственных Платонов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И быстрых разумом Невтонов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Российская земля рождать.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9" name="Рисунок 8" descr="0_57e11_5ff68a2b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212976"/>
            <a:ext cx="2664296" cy="346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Последняя, 24 строфа – заключительное прославление императрицы и благословение ее мудрого , миролюбивого царствования: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Тебе, о милости источник,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О ангел мирных наших лет!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Всевышний на того помощник,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Кто гордостью своей дерзнет,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Завидя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нашему покою,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Против тебя восстать войною;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Тебя зиждитель сохранит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Во всех путях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беспреткновенну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И жизнь твою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благословенну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С числом щедрот твоих сравнит. 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img_2130_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492896"/>
            <a:ext cx="3059832" cy="3977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76672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712" y="620688"/>
            <a:ext cx="527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Тематика и проблематика оды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11560" y="1340768"/>
            <a:ext cx="3528392" cy="280831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Поэт говорит о том, что, по его мнению, должно способствовать развитию и процветанию Отечества.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611560" y="3861048"/>
            <a:ext cx="3528392" cy="280831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О важности миролюбивой политики императрицы.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004048" y="2276872"/>
            <a:ext cx="3528392" cy="299695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О необходимости развития просвещения и науки, которые, с его точки зрения, будут способствовать развитию и процветанию государства.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Художественные особенности произведения определяются его жанром и идейно-тематическим содержанием. Оно полностью соответствует одическому канону, который составляют устойчивый метр и устойчивая строфика. Ода написана четырехстопным ямбом, состоит из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десятистишных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строф с определенной системой рифмовки: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аБаБввГддГ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76672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5062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Художественное своеобразие 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Торжественность стиля достигается употреблением в оде славянизмов: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класы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– колосья,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зиждитель – Бог,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дщерь – дочь,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воззри – посмотри;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образов, почерпнутых из античной мифологии: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Минерва – богиня мудрости,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Марс – бог войны,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Нептун – бог моря,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Борей – северный ветер;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Обилие риторических вопросов, восклицаний и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обращений: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«Молчите, пламенные звуки, и колебать престаньте свет…»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«Но ах, жестокая судьбина!»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«Какая светлость окружает в толикой горести Парнас?»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Большая часть торжественных од Ломоносова была написана по случаю дней восшествия на престол того или иного монарха, отмечавшихся ежегодно: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2" action="ppaction://hlinksldjump"/>
              </a:rPr>
              <a:t> Анне Иоанновне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3" action="ppaction://hlinksldjump"/>
              </a:rPr>
              <a:t>Иоанну Антоновичу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4" action="ppaction://hlinksldjump"/>
              </a:rPr>
              <a:t>Елисавете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4" action="ppaction://hlinksldjump"/>
              </a:rPr>
              <a:t> Петровне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5" action="ppaction://hlinksldjump"/>
              </a:rPr>
              <a:t>Петру 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5" action="ppaction://hlinksldjump"/>
              </a:rPr>
              <a:t>III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6" action="ppaction://hlinksldjump"/>
              </a:rPr>
              <a:t>Екатерине 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6" action="ppaction://hlinksldjump"/>
              </a:rPr>
              <a:t>II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Чтение од составляло часть праздничного церемониала, поэтому правительство их заказывало.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Написана в 1747 г. Отмечалась пятая годовщина воцарения Елизаветы. </a:t>
            </a:r>
            <a:r>
              <a:rPr lang="ru-RU" sz="2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 этот же  год  Елизавета Петровна утвердила новый устав и штаты Академии наук, вдвое увеличив количество средств на ее нужды.</a:t>
            </a:r>
            <a:br>
              <a:rPr lang="ru-RU" sz="2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Ломоносов возлагал на данный устав большие надежды в деле распространения просвещения в России.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rcRect b="63872"/>
          <a:stretch>
            <a:fillRect/>
          </a:stretch>
        </p:blipFill>
        <p:spPr>
          <a:xfrm>
            <a:off x="0" y="476672"/>
            <a:ext cx="9143999" cy="936104"/>
          </a:xfrm>
        </p:spPr>
      </p:pic>
      <p:pic>
        <p:nvPicPr>
          <p:cNvPr id="6" name="Рисунок 5" descr="0a06550d0427e10ee118b5776f1a95c6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71800" y="62068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История создания оды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Часто Ломоносов использует характерные сравнения, метафоры, олицетворения: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«Там тьмою островов посеян,</a:t>
            </a: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реке подобен океан»;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«Твои щедроты ободряют наш дух и к бегу устремляют,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 в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понт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пловца способный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ветр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…»;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«Вы, наглы вихри, не дерзайте</a:t>
            </a: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реветь, но кротко разглашайте прекрасны наши времена».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4 - 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Радостна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премена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... - дворцовый переворот, приведший Елизавету на трон.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7 - Послал в Россию Человека... - Петра I.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9 - Тогда божественны науки... - речь идет об основанной Петром I Академии наук, открытой уже после его смерти в 1725 году.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10 - Завистливым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отторжен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роком... - Петр I умер в 1725 году.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11 - Екатерина I (1684-1727) - жена Петра I, российская императрица.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1" y="476672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31840" y="548680"/>
            <a:ext cx="3047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Примечания к оде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11 -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Секвана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- латинское название Сены, намек на Парижскую Академию наук.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19 - Колумб Российский -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Витус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Беринг (1681-1741) - русский мореплаватель. 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21 - Верхи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Рифейски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... - Урал.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22 - Платон (427-347 до н. э.) - греческий философ.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Невтон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- Исаак Ньютон (1643-1727) - английский физик и математик.</a:t>
            </a:r>
            <a:b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23 - Науки юношей питают... - строфа является стихотворным переводом фрагмента из речи римского оратора и политического деятеля Марка (106-43 до н. э.) в защиту поэта </a:t>
            </a:r>
            <a:r>
              <a:rPr lang="ru-RU" sz="28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Архия</a:t>
            </a:r>
            <a:r>
              <a:rPr lang="ru-RU" sz="28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(р. в 120 до н. э.).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«С Ломоносова начинается наша литература… он был ее отцом, ее Петром Великим» 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                                 В.Г.Белинский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04664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7784" y="476672"/>
            <a:ext cx="3932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Значение произведения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Рисунок 8" descr="433_19482071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199793"/>
            <a:ext cx="3024336" cy="339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76672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55776" y="620688"/>
            <a:ext cx="3932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Значение произведения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51520" y="1124744"/>
            <a:ext cx="4176464" cy="345638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Ода показала богатейшие возможности русского поэтического языка и тем самым способствовала дальнейшему развитию русской литературы.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971600" y="4005064"/>
            <a:ext cx="6768752" cy="2852936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Мысли Ломоносова о значении науки остаются актуальными по сей день. Они отражают позицию современного общества и человека и могут служить эмблемой нашего времени, когда наука получила небывалое доселе развитие.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4572000" y="1124744"/>
            <a:ext cx="4176464" cy="3384376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Идеи, заложенные в оде, оказали существенное влияние на творчество Державина, Пушкина и др. русских писателей.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Московский Государственный университет, престиж которого признан во всем мире, носит имя Михаила Васильевича Ломоносова.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9" name="Рисунок 8" descr="mg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2636912"/>
            <a:ext cx="5976664" cy="3940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04664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476672"/>
            <a:ext cx="26709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Подведем итог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916832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Когда и в связи с чем написана ода?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Каким стихотворным размером она написана?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Можно ли считать эту оду по содержанию и форме классицистической?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Какова главная, ведущая тема оды?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Каким стилем написана ода?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Какие приемы, характерные для классической оды, встречаются в этом произведении?</a:t>
            </a:r>
          </a:p>
          <a:p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ан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1268760"/>
            <a:ext cx="4082206" cy="498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иоан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124744"/>
            <a:ext cx="4104455" cy="525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0027hkcz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052736"/>
            <a:ext cx="4176463" cy="544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петр 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052736"/>
            <a:ext cx="4211833" cy="5496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0"/>
            <a:ext cx="9143999" cy="836712"/>
          </a:xfrm>
        </p:spPr>
      </p:pic>
      <p:pic>
        <p:nvPicPr>
          <p:cNvPr id="6" name="Рисунок 5" descr="0a06550d0427e10ee118b5776f1a95c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pic>
        <p:nvPicPr>
          <p:cNvPr id="7" name="Рисунок 6" descr="811f9-052083ad6a9c5d35fb70ef4f1b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1196752"/>
            <a:ext cx="4086001" cy="5121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Традиционно оды подразделяются на типы: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548680"/>
            <a:ext cx="9143999" cy="864096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9832" y="620688"/>
            <a:ext cx="335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        Жанр оды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251520" y="2060848"/>
            <a:ext cx="2664296" cy="1944216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Победно-патриотические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3131840" y="2060848"/>
            <a:ext cx="2808312" cy="1944216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Торжественные (похвальные)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6084168" y="2060848"/>
            <a:ext cx="2664296" cy="1944216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Философские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1403648" y="4437112"/>
            <a:ext cx="2952328" cy="1944216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Духовные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4499992" y="4437112"/>
            <a:ext cx="2880320" cy="1944216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Анакреонтические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673105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 соответствии с требованиями классицизма ода отличается логической стройностью. Каждая из основных тем получает свое обоснование и подробное развитие, каждая новая мысль логически вытекает из предыдущей.</a:t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«Ода на день восшествия…» состоит из 24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десятистишных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строф с повторяющейся рифмовкой.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7da891eafc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3872"/>
          <a:stretch>
            <a:fillRect/>
          </a:stretch>
        </p:blipFill>
        <p:spPr>
          <a:xfrm>
            <a:off x="0" y="476672"/>
            <a:ext cx="9143999" cy="836712"/>
          </a:xfrm>
        </p:spPr>
      </p:pic>
      <p:pic>
        <p:nvPicPr>
          <p:cNvPr id="6" name="Рисунок 5" descr="0a06550d0427e10ee118b5776f1a95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69960">
            <a:off x="7092945" y="5795155"/>
            <a:ext cx="1981204" cy="874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3848" y="548680"/>
            <a:ext cx="2980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Композиция оды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0085.JPG"/>
          <p:cNvPicPr>
            <a:picLocks noChangeAspect="1"/>
          </p:cNvPicPr>
          <p:nvPr/>
        </p:nvPicPr>
        <p:blipFill>
          <a:blip r:embed="rId4" cstate="print"/>
          <a:srcRect t="12402" b="21260"/>
          <a:stretch>
            <a:fillRect/>
          </a:stretch>
        </p:blipFill>
        <p:spPr>
          <a:xfrm>
            <a:off x="3203848" y="3356992"/>
            <a:ext cx="2634034" cy="2619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368</Words>
  <Application>Microsoft Office PowerPoint</Application>
  <PresentationFormat>Экран (4:3)</PresentationFormat>
  <Paragraphs>47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  Большая часть торжественных од Ломоносова была написана по случаю дней восшествия на престол того или иного монарха, отмечавшихся ежегодно: Анне Иоанновне, Иоанну Антоновичу, Елисавете Петровне, Петру III, Екатерине II. Чтение од составляло часть праздничного церемониала, поэтому правительство их заказывало. Написана в 1747 г. Отмечалась пятая годовщина воцарения Елизаветы. В этот же  год  Елизавета Петровна утвердила новый устав и штаты Академии наук, вдвое увеличив количество средств на ее нужды. Ломоносов возлагал на данный устав большие надежды в деле распространения просвещения в России.</vt:lpstr>
      <vt:lpstr>Слайд 3</vt:lpstr>
      <vt:lpstr>Слайд 4</vt:lpstr>
      <vt:lpstr>Слайд 5</vt:lpstr>
      <vt:lpstr>Слайд 6</vt:lpstr>
      <vt:lpstr>Слайд 7</vt:lpstr>
      <vt:lpstr>Традиционно оды подразделяются на типы:        </vt:lpstr>
      <vt:lpstr>В соответствии с требованиями классицизма ода отличается логической стройностью. Каждая из основных тем получает свое обоснование и подробное развитие, каждая новая мысль логически вытекает из предыдущей.   «Ода на день восшествия…» состоит из 24 десятистишных строф с повторяющейся рифмовкой.</vt:lpstr>
      <vt:lpstr>   1 – 2 строфы – зачин с традиционным обращением к   тишине и прославлением красоты и величия мироздания и самой императрицы:  Царей и царств земных отрада,       Возлюбленная тишина,        Блаженство сел, градов ограда,        Коль ты полезна и красна!        </vt:lpstr>
      <vt:lpstr>  3 – 6 строфы – прославление деяний императрицы  Елисаветы Петровны:              Когда на трон она вступила,              Как вышний подал ей венец,             Тебя в Россию возвратила,           Войне поставила конец…</vt:lpstr>
      <vt:lpstr>    В 7 – 11 строфах поэт восхищением вспоминает Петра I – царя-реформатора, идеал русского монарха, о кончине которого скорбит автор оды, сожалея и о смерти его супруги Екатерины  I:    Послал в Россию Человека, Каков неслыхан был от века. Сквозь все препятства он вознес Главу, победами венчанну, Россию, грубостью попранну, С собой возвысил до небес.       </vt:lpstr>
      <vt:lpstr> Начиная с 12 строфы поэт вновь возвращается к восхвалению «Великой Петровой дщери», уже более подробно останавливаясь на ее заслугах. При этом он описывает богатство, красоту и необъятность просторов ее державы. Призывает к освоению еще неразработанных природных богатств и развитию в связи с этим науки:   Воззри на горы превысоки, Воззри в поля свои широки, Где Волга, Днепр, где Обь течет; Богатство, в оных потаенно, Наукой будет откровенно, Что щедростью твоей цветет.</vt:lpstr>
      <vt:lpstr>  22 – 23 строфы – знаменитое обращение к соотечественникам, которых Ломоносов убеждает в пользе занятий наукой:                                                        Дерзайте ныне ободренны                     Раченьем вашим показать,                      Что может собственных Платонов                         И быстрых разумом Невтонов                        Российская земля рождать.    </vt:lpstr>
      <vt:lpstr>Последняя, 24 строфа – заключительное прославление императрицы и благословение ее мудрого , миролюбивого царствования:                     Тебе, о милости источник,                        О ангел мирных наших лет!                            Всевышний на того помощник,                            Кто гордостью своей дерзнет,                            Завидя нашему покою,                         Против тебя восстать войною;                           Тебя зиждитель сохранит                        Во всех путях беспреткновенну                      И жизнь твою благословенну                         С числом щедрот твоих сравнит. </vt:lpstr>
      <vt:lpstr>Слайд 16</vt:lpstr>
      <vt:lpstr>Художественные особенности произведения определяются его жанром и идейно-тематическим содержанием. Оно полностью соответствует одическому канону, который составляют устойчивый метр и устойчивая строфика. Ода написана четырехстопным ямбом, состоит из десятистишных строф с определенной системой рифмовки: аБаБввГддГ.</vt:lpstr>
      <vt:lpstr>Торжественность стиля достигается употреблением в оде славянизмов: класы – колосья, зиждитель – Бог, дщерь – дочь, воззри – посмотри; образов, почерпнутых из античной мифологии: Минерва – богиня мудрости, Марс – бог войны, Нептун – бог моря, Борей – северный ветер; </vt:lpstr>
      <vt:lpstr>Обилие риторических вопросов, восклицаний и и обращений: «Молчите, пламенные звуки, и колебать престаньте свет…» «Но ах, жестокая судьбина!» «Какая светлость окружает в толикой горести Парнас?»</vt:lpstr>
      <vt:lpstr>Часто Ломоносов использует характерные сравнения, метафоры, олицетворения: «Там тьмою островов посеян, реке подобен океан»; «Твои щедроты ободряют наш дух и к бегу устремляют, Как в понт пловца способный ветр…»; «Вы, наглы вихри, не дерзайте реветь, но кротко разглашайте прекрасны наши времена». </vt:lpstr>
      <vt:lpstr> 4 - Радостна премена... - дворцовый переворот, приведший Елизавету на трон. 7 - Послал в Россию Человека... - Петра I. 9 - Тогда божественны науки... - речь идет об основанной Петром I Академии наук, открытой уже после его смерти в 1725 году. 10 - Завистливым отторжен роком... - Петр I умер в 1725 году. 11 - Екатерина I (1684-1727) - жена Петра I, российская императрица.</vt:lpstr>
      <vt:lpstr> 11 - Секвана - латинское название Сены, намек на Парижскую Академию наук. 19 - Колумб Российский - Витус Беринг (1681-1741) - русский мореплаватель.  21 - Верхи Рифейски... - Урал. 22 - Платон (427-347 до н. э.) - греческий философ. Невтон - Исаак Ньютон (1643-1727) - английский физик и математик. 23 - Науки юношей питают... - строфа является стихотворным переводом фрагмента из речи римского оратора и политического деятеля Марка (106-43 до н. э.) в защиту поэта Архия (р. в 120 до н. э.).</vt:lpstr>
      <vt:lpstr>«С Ломоносова начинается наша литература… он был ее отцом, ее Петром Великим»                                                               В.Г.Белинский    </vt:lpstr>
      <vt:lpstr>Слайд 24</vt:lpstr>
      <vt:lpstr>  Московский Государственный университет, престиж которого признан во всем мире, носит имя Михаила Васильевича Ломоносова.          </vt:lpstr>
      <vt:lpstr>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76</cp:revision>
  <dcterms:created xsi:type="dcterms:W3CDTF">2012-09-20T16:24:22Z</dcterms:created>
  <dcterms:modified xsi:type="dcterms:W3CDTF">2012-09-20T19:18:40Z</dcterms:modified>
</cp:coreProperties>
</file>