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0"/>
  </p:notesMasterIdLst>
  <p:sldIdLst>
    <p:sldId id="281" r:id="rId2"/>
    <p:sldId id="256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2" r:id="rId14"/>
    <p:sldId id="274" r:id="rId15"/>
    <p:sldId id="273" r:id="rId16"/>
    <p:sldId id="282" r:id="rId17"/>
    <p:sldId id="285" r:id="rId18"/>
    <p:sldId id="286" r:id="rId19"/>
    <p:sldId id="267" r:id="rId20"/>
    <p:sldId id="270" r:id="rId21"/>
    <p:sldId id="271" r:id="rId22"/>
    <p:sldId id="283" r:id="rId23"/>
    <p:sldId id="275" r:id="rId24"/>
    <p:sldId id="276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8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7133" autoAdjust="0"/>
  </p:normalViewPr>
  <p:slideViewPr>
    <p:cSldViewPr>
      <p:cViewPr varScale="1">
        <p:scale>
          <a:sx n="71" d="100"/>
          <a:sy n="71" d="100"/>
        </p:scale>
        <p:origin x="-133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D455B-55AB-4E9B-B009-670E7595831D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65784-07CD-4D8A-8FE0-179ED255E5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DEB6B-3782-466F-8741-4DDD5AC354A5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3BD8A-ACCD-4E8E-8C3B-665535456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 advClick="0" advTm="6000">
    <p:diamond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jpeg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1;&#1080;&#1073;&#1083;&#1080;&#1086;&#1090;&#1077;&#1082;&#1072;\Downloads\Minus_pensi_-_Umyrzaya_(iPlayer.fm).mp3" TargetMode="External"/><Relationship Id="rId6" Type="http://schemas.openxmlformats.org/officeDocument/2006/relationships/image" Target="../media/image3.gif"/><Relationship Id="rId5" Type="http://schemas.openxmlformats.org/officeDocument/2006/relationships/hyperlink" Target="http://smayli.ru/smile/knigi-188.htm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hyperlink" Target="http://images.yandex.ru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gif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Библиотека\Desktop\VEm4T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251520" y="2179139"/>
            <a:ext cx="842493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Minus_pensi_-_Umyrza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8674" name="Picture 2" descr="Анимашки Книги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4149080"/>
            <a:ext cx="5400600" cy="2708920"/>
          </a:xfrm>
          <a:prstGeom prst="rect">
            <a:avLst/>
          </a:prstGeom>
          <a:noFill/>
        </p:spPr>
      </p:pic>
      <p:pic>
        <p:nvPicPr>
          <p:cNvPr id="28677" name="Picture 5" descr="C:\Users\Библиотека\Desktop\babochkia-476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4869160"/>
            <a:ext cx="1171575" cy="1104900"/>
          </a:xfrm>
          <a:prstGeom prst="rect">
            <a:avLst/>
          </a:prstGeom>
          <a:noFill/>
        </p:spPr>
      </p:pic>
      <p:pic>
        <p:nvPicPr>
          <p:cNvPr id="28673" name="Picture 1" descr="C:\Users\Библиотека\Desktop\анимашки\3133244-37202736b7bdbded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8344" y="260648"/>
            <a:ext cx="1247775" cy="11525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1052736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Хорошо, что есть библиотеки,</a:t>
            </a:r>
          </a:p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 хранится вечность для людей.</a:t>
            </a:r>
          </a:p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техногенном двадцать первом веке</a:t>
            </a:r>
          </a:p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Книга, как и прежде, всех нужней!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8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3491" grpId="0" build="p"/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75656" y="188640"/>
            <a:ext cx="7488832" cy="280831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Вот какая наша модельная библиотека</a:t>
            </a:r>
            <a:endParaRPr lang="ru-RU" sz="4000" b="1" dirty="0">
              <a:solidFill>
                <a:srgbClr val="C0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SDC116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780928"/>
            <a:ext cx="4427984" cy="4077072"/>
          </a:xfrm>
          <a:prstGeom prst="rect">
            <a:avLst/>
          </a:prstGeom>
        </p:spPr>
      </p:pic>
      <p:pic>
        <p:nvPicPr>
          <p:cNvPr id="9" name="Рисунок 8" descr="SDC116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284984"/>
            <a:ext cx="4032448" cy="3573016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SDC116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88640"/>
            <a:ext cx="4499992" cy="4797152"/>
          </a:xfrm>
          <a:prstGeom prst="ellipse">
            <a:avLst/>
          </a:prstGeom>
          <a:ln w="190500" cap="rnd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SDC11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284984"/>
            <a:ext cx="5040560" cy="331236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3680" y="4005064"/>
            <a:ext cx="2880320" cy="2708920"/>
          </a:xfrm>
          <a:prstGeom prst="ellipse">
            <a:avLst/>
          </a:prstGeom>
          <a:ln w="190500" cap="rnd">
            <a:solidFill>
              <a:schemeClr val="accent4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14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88640"/>
            <a:ext cx="3960440" cy="309634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 advClick="0" advTm="4000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 rot="20771571">
            <a:off x="416641" y="1532102"/>
            <a:ext cx="79402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Наши массовые мероприятия 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Picture 2" descr="C:\Users\Библиотека\Desktop\анимашки\3133244-37202736b7bdbded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340768"/>
            <a:ext cx="1247775" cy="11525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Текст 19"/>
          <p:cNvSpPr>
            <a:spLocks noGrp="1"/>
          </p:cNvSpPr>
          <p:nvPr>
            <p:ph type="body" idx="1"/>
          </p:nvPr>
        </p:nvSpPr>
        <p:spPr>
          <a:xfrm>
            <a:off x="0" y="908720"/>
            <a:ext cx="4716016" cy="122413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Нас ждут в библиотеке любимые игрушки и хорошие книжки</a:t>
            </a:r>
            <a:endParaRPr lang="ru-RU" sz="3200" dirty="0">
              <a:solidFill>
                <a:srgbClr val="7030A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Содержимое 23" descr="IMG_375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2420888"/>
            <a:ext cx="4355976" cy="4249936"/>
          </a:xfrm>
          <a:prstGeom prst="ellipse">
            <a:avLst/>
          </a:prstGeom>
          <a:ln w="190500" cap="rnd">
            <a:solidFill>
              <a:schemeClr val="accent3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Текст 20"/>
          <p:cNvSpPr>
            <a:spLocks noGrp="1"/>
          </p:cNvSpPr>
          <p:nvPr>
            <p:ph type="body" sz="quarter" idx="3"/>
          </p:nvPr>
        </p:nvSpPr>
        <p:spPr>
          <a:xfrm rot="20510583">
            <a:off x="4715071" y="802463"/>
            <a:ext cx="4041775" cy="63976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Посвящение в читатели</a:t>
            </a:r>
            <a:endParaRPr lang="ru-RU" sz="3600" dirty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Содержимое 24" descr="IMG_9527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45025" y="2241695"/>
            <a:ext cx="4041775" cy="38176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600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2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20828112">
            <a:off x="215703" y="591026"/>
            <a:ext cx="4040188" cy="96149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Защита творческих работ</a:t>
            </a:r>
            <a:endParaRPr lang="ru-RU" sz="3600" dirty="0">
              <a:solidFill>
                <a:srgbClr val="C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MG_857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1988840"/>
            <a:ext cx="4032448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rot="21039313">
            <a:off x="4522777" y="976765"/>
            <a:ext cx="4332398" cy="63976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F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Час прессы                        « По страницам любимых журналов»</a:t>
            </a:r>
            <a:endParaRPr lang="ru-RU" sz="2800" dirty="0">
              <a:solidFill>
                <a:srgbClr val="00B0F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IMG_1585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45025" y="2338817"/>
            <a:ext cx="4041775" cy="36234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6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Рисунок 6"/>
          <p:cNvSpPr>
            <a:spLocks noGrp="1"/>
          </p:cNvSpPr>
          <p:nvPr>
            <p:ph type="pic" idx="1"/>
          </p:nvPr>
        </p:nvSpPr>
        <p:spPr>
          <a:xfrm>
            <a:off x="1187624" y="0"/>
            <a:ext cx="7200800" cy="5157191"/>
          </a:xfrm>
        </p:spPr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331640" y="5517232"/>
            <a:ext cx="7381328" cy="804862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Поиграем в сказку </a:t>
            </a:r>
            <a:endParaRPr lang="ru-RU" sz="6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85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0"/>
            <a:ext cx="7848872" cy="5517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8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иблиотека\Desktop\фоны для презентаций\VEm4T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 rot="21063586">
            <a:off x="205906" y="393963"/>
            <a:ext cx="4040188" cy="87597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Конкурс рисунков 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 rot="20696957">
            <a:off x="3978971" y="778149"/>
            <a:ext cx="5173727" cy="1508205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Военно-патриотическая акция                                   «Афганистан - наша  память и боль»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_968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283968" y="2276873"/>
            <a:ext cx="4860032" cy="4581128"/>
          </a:xfrm>
          <a:prstGeom prst="ellipse">
            <a:avLst/>
          </a:prstGeom>
          <a:ln w="190500" cap="rnd">
            <a:solidFill>
              <a:srgbClr val="FF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MG_15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628800"/>
            <a:ext cx="4283968" cy="4320480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Click="0" advTm="6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C:\Users\Библиотека\Desktop\фоны для презентаций\VEm4T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Громкие чтения 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IMG_025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40312" y="1844824"/>
            <a:ext cx="3852168" cy="4464495"/>
          </a:xfrm>
        </p:spPr>
      </p:pic>
      <p:pic>
        <p:nvPicPr>
          <p:cNvPr id="12" name="Рисунок 11" descr="IMG_02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844824"/>
            <a:ext cx="4104456" cy="4392488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Библиотека\Desktop\фоны для презентаций\VEm4T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Экскурсия  по библиотеке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для дошкольников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_958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16832"/>
            <a:ext cx="4316288" cy="4320480"/>
          </a:xfrm>
          <a:prstGeom prst="ellipse">
            <a:avLst/>
          </a:prstGeom>
          <a:ln w="190500" cap="rnd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MG_95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844824"/>
            <a:ext cx="396044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6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7" name="Rectangle 7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8" name="Rectangle 8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734342"/>
            <a:ext cx="89644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Мероприятия с применением новых информационных технологий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8" name="Рисунок 17" descr="IMG_36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0"/>
            <a:ext cx="4427984" cy="479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IMG_1742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644008" cy="479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 advTm="5000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Библиотека\Desktop\صورة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6616" y="0"/>
            <a:ext cx="14401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79512" y="1412775"/>
            <a:ext cx="8784976" cy="1656185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Усак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Кичуская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сельская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модельная библиотека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 descr="3133244-37202736b7bdbded[1]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-531440"/>
            <a:ext cx="2808312" cy="234888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5535" y="4437112"/>
            <a:ext cx="8424937" cy="1080120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социально - деловой   информации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065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3284984"/>
            <a:ext cx="9144000" cy="3212976"/>
          </a:xfrm>
          <a:prstGeom prst="rect">
            <a:avLst/>
          </a:prstGeom>
        </p:spPr>
        <p:txBody>
          <a:bodyPr wrap="square">
            <a:prstTxWarp prst="textPlain">
              <a:avLst>
                <a:gd name="adj" fmla="val 49853"/>
              </a:avLst>
            </a:prstTxWarp>
            <a:spAutoFit/>
          </a:bodyPr>
          <a:lstStyle/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Наши читатели с компьютером на «ты»</a:t>
            </a:r>
            <a:endParaRPr lang="ru-RU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_15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60648"/>
            <a:ext cx="6840760" cy="5112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помощь чтению памятки и закладки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39552" y="1700808"/>
            <a:ext cx="4038600" cy="43204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Рисунок 1" descr="IMG_85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00808"/>
            <a:ext cx="4176464" cy="4437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IMG_85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628800"/>
            <a:ext cx="4499992" cy="45365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иблиотека\Desktop\фоны для презентаций\VEm4T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274638"/>
            <a:ext cx="5580112" cy="149817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Семинар для библиотекарей района «Массовая деятельность в библиотеке: от теории к практике»</a:t>
            </a:r>
            <a:endParaRPr lang="ru-RU" sz="28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_278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988840"/>
            <a:ext cx="4244280" cy="41764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IMG_27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563888" cy="3356992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IMG_276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3284984"/>
            <a:ext cx="3779912" cy="3384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7030A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6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Посиделки детского клуба                     «Лучик надежды»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763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772816"/>
            <a:ext cx="4506144" cy="4397102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Содержимое 5" descr="IMG_771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067944" y="1700808"/>
            <a:ext cx="4932040" cy="4896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4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28013">
            <a:off x="29089" y="258647"/>
            <a:ext cx="5292080" cy="158206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Посиделки женского клуба «</a:t>
            </a:r>
            <a:r>
              <a:rPr lang="ru-RU" sz="4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Суюмбикэ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MG_144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348880"/>
            <a:ext cx="4316288" cy="38886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IMG_859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148064" y="260649"/>
            <a:ext cx="3706564" cy="3096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85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717032"/>
            <a:ext cx="3713832" cy="2659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6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686800" cy="144016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Изучаем историю библиотеки: встреча с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Масалимовым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Мансуром,проработавшим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библиотеке много лет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_771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60524" y="2174875"/>
            <a:ext cx="3633540" cy="3951288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IMG_77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060848"/>
            <a:ext cx="424847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Библиотека\Desktop\VEm4T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достижения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4" descr="0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56176" y="1556792"/>
            <a:ext cx="2808311" cy="4248472"/>
          </a:xfrm>
        </p:spPr>
      </p:pic>
      <p:pic>
        <p:nvPicPr>
          <p:cNvPr id="16" name="Рисунок 15" descr="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556792"/>
            <a:ext cx="2664297" cy="4248472"/>
          </a:xfrm>
          <a:prstGeom prst="rect">
            <a:avLst/>
          </a:prstGeom>
        </p:spPr>
      </p:pic>
      <p:pic>
        <p:nvPicPr>
          <p:cNvPr id="17" name="Рисунок 16" descr="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9" y="1556792"/>
            <a:ext cx="2880319" cy="4248472"/>
          </a:xfrm>
          <a:prstGeom prst="rect">
            <a:avLst/>
          </a:prstGeom>
        </p:spPr>
      </p:pic>
      <p:pic>
        <p:nvPicPr>
          <p:cNvPr id="4097" name="Picture 1" descr="C:\Users\Библиотека\Desktop\zvezdia-253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Новое поколение выбирает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_141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196752"/>
            <a:ext cx="2602632" cy="23042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Содержимое 6" descr="IMG_1618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220072" y="3933056"/>
            <a:ext cx="3682752" cy="27363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G_86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3501008"/>
            <a:ext cx="4176464" cy="31683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IMG_86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1412776"/>
            <a:ext cx="3456384" cy="26642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 advTm="3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124744"/>
            <a:ext cx="8640960" cy="28083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Составитель  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Саниева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Зания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ведущий библиотекарь  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Усак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Кичуской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сельской модельной библиотеки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Библиотека\Desktop\анимашки\3133244-37202736b7bdbded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3312368" cy="350100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0" name="Picture 8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692696"/>
            <a:ext cx="8532440" cy="48320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Усак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Кичуская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модельная библиотека  - образцовая библиотека, оснащенная компьютерным  оборудованием, использующая в работе новейшие информационные технологии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8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6" name="Picture 2" descr="C:\Users\Библиотека\Desktop\3133244-37202736b7bdbded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365104"/>
            <a:ext cx="2376264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797152"/>
            <a:ext cx="6192688" cy="180019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Свою историю мы бережно                 храним 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5220072" y="836712"/>
            <a:ext cx="3600400" cy="28564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" name="Содержимое 7" descr="Фото034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6588224" y="4221163"/>
            <a:ext cx="2555776" cy="263683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5" name="Содержимое 3" descr="Фото0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0"/>
            <a:ext cx="4680520" cy="522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S63019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188640"/>
            <a:ext cx="3744416" cy="407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5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628800"/>
            <a:ext cx="7560840" cy="3384376"/>
          </a:xfrm>
        </p:spPr>
        <p:txBody>
          <a:bodyPr>
            <a:prstTxWarp prst="textPlain">
              <a:avLst>
                <a:gd name="adj" fmla="val 50907"/>
              </a:avLst>
            </a:prstTxWarp>
            <a:norm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Открытие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Усак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Кичуской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модельной библиотеки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3" name="Picture 7" descr="C:\Users\Библиотека\Desktop\zvezdia-340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396536" y="4653136"/>
            <a:ext cx="360040" cy="3600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57192"/>
            <a:ext cx="9144000" cy="1700808"/>
          </a:xfrm>
        </p:spPr>
        <p:txBody>
          <a:bodyPr>
            <a:normAutofit fontScale="90000"/>
          </a:bodyPr>
          <a:lstStyle/>
          <a:p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торжественной обстановке заместитель директора Национальной библиотеки им. А.В. </a:t>
            </a:r>
            <a:r>
              <a:rPr lang="ru-RU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Валиди</a:t>
            </a:r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РБ Марат </a:t>
            </a:r>
            <a:r>
              <a:rPr lang="ru-RU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Нурисламович</a:t>
            </a:r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Галлямов</a:t>
            </a:r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секретарь Совета муниципального района </a:t>
            </a:r>
            <a:r>
              <a:rPr lang="ru-RU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Бижбулякский</a:t>
            </a:r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район Артур </a:t>
            </a:r>
            <a:r>
              <a:rPr lang="ru-RU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Мухлисович</a:t>
            </a:r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Зарипов</a:t>
            </a: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перерезают алую ленту, и обновленная сельская библиотека распахивает двери перед </a:t>
            </a: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читателями. </a:t>
            </a:r>
            <a:r>
              <a:rPr lang="ru-RU" dirty="0" smtClean="0">
                <a:ln w="1905"/>
                <a:solidFill>
                  <a:srgbClr val="C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905"/>
                <a:solidFill>
                  <a:srgbClr val="C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n w="1905"/>
              <a:solidFill>
                <a:srgbClr val="C0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صورة1[1]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N02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0"/>
            <a:ext cx="7344816" cy="52292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3553" name="Picture 1" descr="C:\Users\Библиотека\Desktop\анимашки\zvezdia-340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0"/>
            <a:ext cx="6984776" cy="50131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8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  <p:pic>
        <p:nvPicPr>
          <p:cNvPr id="5" name="Рисунок 4" descr="DSCN02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132856"/>
            <a:ext cx="4536504" cy="42484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N02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852936"/>
            <a:ext cx="3923928" cy="3717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DSCN03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0"/>
            <a:ext cx="4248472" cy="3140968"/>
          </a:xfrm>
          <a:prstGeom prst="ellipse">
            <a:avLst/>
          </a:prstGeom>
          <a:ln w="190500" cap="rnd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0" name="Picture 6" descr="C:\Users\Библиотека\Desktop\анимашки\3133244-37202736b7bdbded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-459432"/>
            <a:ext cx="2687935" cy="20608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SCN02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564904"/>
            <a:ext cx="4392488" cy="407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DSCN03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708920"/>
            <a:ext cx="3960440" cy="38610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475657" y="0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попасть нам в Интернет,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Кто на это даст ответ?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Кто сверстает указатель?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Сдать поможет реферат?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Это наш библиотекарь –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оператор – консультант!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Библиотека\Desktop\3133244-37202736b7bdbded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476672"/>
            <a:ext cx="1097360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 descr="C:\Users\Библиотека\Desktop\VEm4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SDC116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88640"/>
            <a:ext cx="2952328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DSCN03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356992"/>
            <a:ext cx="4536504" cy="35010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DC116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2780928"/>
            <a:ext cx="4283968" cy="40770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3563888" y="620688"/>
            <a:ext cx="5580112" cy="2123658"/>
          </a:xfrm>
          <a:prstGeom prst="rect">
            <a:avLst/>
          </a:prstGeom>
        </p:spPr>
        <p:txBody>
          <a:bodyPr wrap="square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Библиотеку поздравить пришли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учащиеся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средней школы – наши любимые читатели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6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1844</TotalTime>
  <Words>238</Words>
  <Application>Microsoft Office PowerPoint</Application>
  <PresentationFormat>Экран (4:3)</PresentationFormat>
  <Paragraphs>42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Усак – Кичуская сельская  модельная библиотека</vt:lpstr>
      <vt:lpstr>Слайд 3</vt:lpstr>
      <vt:lpstr>Свою историю мы бережно                 храним </vt:lpstr>
      <vt:lpstr>Открытие Усак- Кичуской модельной библиотеки</vt:lpstr>
      <vt:lpstr>В торжественной обстановке заместитель директора Национальной библиотеки им. А.В. Валиди РБ Марат Нурисламович Галлямов и секретарь Совета муниципального района Бижбулякский район Артур Мухлисович Зарипов перерезают алую ленту, и обновленная сельская библиотека распахивает двери перед читателями.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Громкие чтения </vt:lpstr>
      <vt:lpstr>Экскурсия  по библиотеке для дошкольников </vt:lpstr>
      <vt:lpstr>Слайд 19</vt:lpstr>
      <vt:lpstr>Слайд 20</vt:lpstr>
      <vt:lpstr>В помощь чтению памятки и закладки</vt:lpstr>
      <vt:lpstr>Семинар для библиотекарей района «Массовая деятельность в библиотеке: от теории к практике»</vt:lpstr>
      <vt:lpstr>Посиделки детского клуба                     «Лучик надежды»</vt:lpstr>
      <vt:lpstr>Посиделки женского клуба «Суюмбикэ»</vt:lpstr>
      <vt:lpstr>Изучаем историю библиотеки: встреча с Масалимовым Мансуром,проработавшим в библиотеке много лет</vt:lpstr>
      <vt:lpstr>Наши достижения</vt:lpstr>
      <vt:lpstr>Новое поколение выбирает </vt:lpstr>
      <vt:lpstr>Составитель   Саниева Зания,  ведущий библиотекарь    Усак – Кичуской сельской модельной библиотеки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Библиотека</cp:lastModifiedBy>
  <cp:revision>183</cp:revision>
  <dcterms:created xsi:type="dcterms:W3CDTF">2014-04-04T06:33:48Z</dcterms:created>
  <dcterms:modified xsi:type="dcterms:W3CDTF">2014-04-18T13:54:14Z</dcterms:modified>
</cp:coreProperties>
</file>