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3" r:id="rId6"/>
    <p:sldId id="270" r:id="rId7"/>
    <p:sldId id="271" r:id="rId8"/>
    <p:sldId id="272" r:id="rId9"/>
    <p:sldId id="273" r:id="rId10"/>
    <p:sldId id="261" r:id="rId11"/>
    <p:sldId id="265" r:id="rId12"/>
    <p:sldId id="266" r:id="rId13"/>
    <p:sldId id="267" r:id="rId14"/>
    <p:sldId id="259" r:id="rId15"/>
    <p:sldId id="260" r:id="rId16"/>
    <p:sldId id="268" r:id="rId17"/>
    <p:sldId id="274" r:id="rId18"/>
    <p:sldId id="26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6" d="100"/>
          <a:sy n="56" d="100"/>
        </p:scale>
        <p:origin x="-82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E9249-CDA4-4BE6-AD8B-8FBFCB11EC71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054E9-A38F-4BE6-BE2C-2F0449FC5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EE6D-54B2-4014-B728-ED896CC00863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8AD7-384F-420F-83C9-585A410D7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13203-0001-4AF2-9752-AD804B4F02E8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5B575-7A86-465D-9DFF-FAB46FC2A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4ECBD-9570-42A8-B314-63EF8FEB9537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12910-76FD-4528-847D-CBC6EC8BD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34C2-EC26-42B0-B79C-E02E0C91003D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F6598-D5B6-4C56-A38E-F84D56C72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FA142-B426-4B6A-884F-CCBE7CFC72A8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26BE6-35AE-414F-B6B2-F169B87DA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0103-57E6-441E-A1CD-2E39E32716EA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D255C-B357-478F-8BBF-D6366114E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B9DF4-CBCC-4382-ADD4-26E429B0E04C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4E425-8B0A-4466-8E85-A51DD75A0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4C11C-CA98-425A-ABB4-8B206F1B5E3E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89C03-0E6E-4E1F-8257-17B59542D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CB55D-67F8-454D-AB28-AB2B2D89B858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8A79B-7AB7-49F1-AE0D-AD2131225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A01F3-C5A1-48F8-BFA3-B14C210407AB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D3D1E-BDFB-41A0-8C27-3206B906C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1C1429-6C3D-4BD0-B307-2500AA5B7B04}" type="datetimeFigureOut">
              <a:rPr lang="ru-RU"/>
              <a:pPr>
                <a:defRPr/>
              </a:pPr>
              <a:t>28.02.2009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625B25-E261-4ED3-BBB4-2657645A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Documents%20and%20Settings\2008\&#1056;&#1072;&#1073;&#1086;&#1095;&#1080;&#1081;%20&#1089;&#1090;&#1086;&#1083;\&#1090;&#1072;&#1083;&#1100;&#1082;&#1086;&#1074;\Igor_Talkov-Rossiya.mp3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2008\&#1056;&#1072;&#1073;&#1086;&#1095;&#1080;&#1081;%20&#1089;&#1090;&#1086;&#1083;\&#1090;&#1072;&#1083;&#1100;&#1082;&#1086;&#1074;\Igor_Talkov-Pamyati_Viktora_Coya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2008\&#1056;&#1072;&#1073;&#1086;&#1095;&#1080;&#1081;%20&#1089;&#1090;&#1086;&#1083;\&#1090;&#1072;&#1083;&#1100;&#1082;&#1086;&#1074;\&#1048;&#1075;&#1086;&#1088;&#1100;%20&#1058;&#1072;&#1083;&#1100;&#1082;&#1086;&#1074;%20-%20&#1071;%20&#1074;&#1077;&#1088;&#1085;&#1091;&#1089;&#1100;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2008\&#1056;&#1072;&#1073;&#1086;&#1095;&#1080;&#1081;%20&#1089;&#1090;&#1086;&#1083;\&#1090;&#1072;&#1083;&#1100;&#1082;&#1086;&#1074;\Igor_Talkov-Rossiya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25"/>
            <a:ext cx="7772400" cy="371475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/>
              <a:t>Россия Игоря </a:t>
            </a:r>
            <a:r>
              <a:rPr lang="ru-RU" sz="7200" dirty="0" err="1" smtClean="0"/>
              <a:t>Талькова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38"/>
            <a:ext cx="6400800" cy="995362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    п.Совхозный 2009года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   Учитель Фотеева О.И.</a:t>
            </a:r>
            <a:endParaRPr lang="ru-RU" dirty="0"/>
          </a:p>
        </p:txBody>
      </p:sp>
      <p:sp>
        <p:nvSpPr>
          <p:cNvPr id="4" name="Сердце 3"/>
          <p:cNvSpPr/>
          <p:nvPr/>
        </p:nvSpPr>
        <p:spPr>
          <a:xfrm>
            <a:off x="857250" y="1143000"/>
            <a:ext cx="714375" cy="71437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7858125" y="2428875"/>
            <a:ext cx="714375" cy="71437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5214938" y="0"/>
            <a:ext cx="714375" cy="71437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1285875" y="3929063"/>
            <a:ext cx="714375" cy="71437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2"/>
          <p:cNvSpPr>
            <a:spLocks noGrp="1"/>
          </p:cNvSpPr>
          <p:nvPr>
            <p:ph sz="half" idx="2"/>
          </p:nvPr>
        </p:nvSpPr>
        <p:spPr>
          <a:xfrm>
            <a:off x="0" y="2060575"/>
            <a:ext cx="3543300" cy="4500563"/>
          </a:xfrm>
        </p:spPr>
        <p:txBody>
          <a:bodyPr/>
          <a:lstStyle/>
          <a:p>
            <a:r>
              <a:rPr lang="ru-RU" smtClean="0"/>
              <a:t>“О чём мы задумываемся после знакомства с песнями Игоря Талькова?”</a:t>
            </a:r>
          </a:p>
          <a:p>
            <a:r>
              <a:rPr lang="ru-RU" smtClean="0"/>
              <a:t>У нас на слайде фотографии. Посмотрите на них и скажите, какие мысли у вас возникают когда вы смотрите на них?</a:t>
            </a:r>
          </a:p>
          <a:p>
            <a:endParaRPr lang="ru-RU" smtClean="0"/>
          </a:p>
        </p:txBody>
      </p:sp>
      <p:sp>
        <p:nvSpPr>
          <p:cNvPr id="22532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C:\Documents and Settings\2008\Рабочий стол\тал\289823_8551eae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3492500" y="476250"/>
            <a:ext cx="5651500" cy="5880100"/>
          </a:xfrm>
        </p:spPr>
      </p:pic>
      <p:pic>
        <p:nvPicPr>
          <p:cNvPr id="9" name="Igor_Talkov-Ross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89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Documents and Settings\2008\Рабочий стол\тал\igor-talkov-0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1628775"/>
            <a:ext cx="428625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 descr="C:\Documents and Settings\2008\Рабочий стол\тал\talkov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6313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2008\Рабочий стол\тал\talkov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0"/>
            <a:ext cx="5214938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Documents and Settings\2008\Рабочий стол\тал\27631214_f_99702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1052513"/>
            <a:ext cx="3929062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gor_Talkov-Pamyati_Viktora_Co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decel="100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decel="100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9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Documents and Settings\2008\Рабочий стол\тал\39944717om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0"/>
            <a:ext cx="5443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2" descr="C:\Documents and Settings\User\Рабочий стол\ОТКРЫТКИ\Catalogs\2\1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1443038" y="857250"/>
            <a:ext cx="600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    Песня «Чистые пруды</a:t>
            </a:r>
            <a:r>
              <a:rPr lang="ru-RU">
                <a:latin typeface="Calibri" pitchFamily="34" charset="0"/>
              </a:rPr>
              <a:t>»</a:t>
            </a:r>
          </a:p>
        </p:txBody>
      </p:sp>
      <p:pic>
        <p:nvPicPr>
          <p:cNvPr id="26628" name="Picture 2" descr="C:\Documents and Settings\2008\Рабочий стол\тал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557338"/>
            <a:ext cx="36480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2008\Рабочий стол\тал\2519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0"/>
            <a:ext cx="72009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Documents and Settings\2008\Рабочий стол\тал\thumbn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81300"/>
            <a:ext cx="4500562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 descr="C:\Documents and Settings\2008\Рабочий стол\тал\igo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"/>
            <a:ext cx="4714875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2008\Рабочий стол\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0"/>
            <a:ext cx="5545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2008\Рабочий стол\тал\talko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0"/>
            <a:ext cx="800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8" name="Picture 2" descr="C:\Documents and Settings\User\Рабочий стол\ОТКРЫТКИ\Catalogs\7\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Picture 4" descr="C:\Documents and Settings\User\Рабочий стол\Новая папка\тальков\img1.jpg"/>
          <p:cNvPicPr>
            <a:picLocks noChangeAspect="1" noChangeArrowheads="1"/>
          </p:cNvPicPr>
          <p:nvPr/>
        </p:nvPicPr>
        <p:blipFill>
          <a:blip r:embed="rId3"/>
          <a:srcRect l="30488" t="-1515" r="23171" b="56061"/>
          <a:stretch>
            <a:fillRect/>
          </a:stretch>
        </p:blipFill>
        <p:spPr bwMode="auto">
          <a:xfrm>
            <a:off x="3278397" y="987408"/>
            <a:ext cx="2805377" cy="371477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2008\Рабочий стол\тал\505828782_tonne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357313"/>
            <a:ext cx="4500562" cy="5500687"/>
          </a:xfrm>
        </p:spPr>
      </p:pic>
      <p:pic>
        <p:nvPicPr>
          <p:cNvPr id="15363" name="Picture 3" descr="C:\Documents and Settings\2008\Рабочий стол\тал\t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00563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:\Documents and Settings\User\Рабочий стол\Новая папка\тальков\img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572000" cy="6858000"/>
          </a:xfrm>
        </p:spPr>
      </p:pic>
      <p:sp>
        <p:nvSpPr>
          <p:cNvPr id="16387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mtClean="0"/>
              <a:t>Сбылась ли вера Талькова в своё возвращение? </a:t>
            </a:r>
          </a:p>
          <a:p>
            <a:r>
              <a:rPr lang="ru-RU" smtClean="0"/>
              <a:t>Как возвращаются поэты, композиторы?</a:t>
            </a:r>
          </a:p>
          <a:p>
            <a:endParaRPr lang="ru-RU" smtClean="0"/>
          </a:p>
        </p:txBody>
      </p:sp>
      <p:pic>
        <p:nvPicPr>
          <p:cNvPr id="9" name="Игорь Тальков - Я вернус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714750" y="6143625"/>
            <a:ext cx="4191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9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 descr="C:\Documents and Settings\2008\Рабочий стол\тал\1367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0"/>
            <a:ext cx="5040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2008\Рабочий стол\тол\11972905221458737851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2008\Рабочий стол\тол\512251_IMG_0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2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C:\Documents and Settings\2008\Рабочий стол\тол\TCALOWA7CCADGVYTQCARCVUIACATT0OM2CA37C2CPCA4UOL19CAVPXCBGCATLRE4MCACTZY6QCATNG2ZJCAXLX1XQCAX5JXO4CA8K8RE1CAG2G32LCAQHHGMECAVFY9TUCAINI1LFCAJX223BCA0DE4UXCA4L81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428750"/>
            <a:ext cx="4143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Documents and Settings\2008\Рабочий стол\тол\Samosdelka_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0"/>
            <a:ext cx="7810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2008\Рабочий стол\тол\fil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0"/>
            <a:ext cx="4678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gor_Talkov-Ross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89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52</Words>
  <PresentationFormat>Экран (4:3)</PresentationFormat>
  <Paragraphs>8</Paragraphs>
  <Slides>18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Calibri</vt:lpstr>
      <vt:lpstr>Arial</vt:lpstr>
      <vt:lpstr>Тема Office</vt:lpstr>
      <vt:lpstr>Россия Игоря Талькова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Игоря Талькова</dc:title>
  <cp:lastModifiedBy>MAMA</cp:lastModifiedBy>
  <cp:revision>13</cp:revision>
  <dcterms:modified xsi:type="dcterms:W3CDTF">2009-02-28T09:09:12Z</dcterms:modified>
</cp:coreProperties>
</file>