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3" autoAdjust="0"/>
  </p:normalViewPr>
  <p:slideViewPr>
    <p:cSldViewPr>
      <p:cViewPr varScale="1">
        <p:scale>
          <a:sx n="72" d="100"/>
          <a:sy n="72" d="100"/>
        </p:scale>
        <p:origin x="-126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214818"/>
            <a:ext cx="5867400" cy="85725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И.А.Бунин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428596" y="5500702"/>
            <a:ext cx="5867400" cy="76835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Рассказ «В деревне»</a:t>
            </a:r>
            <a:endParaRPr lang="ru-RU" sz="3200" dirty="0"/>
          </a:p>
        </p:txBody>
      </p:sp>
      <p:sp>
        <p:nvSpPr>
          <p:cNvPr id="19458" name="AutoShape 2" descr="http://img01.chitalnya.ru/upload2/434/710127747152000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://img01.chitalnya.ru/upload2/434/710127747152000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://img01.chitalnya.ru/upload2/434/710127747152000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://img01.chitalnya.ru/upload2/434/710127747152000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6" name="AutoShape 10" descr="http://www.artlib.ru/objects/gallery_91/artlib_gallery-45567-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8" name="AutoShape 12" descr="http://www.artlib.ru/objects/gallery_91/artlib_gallery-45567-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74" name="AutoShape 18" descr="http://cs315417.vk.me/v315417332/5243/bAHHZMeCGj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Рисунок 18" descr="bAHHZMeCGjw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7035" b="7035"/>
          <a:stretch>
            <a:fillRect/>
          </a:stretch>
        </p:blipFill>
        <p:spPr bwMode="auto">
          <a:xfrm>
            <a:off x="2737644" y="500042"/>
            <a:ext cx="5939632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5867400" cy="928694"/>
          </a:xfrm>
        </p:spPr>
        <p:txBody>
          <a:bodyPr>
            <a:noAutofit/>
          </a:bodyPr>
          <a:lstStyle/>
          <a:p>
            <a:r>
              <a:rPr lang="ru-RU" sz="4000" dirty="0" smtClean="0"/>
              <a:t>Объясните значение непонятных слов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>
          <a:xfrm>
            <a:off x="214282" y="2357430"/>
            <a:ext cx="2643206" cy="394413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Вогул</a:t>
            </a:r>
          </a:p>
          <a:p>
            <a:r>
              <a:rPr lang="ru-RU" sz="3200" dirty="0" smtClean="0"/>
              <a:t>Иноходь</a:t>
            </a:r>
          </a:p>
          <a:p>
            <a:r>
              <a:rPr lang="ru-RU" sz="3200" dirty="0" smtClean="0"/>
              <a:t>Коренник</a:t>
            </a:r>
          </a:p>
          <a:p>
            <a:r>
              <a:rPr lang="ru-RU" sz="3200" dirty="0" smtClean="0"/>
              <a:t>пристяжные</a:t>
            </a:r>
            <a:endParaRPr lang="ru-RU" sz="3200" dirty="0"/>
          </a:p>
        </p:txBody>
      </p:sp>
      <p:sp>
        <p:nvSpPr>
          <p:cNvPr id="18434" name="AutoShape 2" descr="http://im6-tub-ru.yandex.net/i?id=58883413-60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http://cs315417.vk.me/v315417332/5243/bAHHZMeCGj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7" name="Picture 5" descr="C:\Users\Admin!\Desktop\90042268_troy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2581" y="2211379"/>
            <a:ext cx="6161419" cy="464662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C:\Users\Admin!\Desktop\martovskoe_soln_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4877595" cy="3571900"/>
          </a:xfrm>
          <a:prstGeom prst="rect">
            <a:avLst/>
          </a:prstGeom>
          <a:noFill/>
        </p:spPr>
      </p:pic>
      <p:pic>
        <p:nvPicPr>
          <p:cNvPr id="1741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7891" b="7891"/>
          <a:stretch>
            <a:fillRect/>
          </a:stretch>
        </p:blipFill>
        <p:spPr bwMode="auto">
          <a:xfrm>
            <a:off x="4114800" y="3200400"/>
            <a:ext cx="5029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405842" cy="857232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Что объединяет картины  русских художников и рассказ  И.А.Бунина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81000" y="1500174"/>
            <a:ext cx="8477280" cy="4801394"/>
          </a:xfrm>
        </p:spPr>
        <p:txBody>
          <a:bodyPr/>
          <a:lstStyle/>
          <a:p>
            <a:r>
              <a:rPr lang="ru-RU" dirty="0" smtClean="0"/>
              <a:t>                                                                                                                       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600" dirty="0" smtClean="0"/>
              <a:t>                                                                                                              Н.Крылов «Русская зима»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       </a:t>
            </a:r>
            <a:r>
              <a:rPr lang="ru-RU" sz="1600" dirty="0" err="1" smtClean="0"/>
              <a:t>К.Юон</a:t>
            </a:r>
            <a:r>
              <a:rPr lang="ru-RU" sz="1600" dirty="0" smtClean="0"/>
              <a:t> «Мартовское солнце»</a:t>
            </a:r>
            <a:endParaRPr lang="ru-RU" sz="16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Исследовательская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 вариант: выпишите из текста сочетания слов, передающие приметы зимы. Какие литературные средства помогают автору описать картину?</a:t>
            </a:r>
          </a:p>
          <a:p>
            <a:r>
              <a:rPr lang="ru-RU" dirty="0" smtClean="0"/>
              <a:t>2 вариант: выпишите из текста сочетания слов, передающие краски зимы. Какие цвета преобладают в описании зимнего пейзажа? Как умение отличать оттенки характеризует автора?</a:t>
            </a: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8572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К.И.Чуковский о поэтическом взгляде</a:t>
            </a:r>
            <a:br>
              <a:rPr lang="ru-RU" dirty="0" smtClean="0"/>
            </a:br>
            <a:r>
              <a:rPr lang="ru-RU" dirty="0" smtClean="0"/>
              <a:t> на мир И.А.Бунина: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«Его степной, деревенский глаз так хваток, остер и зорок, что мы все перед ним – как слепцы. Знали ли мы до него, что белые лошади под луною зеленые, а глаза у них фиолетовые, а дым – сиреневый, а чернозем – синий, а жнивья – лимонные. Там, где мы видим только синюю или красную краску, он видит десятки полутонов и оттенков»</a:t>
            </a: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715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Предчувствие весны. Какой представляет весну герой рассказа?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4516459" cy="338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3410" y="1071546"/>
            <a:ext cx="345059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928926" y="4225953"/>
            <a:ext cx="4357694" cy="26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Сочинение – размышление «Хороша ли зима в </a:t>
            </a:r>
            <a:r>
              <a:rPr lang="ru-RU" dirty="0" smtClean="0"/>
              <a:t>деревне</a:t>
            </a:r>
          </a:p>
          <a:p>
            <a:pPr>
              <a:buNone/>
            </a:pPr>
            <a:r>
              <a:rPr lang="ru-RU" dirty="0" smtClean="0"/>
              <a:t>                         </a:t>
            </a:r>
            <a:r>
              <a:rPr lang="ru-RU" dirty="0" smtClean="0"/>
              <a:t>или</a:t>
            </a:r>
          </a:p>
          <a:p>
            <a:r>
              <a:rPr lang="ru-RU" dirty="0" smtClean="0"/>
              <a:t> иллюстрация к рассказу </a:t>
            </a:r>
            <a:r>
              <a:rPr lang="ru-RU" dirty="0" smtClean="0"/>
              <a:t>И.А.Бунина</a:t>
            </a:r>
          </a:p>
          <a:p>
            <a:pPr>
              <a:buNone/>
            </a:pPr>
            <a:r>
              <a:rPr lang="ru-RU" dirty="0" smtClean="0"/>
              <a:t>«</a:t>
            </a:r>
            <a:r>
              <a:rPr lang="ru-RU" dirty="0" smtClean="0"/>
              <a:t>В деревне</a:t>
            </a:r>
            <a:r>
              <a:rPr lang="ru-RU" dirty="0" smtClean="0"/>
              <a:t>»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1600" dirty="0" smtClean="0"/>
              <a:t>                                   </a:t>
            </a:r>
          </a:p>
          <a:p>
            <a:pPr>
              <a:buNone/>
            </a:pPr>
            <a:r>
              <a:rPr lang="ru-RU" sz="1600" dirty="0" smtClean="0"/>
              <a:t> </a:t>
            </a:r>
            <a:r>
              <a:rPr lang="ru-RU" sz="1600" dirty="0" smtClean="0"/>
              <a:t>                            </a:t>
            </a:r>
            <a:r>
              <a:rPr lang="ru-RU" sz="1600" dirty="0" smtClean="0"/>
              <a:t>Г.Кондратенко «Зимний вечер»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3" y="3643314"/>
            <a:ext cx="4286248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</TotalTime>
  <Words>202</Words>
  <PresentationFormat>Экран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И.А.Бунин</vt:lpstr>
      <vt:lpstr>Объясните значение непонятных слов</vt:lpstr>
      <vt:lpstr>Что объединяет картины  русских художников и рассказ  И.А.Бунина</vt:lpstr>
      <vt:lpstr>Исследовательская работа</vt:lpstr>
      <vt:lpstr>К.И.Чуковский о поэтическом взгляде  на мир И.А.Бунина:</vt:lpstr>
      <vt:lpstr>Предчувствие весны. Какой представляет весну герой рассказа?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И.А.Бунин</dc:title>
  <dc:creator>Admin!</dc:creator>
  <cp:lastModifiedBy>Admin!</cp:lastModifiedBy>
  <cp:revision>8</cp:revision>
  <dcterms:created xsi:type="dcterms:W3CDTF">2014-02-10T15:51:10Z</dcterms:created>
  <dcterms:modified xsi:type="dcterms:W3CDTF">2014-02-10T16:47:10Z</dcterms:modified>
</cp:coreProperties>
</file>