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7" r:id="rId2"/>
    <p:sldId id="258" r:id="rId3"/>
    <p:sldId id="260" r:id="rId4"/>
    <p:sldId id="262" r:id="rId5"/>
    <p:sldId id="266" r:id="rId6"/>
    <p:sldId id="268" r:id="rId7"/>
    <p:sldId id="270" r:id="rId8"/>
    <p:sldId id="273" r:id="rId9"/>
    <p:sldId id="272" r:id="rId10"/>
    <p:sldId id="275" r:id="rId11"/>
    <p:sldId id="277" r:id="rId12"/>
    <p:sldId id="278" r:id="rId13"/>
    <p:sldId id="280" r:id="rId14"/>
    <p:sldId id="282" r:id="rId15"/>
    <p:sldId id="286" r:id="rId16"/>
    <p:sldId id="284" r:id="rId17"/>
    <p:sldId id="287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238" autoAdjust="0"/>
  </p:normalViewPr>
  <p:slideViewPr>
    <p:cSldViewPr>
      <p:cViewPr varScale="1">
        <p:scale>
          <a:sx n="66" d="100"/>
          <a:sy n="66" d="100"/>
        </p:scale>
        <p:origin x="-114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C5AEF70-7314-4694-A18A-28A76198EAA3}" type="datetimeFigureOut">
              <a:rPr lang="ru-RU"/>
              <a:pPr>
                <a:defRPr/>
              </a:pPr>
              <a:t>16.02.2011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F1EC391-13BE-485E-A879-4075232B65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AB4886-0D4A-42C9-ACBA-377FC46DBDE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DC9AD6B-904B-4836-8C85-FE9F4B4872B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253931-0EAF-418A-9C05-0C73B9CFD8A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2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3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4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5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6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7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8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9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0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FA0BE-411E-43A1-ACB5-58B561BEA1BD}" type="datetimeFigureOut">
              <a:rPr lang="ru-RU"/>
              <a:pPr>
                <a:defRPr/>
              </a:pPr>
              <a:t>16.02.2011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5C4D2-B4E2-405B-ABC7-A214FF4EED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  <p:sndAc>
      <p:stSnd>
        <p:snd r:embed="rId1" name="drumroll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F62E4-449F-4A81-8109-C56A863172B2}" type="datetimeFigureOut">
              <a:rPr lang="ru-RU"/>
              <a:pPr>
                <a:defRPr/>
              </a:pPr>
              <a:t>16.02.2011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62313-5939-4985-994A-46B628401E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  <p:sndAc>
      <p:stSnd>
        <p:snd r:embed="rId1" name="drumroll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BA5B2-A478-4BE3-8E01-38215A79C469}" type="datetimeFigureOut">
              <a:rPr lang="ru-RU"/>
              <a:pPr>
                <a:defRPr/>
              </a:pPr>
              <a:t>16.02.2011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CAA18-8355-42C2-94E5-C5BFA6D8C0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  <p:sndAc>
      <p:stSnd>
        <p:snd r:embed="rId1" name="drumroll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0A73F-C5B4-4D2B-B566-8271A1C46023}" type="datetimeFigureOut">
              <a:rPr lang="ru-RU"/>
              <a:pPr>
                <a:defRPr/>
              </a:pPr>
              <a:t>16.02.2011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6A7C4-B166-4D21-9BA7-7C3980459F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  <p:sndAc>
      <p:stSnd>
        <p:snd r:embed="rId1" name="drumroll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0E3CD-7F75-4A9C-92CA-E449A79A3E1D}" type="datetimeFigureOut">
              <a:rPr lang="ru-RU"/>
              <a:pPr>
                <a:defRPr/>
              </a:pPr>
              <a:t>16.02.2011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B05C1-D6D1-4B31-98E3-DD085122B7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d"/>
    <p:sndAc>
      <p:stSnd>
        <p:snd r:embed="rId1" name="drumroll.wav" builtIn="1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CEE04-8F05-4B28-8222-70E8260D86D6}" type="datetimeFigureOut">
              <a:rPr lang="ru-RU"/>
              <a:pPr>
                <a:defRPr/>
              </a:pPr>
              <a:t>16.02.2011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CEAF7-01FF-480C-AEB3-3A09E11BE3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  <p:sndAc>
      <p:stSnd>
        <p:snd r:embed="rId1" name="drumroll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327E9-99C2-440F-9788-4E7C6E377494}" type="datetimeFigureOut">
              <a:rPr lang="ru-RU"/>
              <a:pPr>
                <a:defRPr/>
              </a:pPr>
              <a:t>16.02.2011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61F92-3526-4272-A3E3-AE5EBAE7CA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  <p:sndAc>
      <p:stSnd>
        <p:snd r:embed="rId1" name="drumroll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5F04A-F921-49F0-B8DB-AB450FF6B22A}" type="datetimeFigureOut">
              <a:rPr lang="ru-RU"/>
              <a:pPr>
                <a:defRPr/>
              </a:pPr>
              <a:t>16.02.2011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8FF1F-9782-4275-AAC4-F8E3A8D6E2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  <p:sndAc>
      <p:stSnd>
        <p:snd r:embed="rId1" name="drumroll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39547-AE77-42F2-AACD-FCC5D59F147E}" type="datetimeFigureOut">
              <a:rPr lang="ru-RU"/>
              <a:pPr>
                <a:defRPr/>
              </a:pPr>
              <a:t>16.02.2011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AF57F-A12F-4074-9165-D76ADBA37F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  <p:sndAc>
      <p:stSnd>
        <p:snd r:embed="rId1" name="drumroll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714F6-3E0A-4AA9-B018-0CE51FC44519}" type="datetimeFigureOut">
              <a:rPr lang="ru-RU"/>
              <a:pPr>
                <a:defRPr/>
              </a:pPr>
              <a:t>16.02.2011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68455-E68D-4AEA-96B1-E46B0A69E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  <p:sndAc>
      <p:stSnd>
        <p:snd r:embed="rId1" name="drumroll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D1747-C136-47DF-AEFA-852DDA742C33}" type="datetimeFigureOut">
              <a:rPr lang="ru-RU"/>
              <a:pPr>
                <a:defRPr/>
              </a:pPr>
              <a:t>16.02.2011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71D4E-F51C-427A-BB10-265DD0F8A9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  <p:sndAc>
      <p:stSnd>
        <p:snd r:embed="rId1" name="drumroll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219F181-1285-49CE-AE21-AC4A55217FC0}" type="datetimeFigureOut">
              <a:rPr lang="ru-RU"/>
              <a:pPr>
                <a:defRPr/>
              </a:pPr>
              <a:t>16.02.2011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8C9F351-37E4-47EC-B315-5FC2227D1F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 spd="slow">
    <p:wipe dir="d"/>
    <p:sndAc>
      <p:stSnd>
        <p:snd r:embed="rId13" name="drumroll.wav" builtIn="1"/>
      </p:stSnd>
    </p:sndAc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9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audio" Target="../media/audio20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2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2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2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2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4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wmf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5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wmf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6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7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audio" Target="../media/audio18.wav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14339" name="Picture 3" descr="D:\MEDIA\CAGCAT10\j0251301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61325" y="4429125"/>
            <a:ext cx="1082675" cy="91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-15875"/>
            <a:ext cx="9217025" cy="6873875"/>
          </a:xfrm>
        </p:spPr>
      </p:pic>
    </p:spTree>
  </p:cSld>
  <p:clrMapOvr>
    <a:masterClrMapping/>
  </p:clrMapOvr>
  <p:transition spd="slow">
    <p:wipe dir="d"/>
    <p:sndAc>
      <p:stSnd>
        <p:snd r:embed="rId2" name="suction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-42863" y="133350"/>
            <a:ext cx="9399588" cy="6724650"/>
          </a:xfrm>
        </p:spPr>
      </p:pic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33350"/>
            <a:ext cx="9398000" cy="672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  <p:sndAc>
      <p:stSnd>
        <p:snd r:embed="rId2" name="push.wav" builtIn="1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-80963" y="-434975"/>
            <a:ext cx="9224963" cy="7078663"/>
          </a:xfrm>
        </p:spPr>
      </p:pic>
    </p:spTree>
  </p:cSld>
  <p:clrMapOvr>
    <a:masterClrMapping/>
  </p:clrMapOvr>
  <p:transition spd="slow">
    <p:wipe dir="d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-63500"/>
            <a:ext cx="8715375" cy="6921500"/>
          </a:xfrm>
        </p:spPr>
      </p:pic>
      <p:pic>
        <p:nvPicPr>
          <p:cNvPr id="5125" name="Picture 5" descr="D:\MEDIA\CAGCAT10\j0215086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43813" y="4000500"/>
            <a:ext cx="59372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  <p:sndAc>
      <p:stSnd>
        <p:snd r:embed="rId2" name="wind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97505E-6 L -0.03142 -0.62462 " pathEditMode="relative" ptsTypes="AA">
                                      <p:cBhvr>
                                        <p:cTn id="6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07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96850" y="-165100"/>
            <a:ext cx="8947150" cy="7023100"/>
          </a:xfrm>
        </p:spPr>
      </p:pic>
    </p:spTree>
  </p:cSld>
  <p:clrMapOvr>
    <a:masterClrMapping/>
  </p:clrMapOvr>
  <p:transition spd="slow">
    <p:wipe dir="d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-76200"/>
            <a:ext cx="9144000" cy="6934200"/>
          </a:xfrm>
        </p:spPr>
      </p:pic>
      <p:pic>
        <p:nvPicPr>
          <p:cNvPr id="8194" name="Picture 2" descr="D:\MEDIA\CAGCAT10\j0212701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75" y="0"/>
            <a:ext cx="1285875" cy="180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  <p:sndAc>
      <p:stSnd>
        <p:snd r:embed="rId2" name="wind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69850"/>
            <a:ext cx="9144000" cy="6788150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323850" y="2708275"/>
            <a:ext cx="8229600" cy="11430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700" smtClean="0">
                <a:ln>
                  <a:noFill/>
                </a:ln>
                <a:solidFill>
                  <a:schemeClr val="tx1"/>
                </a:solidFill>
                <a:effectLst/>
              </a:rPr>
              <a:t>Казакова Елена Прокопьевна</a:t>
            </a:r>
            <a:r>
              <a:rPr lang="en-US" sz="370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/>
            </a:r>
            <a:br>
              <a:rPr lang="en-US" sz="370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lang="ru-RU" sz="3700" smtClean="0">
                <a:ln>
                  <a:noFill/>
                </a:ln>
                <a:solidFill>
                  <a:schemeClr val="tx1"/>
                </a:solidFill>
                <a:effectLst/>
              </a:rPr>
              <a:t>МОУ "СОШ п. Харута"</a:t>
            </a:r>
          </a:p>
        </p:txBody>
      </p:sp>
    </p:spTree>
  </p:cSld>
  <p:clrMapOvr>
    <a:masterClrMapping/>
  </p:clrMapOvr>
  <p:transition spd="slow">
    <p:wipe dir="d"/>
    <p:sndAc>
      <p:stSnd>
        <p:snd r:embed="rId2" name="drumroll.wav" builtIn="1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-23813"/>
            <a:ext cx="9067800" cy="6858001"/>
          </a:xfrm>
        </p:spPr>
      </p:pic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413" y="176213"/>
            <a:ext cx="8732837" cy="66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D:\MEDIA\CAGCAT10\j0292152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" y="1000125"/>
            <a:ext cx="142875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ut thruBlk="1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83 0.13029 C 0.13438 0.12844 0.19063 0.12659 0.22344 0.1259 C 0.25625 0.12521 0.26059 0.1259 0.275 0.1259 C 0.28941 0.1259 0.29583 0.1259 0.31042 0.1259 C 0.325 0.1259 0.34757 0.1259 0.36215 0.1259 C 0.37674 0.1259 0.38681 0.12521 0.39757 0.1259 C 0.40833 0.12659 0.41528 0.12682 0.42656 0.13029 C 0.43785 0.13375 0.45729 0.14022 0.46528 0.14738 C 0.47326 0.15454 0.47014 0.15616 0.475 0.17325 C 0.47986 0.19035 0.49097 0.22685 0.49427 0.25041 C 0.4974 0.27397 0.49427 0.29337 0.49427 0.31486 C 0.49427 0.33634 0.49167 0.36429 0.49427 0.37931 C 0.4967 0.39432 0.49965 0.3964 0.51042 0.40495 C 0.52118 0.41349 0.54045 0.42574 0.55885 0.43082 C 0.57708 0.4359 0.60139 0.43428 0.62014 0.43498 C 0.63889 0.43567 0.65938 0.43498 0.6717 0.43498 C 0.68403 0.43498 0.69097 0.43428 0.69427 0.43498 " pathEditMode="relative" ptsTypes="aaaaaaaaaaaaaaaaA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19050" y="214313"/>
            <a:ext cx="8910638" cy="6434137"/>
          </a:xfrm>
        </p:spPr>
      </p:pic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14313"/>
            <a:ext cx="8910638" cy="643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366713"/>
            <a:ext cx="8910638" cy="643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3363" y="423863"/>
            <a:ext cx="8910637" cy="643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D:\MEDIA\CAGCAT10\j0286034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00938" y="714375"/>
            <a:ext cx="919162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  <p:sndAc>
      <p:stSnd>
        <p:snd r:embed="rId3" name="explod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1.386E-8 C -0.19341 -0.02449 -0.38664 -0.04874 -0.49046 -0.02148 C -0.59428 0.00577 -0.62796 0.13583 -0.62258 0.16309 C -0.61719 0.19034 -0.50226 0.12659 -0.45817 0.1416 C -0.41407 0.15662 -0.37483 0.22823 -0.35817 0.25318 C -0.3415 0.27812 -0.35383 0.27604 -0.35817 0.29175 C -0.36251 0.30746 -0.37101 0.3361 -0.38386 0.34765 C -0.39671 0.3592 -0.42483 0.34627 -0.4356 0.36059 C -0.44636 0.37491 -0.44636 0.41002 -0.44844 0.43359 C -0.45053 0.45715 -0.44254 0.48649 -0.44844 0.50219 C -0.45435 0.5179 -0.46876 0.52922 -0.48386 0.52783 C -0.49897 0.52645 -0.52362 0.49642 -0.5389 0.49365 C -0.55383 0.49087 -0.56841 0.49711 -0.57431 0.51074 C -0.58022 0.52437 -0.57588 0.55579 -0.57431 0.57519 C -0.57275 0.59459 -0.56476 0.61099 -0.56476 0.6267 C -0.56476 0.64241 -0.56251 0.65165 -0.57431 0.66944 C -0.58612 0.68722 -0.61737 0.72534 -0.6356 0.73389 C -0.65383 0.74243 -0.66945 0.73019 -0.68386 0.72095 C -0.69827 0.71171 -0.71129 0.70178 -0.72258 0.67822 C -0.73386 0.65465 -0.74532 0.61585 -0.75174 0.57935 C -0.75817 0.54285 -0.76129 0.49203 -0.76129 0.45923 C -0.76129 0.42643 -0.75608 0.41557 -0.75174 0.38207 C -0.7474 0.34858 -0.74966 0.27766 -0.7356 0.25756 C -0.72153 0.23747 -0.70869 0.25179 -0.66789 0.26172 C -0.62709 0.27166 -0.56147 0.31393 -0.49046 0.31762 C -0.41945 0.32132 -0.31789 0.29961 -0.24202 0.28321 C -0.16615 0.2668 -0.06685 0.23262 -0.0356 0.21899 C -0.00435 0.20536 -0.02969 0.20351 -0.05487 0.20166 " pathEditMode="relative" ptsTypes="aaaaaaaaaaaaaaaaaaaaaaaaaaaA">
                                      <p:cBhvr>
                                        <p:cTn id="6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142875" y="0"/>
            <a:ext cx="9001125" cy="6929438"/>
          </a:xfrm>
        </p:spPr>
      </p:pic>
      <p:pic>
        <p:nvPicPr>
          <p:cNvPr id="4098" name="Picture 2" descr="D:\MEDIA\CAGCAT10\j0285360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69213" y="5040313"/>
            <a:ext cx="1474787" cy="181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  <p:sndAc>
      <p:stSnd>
        <p:snd r:embed="rId3" name="breez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3 -0.08339 C 0.00382 -0.27512 0.01076 -0.46685 -0.02587 -0.57265 C -0.0625 -0.67845 -0.16771 -0.69346 -0.22257 -0.71864 C -0.27778 -0.74382 -0.31684 -0.72234 -0.35486 -0.72303 C -0.39323 -0.72373 -0.41719 -0.72303 -0.45156 -0.72303 C -0.48594 -0.72303 -0.52951 -0.72511 -0.56128 -0.72303 C -0.59305 -0.72095 -0.61979 -0.72003 -0.64184 -0.7101 C -0.66389 -0.70016 -0.68003 -0.67937 -0.69358 -0.66297 C -0.70712 -0.64657 -0.70642 -0.64726 -0.72257 -0.61146 C -0.73871 -0.57565 -0.77691 -0.51051 -0.79028 -0.44837 C -0.80364 -0.38623 -0.80521 -0.2973 -0.80312 -0.23793 C -0.80104 -0.17857 -0.79028 -0.12982 -0.77743 -0.09194 C -0.76458 -0.05406 -0.76285 -0.03119 -0.72569 -0.0104 C -0.68854 0.01039 -0.6217 0.02125 -0.55486 0.03234 " pathEditMode="relative" rAng="0" ptsTypes="aaaaaaaaaaaaaA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4" y="-2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-46038" y="1588"/>
            <a:ext cx="9190038" cy="6831012"/>
          </a:xfrm>
        </p:spPr>
      </p:pic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46038" y="0"/>
            <a:ext cx="9190038" cy="683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363" y="152400"/>
            <a:ext cx="9190037" cy="683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6988"/>
            <a:ext cx="9190038" cy="683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179388"/>
            <a:ext cx="9190038" cy="683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  <p:sndAc>
      <p:stSnd loop="1">
        <p:snd r:embed="rId3" name="applaus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07950" y="0"/>
            <a:ext cx="9167813" cy="6761163"/>
          </a:xfrm>
        </p:spPr>
      </p:pic>
    </p:spTree>
  </p:cSld>
  <p:clrMapOvr>
    <a:masterClrMapping/>
  </p:clrMapOvr>
  <p:transition spd="slow">
    <p:wipe dir="d"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-217488" y="0"/>
            <a:ext cx="9369426" cy="6858000"/>
          </a:xfrm>
        </p:spPr>
      </p:pic>
      <p:pic>
        <p:nvPicPr>
          <p:cNvPr id="2050" name="Picture 2" descr="D:\MEDIA\CAGCAT10\j0300840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5" y="500063"/>
            <a:ext cx="1814513" cy="152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  <p:sndAc>
      <p:stSnd loop="1">
        <p:snd r:embed="rId2" name="cashreg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04 0.08915  C -0.049 0.10778  -0.054 0.13572  -0.054 0.16499  C -0.054 0.19825  -0.049 0.22486  -0.04 0.24349  L 0 0.33264  E" pathEditMode="relative" ptsTypes="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079E-8 C 0.0809 -0.04736 0.1618 -0.09448 0.20329 -0.11158 C 0.24479 -0.12867 0.22204 -0.10811 0.24843 -0.10303 C 0.27482 -0.09795 0.33125 -0.10234 0.36128 -0.08155 C 0.39132 -0.06076 0.41354 -0.00855 0.42916 0.02148 C 0.44479 0.05151 0.44514 0.07369 0.45486 0.09863 C 0.46458 0.12358 0.47691 0.13721 0.48715 0.17163 C 0.49739 0.20605 0.51406 0.26611 0.51614 0.30469 C 0.51823 0.34326 0.5151 0.37699 0.5 0.40355 C 0.48489 0.43012 0.4592 0.44998 0.42586 0.46338 C 0.39253 0.47724 0.34409 0.47516 0.3 0.4851 C 0.2559 0.49503 0.20694 0.52506 0.16128 0.52367 C 0.11562 0.52206 0.06666 0.49988 0.02586 0.47632 C -0.01493 0.45299 -0.05903 0.41788 -0.08386 0.38207 C -0.10868 0.34627 -0.11615 0.2966 -0.12257 0.26172 C -0.129 0.22661 -0.1349 0.19011 -0.12257 0.17163 C -0.11025 0.15292 -0.07934 0.15153 -0.04827 0.15015 " pathEditMode="relative" ptsTypes="aaaaaaaaaaaaaaaaA">
                                      <p:cBhvr>
                                        <p:cTn id="1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77813" y="0"/>
            <a:ext cx="8945562" cy="6858000"/>
          </a:xfrm>
        </p:spPr>
      </p:pic>
      <p:pic>
        <p:nvPicPr>
          <p:cNvPr id="24579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438" y="0"/>
            <a:ext cx="89455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TextBox 4"/>
          <p:cNvSpPr txBox="1">
            <a:spLocks noChangeArrowheads="1"/>
          </p:cNvSpPr>
          <p:nvPr/>
        </p:nvSpPr>
        <p:spPr bwMode="auto">
          <a:xfrm>
            <a:off x="5857875" y="2143125"/>
            <a:ext cx="7604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</a:rPr>
              <a:t>Елена</a:t>
            </a:r>
          </a:p>
        </p:txBody>
      </p:sp>
      <p:pic>
        <p:nvPicPr>
          <p:cNvPr id="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438" y="0"/>
            <a:ext cx="8945562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ipe dir="d"/>
    <p:sndAc>
      <p:stSnd loop="1">
        <p:snd r:embed="rId2" name="hammer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-560388"/>
            <a:ext cx="9144000" cy="7353301"/>
          </a:xfrm>
        </p:spPr>
      </p:pic>
    </p:spTree>
  </p:cSld>
  <p:clrMapOvr>
    <a:masterClrMapping/>
  </p:clrMapOvr>
  <p:transition spd="slow">
    <p:wipe dir="d"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182</TotalTime>
  <Words>11</Words>
  <Application>Microsoft Office PowerPoint</Application>
  <PresentationFormat>Экран (4:3)</PresentationFormat>
  <Paragraphs>5</Paragraphs>
  <Slides>17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12</vt:i4>
      </vt:variant>
      <vt:variant>
        <vt:lpstr>Заголовки слайдов</vt:lpstr>
      </vt:variant>
      <vt:variant>
        <vt:i4>17</vt:i4>
      </vt:variant>
    </vt:vector>
  </HeadingPairs>
  <TitlesOfParts>
    <vt:vector size="35" baseType="lpstr">
      <vt:lpstr>Arial</vt:lpstr>
      <vt:lpstr>Times New Roman</vt:lpstr>
      <vt:lpstr>Wingdings 2</vt:lpstr>
      <vt:lpstr>Wingdings</vt:lpstr>
      <vt:lpstr>Wingdings 3</vt:lpstr>
      <vt:lpstr>Calibri</vt:lpstr>
      <vt:lpstr>Апекс</vt:lpstr>
      <vt:lpstr>Апекс</vt:lpstr>
      <vt:lpstr>Апекс</vt:lpstr>
      <vt:lpstr>Апекс</vt:lpstr>
      <vt:lpstr>Апекс</vt:lpstr>
      <vt:lpstr>Апекс</vt:lpstr>
      <vt:lpstr>Апекс</vt:lpstr>
      <vt:lpstr>Апекс</vt:lpstr>
      <vt:lpstr>Апекс</vt:lpstr>
      <vt:lpstr>Апекс</vt:lpstr>
      <vt:lpstr>Апекс</vt:lpstr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Казакова Елена Прокопьевна МОУ "СОШ п. Харута"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22</cp:revision>
  <dcterms:created xsi:type="dcterms:W3CDTF">2010-12-04T12:30:14Z</dcterms:created>
  <dcterms:modified xsi:type="dcterms:W3CDTF">2011-02-16T18:37:04Z</dcterms:modified>
</cp:coreProperties>
</file>