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741506-A798-4913-AD90-81164FCB1442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D2396D-4526-4330-B58F-8759FB84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143139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 fontScale="90000"/>
          </a:bodyPr>
          <a:lstStyle/>
          <a:p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Алтайский край</a:t>
            </a:r>
            <a:endParaRPr lang="ru-RU" sz="8000" b="1" i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3357562"/>
            <a:ext cx="3271838" cy="228123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  <a:cs typeface="Arial" pitchFamily="34" charset="0"/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  <a:cs typeface="Arial" pitchFamily="34" charset="0"/>
              </a:rPr>
              <a:t>МБОУ «СОШ № 8»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  <a:cs typeface="Arial" pitchFamily="34" charset="0"/>
              </a:rPr>
              <a:t>Г. Бийска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  <a:cs typeface="Arial" pitchFamily="34" charset="0"/>
              </a:rPr>
              <a:t>Епифанова Евгения Петровна</a:t>
            </a:r>
            <a:endParaRPr lang="ru-RU" b="1" dirty="0">
              <a:solidFill>
                <a:srgbClr val="7030A0"/>
              </a:solidFill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and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8451041" cy="642942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urkl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142852"/>
            <a:ext cx="8501122" cy="614366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minskij-pereval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48405"/>
            <a:ext cx="5643602" cy="657229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927780b0a9ed4eff80ef12049461d0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643998" cy="614366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52"/>
            <a:ext cx="8429684" cy="642942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_3386_2011_05_10_11_02_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786874" cy="621510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Карта 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6256-barnayl-kart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1576" y="1596144"/>
            <a:ext cx="6452257" cy="47618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Символика 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Герб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Флаг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0099091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26195" y="1316038"/>
            <a:ext cx="3800597" cy="3941762"/>
          </a:xfrm>
        </p:spPr>
      </p:pic>
      <p:pic>
        <p:nvPicPr>
          <p:cNvPr id="8" name="Содержимое 7" descr="flag_altay_kray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1857110"/>
            <a:ext cx="4289425" cy="28596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7030A0"/>
                </a:solidFill>
              </a:rPr>
              <a:t>Алтай </a:t>
            </a:r>
            <a:r>
              <a:rPr lang="ru-RU" sz="2700" b="1" dirty="0">
                <a:solidFill>
                  <a:srgbClr val="0070C0"/>
                </a:solidFill>
              </a:rPr>
              <a:t>(</a:t>
            </a:r>
            <a:r>
              <a:rPr lang="ru-RU" sz="2700" b="1" dirty="0" err="1" smtClean="0">
                <a:solidFill>
                  <a:srgbClr val="0070C0"/>
                </a:solidFill>
              </a:rPr>
              <a:t>Алатун</a:t>
            </a:r>
            <a:r>
              <a:rPr lang="ru-RU" sz="2700" b="1" dirty="0" smtClean="0">
                <a:solidFill>
                  <a:srgbClr val="0070C0"/>
                </a:solidFill>
              </a:rPr>
              <a:t> ,  </a:t>
            </a:r>
            <a:r>
              <a:rPr lang="ru-RU" sz="2700" b="1" dirty="0" err="1">
                <a:solidFill>
                  <a:srgbClr val="0070C0"/>
                </a:solidFill>
              </a:rPr>
              <a:t>Алты-ай</a:t>
            </a:r>
            <a:r>
              <a:rPr lang="ru-RU" sz="2700" b="1" dirty="0" smtClean="0">
                <a:solidFill>
                  <a:srgbClr val="0070C0"/>
                </a:solidFill>
              </a:rPr>
              <a:t>, </a:t>
            </a:r>
            <a:r>
              <a:rPr lang="ru-RU" sz="2700" b="1" dirty="0" err="1" smtClean="0">
                <a:solidFill>
                  <a:srgbClr val="0070C0"/>
                </a:solidFill>
              </a:rPr>
              <a:t>Алин-ту</a:t>
            </a:r>
            <a:r>
              <a:rPr lang="ru-RU" sz="2700" b="1" dirty="0">
                <a:solidFill>
                  <a:srgbClr val="0070C0"/>
                </a:solidFill>
              </a:rPr>
              <a:t>) значит золотые, пестрые, высокие –(ал), горы – (тай). Слово это монгольского происхождения. Высоким снежным горам у местного населения придается значение святости и чистоты.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68e3af6cfd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754981"/>
            <a:ext cx="6096000" cy="41243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599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</a:rPr>
              <a:t>Барнаул</a:t>
            </a:r>
            <a:r>
              <a:rPr lang="ru-RU" sz="2700" b="1" dirty="0" smtClean="0">
                <a:solidFill>
                  <a:srgbClr val="0070C0"/>
                </a:solidFill>
              </a:rPr>
              <a:t> – </a:t>
            </a:r>
            <a:r>
              <a:rPr lang="ru-RU" sz="2700" b="1" dirty="0">
                <a:solidFill>
                  <a:srgbClr val="0070C0"/>
                </a:solidFill>
              </a:rPr>
              <a:t>название города происходи от реки, которую племена, проживающие когда-то здесь, назвали “Барнаул”, что в переводе означает “волчье озеро”, “мутная </a:t>
            </a:r>
            <a:r>
              <a:rPr lang="ru-RU" sz="2700" b="1" dirty="0" smtClean="0">
                <a:solidFill>
                  <a:srgbClr val="0070C0"/>
                </a:solidFill>
              </a:rPr>
              <a:t>река”, </a:t>
            </a:r>
            <a:r>
              <a:rPr lang="ru-RU" sz="2700" b="1" dirty="0">
                <a:solidFill>
                  <a:srgbClr val="0070C0"/>
                </a:solidFill>
              </a:rPr>
              <a:t>“серая река”.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0_6d177_6ef09d17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786058"/>
            <a:ext cx="6289651" cy="38576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64307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Бийск -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0070C0"/>
                </a:solidFill>
              </a:rPr>
              <a:t>город в России, административный центр </a:t>
            </a:r>
            <a:r>
              <a:rPr lang="ru-RU" sz="2400" dirty="0" err="1">
                <a:solidFill>
                  <a:srgbClr val="0070C0"/>
                </a:solidFill>
              </a:rPr>
              <a:t>Бийского</a:t>
            </a:r>
            <a:r>
              <a:rPr lang="ru-RU" sz="2400" dirty="0">
                <a:solidFill>
                  <a:srgbClr val="0070C0"/>
                </a:solidFill>
              </a:rPr>
              <a:t> района Алтайского края, </a:t>
            </a:r>
            <a:r>
              <a:rPr lang="ru-RU" sz="2400" dirty="0" err="1">
                <a:solidFill>
                  <a:srgbClr val="0070C0"/>
                </a:solidFill>
              </a:rPr>
              <a:t>наукоград</a:t>
            </a:r>
            <a:r>
              <a:rPr lang="ru-RU" sz="2400" dirty="0">
                <a:solidFill>
                  <a:srgbClr val="0070C0"/>
                </a:solidFill>
              </a:rPr>
              <a:t>. Бийск является начальным пунктом Чуйского автомобильного тракта.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4" name="Содержимое 3" descr="biysk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285992"/>
            <a:ext cx="5715000" cy="42862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Обь</a:t>
            </a:r>
            <a:endParaRPr lang="ru-RU" sz="6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29-7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28802"/>
            <a:ext cx="6096466" cy="40922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>Бия</a:t>
            </a:r>
            <a:endParaRPr lang="ru-RU" sz="8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bi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Monotype Corsiva" pitchFamily="66" charset="0"/>
              </a:rPr>
              <a:t>Катунь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_11808628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2645" y="1554163"/>
            <a:ext cx="6911109" cy="45259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121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Алтайский край</vt:lpstr>
      <vt:lpstr>Карта </vt:lpstr>
      <vt:lpstr>Символика </vt:lpstr>
      <vt:lpstr>Алтай (Алатун ,  Алты-ай, Алин-ту) значит золотые, пестрые, высокие –(ал), горы – (тай). Слово это монгольского происхождения. Высоким снежным горам у местного населения придается значение святости и чистоты. </vt:lpstr>
      <vt:lpstr>Барнаул – название города происходи от реки, которую племена, проживающие когда-то здесь, назвали “Барнаул”, что в переводе означает “волчье озеро”, “мутная река”, “серая река”. </vt:lpstr>
      <vt:lpstr>Бийск - город в России, административный центр Бийского района Алтайского края, наукоград. Бийск является начальным пунктом Чуйского автомобильного тракта. </vt:lpstr>
      <vt:lpstr>Обь</vt:lpstr>
      <vt:lpstr>Бия</vt:lpstr>
      <vt:lpstr>Катунь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6</cp:revision>
  <dcterms:created xsi:type="dcterms:W3CDTF">2012-04-09T11:02:30Z</dcterms:created>
  <dcterms:modified xsi:type="dcterms:W3CDTF">2012-04-10T00:16:18Z</dcterms:modified>
</cp:coreProperties>
</file>