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60" r:id="rId5"/>
    <p:sldId id="261" r:id="rId6"/>
    <p:sldId id="262" r:id="rId7"/>
    <p:sldId id="258" r:id="rId8"/>
    <p:sldId id="259" r:id="rId9"/>
    <p:sldId id="264" r:id="rId10"/>
    <p:sldId id="265" r:id="rId11"/>
    <p:sldId id="263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B3B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2476108"/>
            <a:ext cx="83058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3058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209C6471-A722-4E56-BE41-2C1EBB89102E}" type="datetimeFigureOut">
              <a:rPr lang="ru-RU" smtClean="0"/>
              <a:pPr/>
              <a:t>01.10.2012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53611FB4-C948-47F7-919D-3E46D7936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38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Природоведение 5 класс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 smtClean="0"/>
              <a:t>Первые позвоночные на суше.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FF00"/>
                </a:solidFill>
                <a:latin typeface="Bookman Old Style" pitchFamily="18" charset="0"/>
              </a:rPr>
              <a:t>Пресмыкающиеся (рептилии)</a:t>
            </a:r>
            <a:endParaRPr lang="ru-RU" sz="4000" dirty="0">
              <a:solidFill>
                <a:srgbClr val="00FF00"/>
              </a:solidFill>
              <a:latin typeface="Bookman Old Style" pitchFamily="18" charset="0"/>
            </a:endParaRPr>
          </a:p>
        </p:txBody>
      </p:sp>
      <p:pic>
        <p:nvPicPr>
          <p:cNvPr id="3" name="Рисунок 2" descr="19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285992"/>
            <a:ext cx="7589733" cy="3929090"/>
          </a:xfrm>
          <a:prstGeom prst="rect">
            <a:avLst/>
          </a:prstGeom>
        </p:spPr>
      </p:pic>
      <p:pic>
        <p:nvPicPr>
          <p:cNvPr id="4" name="Рисунок 3" descr="sci_290449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438569"/>
            <a:ext cx="7929618" cy="5419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hthyostega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-19193"/>
            <a:ext cx="5857916" cy="6877193"/>
          </a:xfrm>
          <a:prstGeom prst="rect">
            <a:avLst/>
          </a:prstGeom>
        </p:spPr>
      </p:pic>
      <p:pic>
        <p:nvPicPr>
          <p:cNvPr id="3" name="Рисунок 2" descr="16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13023" cy="6858000"/>
          </a:xfrm>
          <a:prstGeom prst="rect">
            <a:avLst/>
          </a:prstGeom>
        </p:spPr>
      </p:pic>
      <p:pic>
        <p:nvPicPr>
          <p:cNvPr id="4" name="Рисунок 3" descr="combination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49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solidFill>
                  <a:srgbClr val="FFFF00"/>
                </a:solidFill>
                <a:latin typeface="Bookman Old Style" pitchFamily="18" charset="0"/>
              </a:rPr>
              <a:t>Дополнительное сообщение в тетрадь:</a:t>
            </a:r>
            <a:r>
              <a:rPr lang="ru-RU" sz="4400" i="1" dirty="0" smtClean="0">
                <a:latin typeface="Bookman Old Style" pitchFamily="18" charset="0"/>
              </a:rPr>
              <a:t/>
            </a:r>
            <a:br>
              <a:rPr lang="ru-RU" sz="4400" i="1" dirty="0" smtClean="0">
                <a:latin typeface="Bookman Old Style" pitchFamily="18" charset="0"/>
              </a:rPr>
            </a:b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r>
              <a:rPr lang="ru-RU" sz="4000" i="1" dirty="0" smtClean="0">
                <a:solidFill>
                  <a:srgbClr val="00FF00"/>
                </a:solidFill>
                <a:latin typeface="Bookman Old Style" pitchFamily="18" charset="0"/>
              </a:rPr>
              <a:t>Как образовался каменный уголь?</a:t>
            </a:r>
            <a:endParaRPr lang="ru-RU" i="1" dirty="0">
              <a:solidFill>
                <a:srgbClr val="00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Эволюция ложь и обман</a:t>
            </a:r>
          </a:p>
          <a:p>
            <a:r>
              <a:rPr lang="ru-RU" dirty="0" smtClean="0"/>
              <a:t>Мир </a:t>
            </a:r>
            <a:r>
              <a:rPr lang="ru-RU" smtClean="0"/>
              <a:t>создан Богом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928934"/>
            <a:ext cx="8229600" cy="3429024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FF0000"/>
                </a:solidFill>
              </a:rPr>
              <a:t>Домашняя работа: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§17</a:t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u="sng" dirty="0" smtClean="0">
                <a:solidFill>
                  <a:srgbClr val="FFFF00"/>
                </a:solidFill>
                <a:latin typeface="Bookman Old Style" pitchFamily="18" charset="0"/>
              </a:rPr>
              <a:t>сообщения о</a:t>
            </a: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- </a:t>
            </a:r>
            <a:r>
              <a:rPr lang="ru-RU" dirty="0" err="1" smtClean="0">
                <a:solidFill>
                  <a:srgbClr val="FFFF00"/>
                </a:solidFill>
                <a:latin typeface="Bookman Old Style" pitchFamily="18" charset="0"/>
              </a:rPr>
              <a:t>Цинодонт</a:t>
            </a: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- Пеликозавр</a:t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- Дицинодонт</a:t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- </a:t>
            </a:r>
            <a:r>
              <a:rPr lang="ru-RU" dirty="0" err="1" smtClean="0">
                <a:solidFill>
                  <a:srgbClr val="FFFF00"/>
                </a:solidFill>
                <a:latin typeface="Bookman Old Style" pitchFamily="18" charset="0"/>
              </a:rPr>
              <a:t>Иностранцеия</a:t>
            </a: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- Мезозавр </a:t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( стр. учебника 74-75 рисунки)</a:t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Кистеперая рыба</a:t>
            </a:r>
            <a:endParaRPr lang="ru-RU" dirty="0"/>
          </a:p>
        </p:txBody>
      </p:sp>
      <p:pic>
        <p:nvPicPr>
          <p:cNvPr id="3" name="Рисунок 2" descr="1279083312_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338137"/>
            <a:ext cx="9048750" cy="6181725"/>
          </a:xfrm>
          <a:prstGeom prst="rect">
            <a:avLst/>
          </a:prstGeom>
        </p:spPr>
      </p:pic>
      <p:pic>
        <p:nvPicPr>
          <p:cNvPr id="4" name="Рисунок 3" descr="coelacanth-swimm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d721465779e8a59a63a15e7cac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7850"/>
            <a:ext cx="9144000" cy="5702300"/>
          </a:xfrm>
          <a:prstGeom prst="rect">
            <a:avLst/>
          </a:prstGeom>
        </p:spPr>
      </p:pic>
      <p:pic>
        <p:nvPicPr>
          <p:cNvPr id="6" name="Рисунок 5" descr="50435d70c89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0"/>
            <a:ext cx="8012769" cy="6357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350 млн. лет назад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2357430"/>
            <a:ext cx="6572296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Земноводные (амфибии)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919806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Bookman Old Style" pitchFamily="18" charset="0"/>
              </a:rPr>
              <a:t>Задание: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  <a:t>прочитать текст на стр. 68-69 и ответить на вопросы:</a:t>
            </a:r>
            <a:br>
              <a:rPr lang="ru-RU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1. Где больше проводили время первые земноводные (на суше или в море)?  Почему?</a:t>
            </a:r>
            <a:b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2. Почему  их называли </a:t>
            </a:r>
            <a:r>
              <a:rPr lang="ru-RU" dirty="0" smtClean="0">
                <a:solidFill>
                  <a:srgbClr val="FFB3B3"/>
                </a:solidFill>
                <a:latin typeface="Bookman Old Style" pitchFamily="18" charset="0"/>
              </a:rPr>
              <a:t>Переходными формами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?</a:t>
            </a:r>
            <a:endParaRPr lang="ru-RU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60405_fish_transition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0"/>
            <a:ext cx="7715304" cy="6858000"/>
          </a:xfrm>
          <a:prstGeom prst="rect">
            <a:avLst/>
          </a:prstGeom>
        </p:spPr>
      </p:pic>
      <p:pic>
        <p:nvPicPr>
          <p:cNvPr id="4" name="Рисунок 3" descr="hist_img_05_devo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ro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0"/>
            <a:ext cx="4740553" cy="6858000"/>
          </a:xfrm>
          <a:prstGeom prst="rect">
            <a:avLst/>
          </a:prstGeom>
        </p:spPr>
      </p:pic>
      <p:pic>
        <p:nvPicPr>
          <p:cNvPr id="4" name="Рисунок 3" descr="Eryops1D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66"/>
            <a:ext cx="9144000" cy="5939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latin typeface="Bookman Old Style" pitchFamily="18" charset="0"/>
              </a:rPr>
              <a:t>300 млн. лет назад </a:t>
            </a:r>
            <a:br>
              <a:rPr lang="ru-RU" sz="4000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Bookman Old Style" pitchFamily="18" charset="0"/>
              </a:rPr>
              <a:t>Каменноугольный период (карбон)</a:t>
            </a:r>
            <a:br>
              <a:rPr lang="ru-RU" sz="4000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sz="4000" dirty="0" smtClean="0">
                <a:latin typeface="Bookman Old Style" pitchFamily="18" charset="0"/>
              </a:rPr>
              <a:t/>
            </a:r>
            <a:br>
              <a:rPr lang="ru-RU" sz="4000" dirty="0" smtClean="0">
                <a:latin typeface="Bookman Old Style" pitchFamily="18" charset="0"/>
              </a:rPr>
            </a:b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3" name="Рисунок 2" descr="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980214"/>
            <a:ext cx="6858048" cy="4877786"/>
          </a:xfrm>
          <a:prstGeom prst="rect">
            <a:avLst/>
          </a:prstGeom>
        </p:spPr>
      </p:pic>
      <p:pic>
        <p:nvPicPr>
          <p:cNvPr id="4" name="Рисунок 3" descr="22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928802"/>
            <a:ext cx="6237676" cy="4929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вые позвоночные на суше">
  <a:themeElements>
    <a:clrScheme name="Другая 12">
      <a:dk1>
        <a:sysClr val="windowText" lastClr="000000"/>
      </a:dk1>
      <a:lt1>
        <a:sysClr val="window" lastClr="FFFFFF"/>
      </a:lt1>
      <a:dk2>
        <a:srgbClr val="3B3B3B"/>
      </a:dk2>
      <a:lt2>
        <a:srgbClr val="45FFFA"/>
      </a:lt2>
      <a:accent1>
        <a:srgbClr val="6EA0B0"/>
      </a:accent1>
      <a:accent2>
        <a:srgbClr val="CCAF0A"/>
      </a:accent2>
      <a:accent3>
        <a:srgbClr val="8D89A4"/>
      </a:accent3>
      <a:accent4>
        <a:srgbClr val="262626"/>
      </a:accent4>
      <a:accent5>
        <a:srgbClr val="A5A5A5"/>
      </a:accent5>
      <a:accent6>
        <a:srgbClr val="7E848D"/>
      </a:accent6>
      <a:hlink>
        <a:srgbClr val="00C8C3"/>
      </a:hlink>
      <a:folHlink>
        <a:srgbClr val="A116E0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Первые позвоночные на суше</Template>
  <TotalTime>0</TotalTime>
  <Words>45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Первые позвоночные на суше</vt:lpstr>
      <vt:lpstr>Первые позвоночные на суше.</vt:lpstr>
      <vt:lpstr>Слайд 2</vt:lpstr>
      <vt:lpstr>Домашняя работа:  §17 сообщения о - Цинодонт - Пеликозавр - Дицинодонт - Иностранцеия - Мезозавр  ( стр. учебника 74-75 рисунки) </vt:lpstr>
      <vt:lpstr>Кистеперая рыба</vt:lpstr>
      <vt:lpstr>350 млн. лет назад</vt:lpstr>
      <vt:lpstr>Задание: прочитать текст на стр. 68-69 и ответить на вопросы:  1. Где больше проводили время первые земноводные (на суше или в море)?  Почему?  2. Почему  их называли Переходными формами?</vt:lpstr>
      <vt:lpstr>Слайд 7</vt:lpstr>
      <vt:lpstr>Слайд 8</vt:lpstr>
      <vt:lpstr>300 млн. лет назад  Каменноугольный период (карбон)  </vt:lpstr>
      <vt:lpstr>Пресмыкающиеся (рептилии)</vt:lpstr>
      <vt:lpstr>Слайд 11</vt:lpstr>
      <vt:lpstr>Дополнительное сообщение в тетрадь:   Как образовался каменный уголь?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позвоночные на суше.</dc:title>
  <dc:creator>Замыслы разрушу</dc:creator>
  <cp:lastModifiedBy>Замыслы разрушу</cp:lastModifiedBy>
  <cp:revision>1</cp:revision>
  <dcterms:created xsi:type="dcterms:W3CDTF">2012-10-01T16:42:16Z</dcterms:created>
  <dcterms:modified xsi:type="dcterms:W3CDTF">2012-10-01T16:42:49Z</dcterms:modified>
</cp:coreProperties>
</file>