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sldIdLst>
    <p:sldId id="256" r:id="rId2"/>
    <p:sldId id="257" r:id="rId3"/>
    <p:sldId id="259" r:id="rId4"/>
    <p:sldId id="263" r:id="rId5"/>
    <p:sldId id="260" r:id="rId6"/>
    <p:sldId id="262" r:id="rId7"/>
    <p:sldId id="264" r:id="rId8"/>
    <p:sldId id="265" r:id="rId9"/>
    <p:sldId id="267" r:id="rId10"/>
    <p:sldId id="269" r:id="rId11"/>
    <p:sldId id="268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94636" autoAdjust="0"/>
  </p:normalViewPr>
  <p:slideViewPr>
    <p:cSldViewPr>
      <p:cViewPr varScale="1">
        <p:scale>
          <a:sx n="63" d="100"/>
          <a:sy n="63" d="100"/>
        </p:scale>
        <p:origin x="-11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93F12-0196-48DD-B594-DAF4CF8EB88B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FEFB1-9B3F-4F8E-9283-746623F219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88894-A3FC-4B4E-9DE8-92F5219D43FD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F2ECD-75FE-45DC-9873-89BB92A21C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A150D-35B9-4C72-8F70-76D497CB5735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53A04-5A37-4F5F-BEA4-7D4C71895D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3BF90-0B15-4F97-8005-6C5472B46F32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B5A16-8B39-4D64-A442-371AEDE138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09EDD-6942-41E6-82D6-917E28EE6FE9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82F18-D94A-4E29-9C64-9C9C6AAFFC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230F-7931-41BB-B094-CA614E4457DB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3A2ED-BCE9-490D-AC21-140277EBA4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0DAB0-405F-44E3-83A6-72A5791C690B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D2141-3DCD-4150-B4AA-DAB0AFBFEA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27D0C-30EF-4F8C-B755-FB09163E70D6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6248-4E1D-4990-A759-D8A212A3E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D7D56-A7F0-4458-9D60-1BADC06EB11B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D95D-EF68-4D7A-B33C-0A24AB4763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28B38-EE62-4332-9B2D-A7B4B6676D33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4057C-F65D-4913-86CF-0BEDC67918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6633-3203-48FD-98E8-D24781892F94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ECBA-EBAF-4026-8043-A402B55494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6BA83B-C0A8-40EE-A8C6-C1E66C80F833}" type="datetimeFigureOut">
              <a:rPr lang="ru-RU" smtClean="0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F2F913-CFCD-451B-A410-0989D59108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ransition>
    <p:cover dir="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416824" cy="4464496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Владимирская область через математические понятия</a:t>
            </a:r>
            <a:endParaRPr lang="ru-RU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857364"/>
            <a:ext cx="6429420" cy="37338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536" y="476672"/>
            <a:ext cx="5184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Суздаль — город-заповедник, входит в Золотое кольцо России. Население — 10,9 тыс. чел. (2010).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Награжден орденом «Знак Почёта» (1974) за сохранение культурного наследия и развитие туризма.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88640"/>
            <a:ext cx="6192688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Кроссворд № 4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00100" y="928670"/>
            <a:ext cx="42862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1.Равенство содержащие одну или несколько переменных.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 Зависимость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переменных, выраженная с помощью математических знаков.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3.Одна из декартовых координат точки в пространстве.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4. Равенство, справедливое при любых числовых значениях входящих в него величин.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5. Одна из декартовых координат точки, обозначается  буквой икс.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6. Результат, получаемый в ходе сложения двух или нескольких величин.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7. Действие, обратное сложению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8. Геометрическое изображение функциональной зависимости при помощи линии на плоскости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4" name="Рисунок 3" descr="rhjccdhfjakdfkafgkawjgh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1285860"/>
            <a:ext cx="5943600" cy="6581775"/>
          </a:xfrm>
          <a:prstGeom prst="rect">
            <a:avLst/>
          </a:prstGeom>
        </p:spPr>
      </p:pic>
      <p:pic>
        <p:nvPicPr>
          <p:cNvPr id="5" name="Рисунок 4" descr="ывфыафыафыа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4000496" y="1285860"/>
            <a:ext cx="5943600" cy="65817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7818" y="714356"/>
            <a:ext cx="31432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Mistral" pitchFamily="66" charset="0"/>
              </a:rPr>
              <a:t>Ключевое слово –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Mistral" pitchFamily="66" charset="0"/>
              </a:rPr>
              <a:t>ВЛАДИМИР</a:t>
            </a:r>
            <a:endParaRPr lang="ru-RU" sz="3200" dirty="0"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Владимир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Владимир — исторический город в России, административный центр Владимирской области. Расположен преимущественно на левом берегу реки Клязьмы в 176 км к востоку от Москвы. Древняя столица Северо-Восточной Руси; один из крупнейших в стране туристических центров; входит в Золотое кольцо России. Площадь земель городской черты — 124,59 км². Население по переписи 2010 года — 345 598человек.</a:t>
            </a: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428868"/>
            <a:ext cx="6143668" cy="33575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428736"/>
            <a:ext cx="4811515" cy="409020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548680"/>
            <a:ext cx="2857520" cy="35719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Золотые ворота (1164 г.) - редчайший памятник русского военного зодчества времени возвышения Владимирского княжества при Андрее Боголюбском и роста стольного города Владимира.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14679" y="1357298"/>
            <a:ext cx="4714907" cy="409989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23185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Церковь Покрова на Нерли называют шедевром мирового зодчества; вершиной творчества владимирских мастеров эпохи расцвета Владимиро-Суздальского княжества.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Mistral" pitchFamily="66" charset="0"/>
              </a:rPr>
              <a:t>СПАСИБО ЗА ВНИМАНИЕ!</a:t>
            </a:r>
            <a:endParaRPr lang="ru-RU" dirty="0">
              <a:solidFill>
                <a:schemeClr val="bg1"/>
              </a:solidFill>
              <a:latin typeface="Mistral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2428868"/>
            <a:ext cx="6400800" cy="1571636"/>
          </a:xfrm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Mistral" pitchFamily="66" charset="0"/>
              </a:rPr>
              <a:t>Работу выполнила: А.П. Папулина</a:t>
            </a:r>
          </a:p>
          <a:p>
            <a:r>
              <a:rPr lang="ru-RU" dirty="0" smtClean="0">
                <a:solidFill>
                  <a:schemeClr val="bg1"/>
                </a:solidFill>
                <a:latin typeface="Mistral" pitchFamily="66" charset="0"/>
              </a:rPr>
              <a:t>Руководитель: А.В. Кожухарь</a:t>
            </a:r>
            <a:endParaRPr lang="ru-RU" dirty="0"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365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68" decel="50000" autoRev="1" fill="hold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8" fill="hold">
                                          <p:stCondLst>
                                            <p:cond delay="2592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Содержимое 20" descr="Рисунок1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80728"/>
            <a:ext cx="4310633" cy="5544616"/>
          </a:xfrm>
        </p:spPr>
      </p:pic>
      <p:pic>
        <p:nvPicPr>
          <p:cNvPr id="22" name="Рисунок 21" descr="Рисунок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980728"/>
            <a:ext cx="4320158" cy="5544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888432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Кроссворд № 1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20688"/>
            <a:ext cx="4857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1. Направленный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отрезок прямой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92867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2. Это множество точек плоскости, находящихся на данном расстоянии от данной точки, лежащей в той же плоскости и называемой ее центром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92880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3. Множество действительных чисел, удовлетворяющее неравенству </a:t>
            </a:r>
            <a:r>
              <a:rPr lang="ru-RU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a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&lt; </a:t>
            </a:r>
            <a:r>
              <a:rPr lang="ru-RU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x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&lt;</a:t>
            </a:r>
            <a:r>
              <a:rPr lang="ru-RU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b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257174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4. Счисление или совокупность приемов наименования и обозначения чисел.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321468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5. Утверждение, не требующее доказательства (в геометрии).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385762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6. Замкнутая выпуклая плоская фигура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4643446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Ключевое слово - КОВРОВ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4824536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Ковров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2285992"/>
            <a:ext cx="6437853" cy="33575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0034" y="928670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Город Ковров расположен во Владимирской области в 64 километрах к востоку от Владимира, в 250 километрах к северо-востоку от Москвы. Ковров – административный центр Ковровского района Владимирской области, крупный промышленный центр, железнодорожный узел.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вров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571480"/>
            <a:ext cx="6286544" cy="364957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47664" y="4221088"/>
            <a:ext cx="53640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Mistral" pitchFamily="66" charset="0"/>
              </a:rPr>
              <a:t>Численность населения: 148 400 человек. По этому показателю Ковров находится на втором месте во Владимирской области после областного центра. Ковров расположен в одном часовом поясе с Москвой.</a:t>
            </a:r>
            <a:endParaRPr lang="ru-RU" sz="2000" dirty="0"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Рисунок1.1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1214422"/>
            <a:ext cx="4667250" cy="3505200"/>
          </a:xfrm>
        </p:spPr>
      </p:pic>
      <p:pic>
        <p:nvPicPr>
          <p:cNvPr id="9" name="Рисунок 8" descr="Рисунок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1214422"/>
            <a:ext cx="4667250" cy="350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400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Кроссворд № 2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428604"/>
            <a:ext cx="4176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1.  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Часть дроби, стоящая под чертой.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2.  Геометрическая фигура, состоящая из двух лучей с общим началом.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3.  Одна из декартовых координат точки, обычно вторая, обозначаемая буквой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игрек.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4. Единичный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вектор.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5.  Основная единица длины.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28794" y="4214818"/>
            <a:ext cx="2643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Ключевое слово –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МУРОМ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Муром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1714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Муром — город в России, административный центр Муромского района Владимирской области, с 2006 года образует городской округ Муром. Население 117,3 тыс. чел. (2010).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657975" cy="35766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3042" y="2000240"/>
            <a:ext cx="4714908" cy="353618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Третий город по численности населения Владимирской области после Владимира и Коврова. Город расположен на левом берегу реки Оки, в 137 км от Владимира, на границе с Нижегородской областью.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2.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214290"/>
            <a:ext cx="5143536" cy="45413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88640"/>
            <a:ext cx="612068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Кроссворд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№ 3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121241"/>
            <a:ext cx="400052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Луч, делящий угол пополам.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Правильный многогранник, каждая грань которого представляет собой квадрат.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Сторона  прямоугольного треугольника , лежащая против прямого угла.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Правильный четырёхугольник, у которого все стороны и углы равны между собой.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5.Утверждение, устанавливаемое при помощи доказательства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6. Прямая линия, соединяющая вершины противоположных углов в четырехугольнике.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7.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Calibri" pitchFamily="34" charset="0"/>
                <a:cs typeface="Times New Roman" pitchFamily="18" charset="0"/>
              </a:rPr>
              <a:t>Простейший многоугольник, имеющий 3 вершины (угла) и 3 стороны.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9" name="Содержимое 8" descr="Рисунок2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214290"/>
            <a:ext cx="5123079" cy="4525963"/>
          </a:xfrm>
        </p:spPr>
      </p:pic>
      <p:sp>
        <p:nvSpPr>
          <p:cNvPr id="11" name="TextBox 10"/>
          <p:cNvSpPr txBox="1"/>
          <p:nvPr/>
        </p:nvSpPr>
        <p:spPr>
          <a:xfrm>
            <a:off x="4429124" y="3786190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Ключевое слово –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СУЗДАЛЬ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Суздаль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24477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Суздаль — город в России, административный центр Суздальского района Владимирской области. Расположен на реке Каменке, притоке реки Нерли, в 26 км к северу от Владимира.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813970" cy="337257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theme/theme1.xml><?xml version="1.0" encoding="utf-8"?>
<a:theme xmlns:a="http://schemas.openxmlformats.org/drawingml/2006/main" name="оформление слайда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слайда 3</Template>
  <TotalTime>639</TotalTime>
  <Words>637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слайда 3</vt:lpstr>
      <vt:lpstr>Владимирская область через математические понятия</vt:lpstr>
      <vt:lpstr>Кроссворд № 1 </vt:lpstr>
      <vt:lpstr>Ковров</vt:lpstr>
      <vt:lpstr>Слайд 4</vt:lpstr>
      <vt:lpstr>Кроссворд № 2</vt:lpstr>
      <vt:lpstr>Муром</vt:lpstr>
      <vt:lpstr>Слайд 7</vt:lpstr>
      <vt:lpstr>Кроссворд № 3</vt:lpstr>
      <vt:lpstr>Суздаль</vt:lpstr>
      <vt:lpstr>Слайд 10</vt:lpstr>
      <vt:lpstr>Кроссворд № 4</vt:lpstr>
      <vt:lpstr>Владимир</vt:lpstr>
      <vt:lpstr>Слайд 13</vt:lpstr>
      <vt:lpstr>Слайд 14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Владимирская область в ц</dc:title>
  <dc:creator>Admin</dc:creator>
  <cp:lastModifiedBy>Анна Васильевна</cp:lastModifiedBy>
  <cp:revision>71</cp:revision>
  <dcterms:created xsi:type="dcterms:W3CDTF">2011-12-28T10:16:05Z</dcterms:created>
  <dcterms:modified xsi:type="dcterms:W3CDTF">2012-11-13T11:33:32Z</dcterms:modified>
</cp:coreProperties>
</file>