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diagrams/colors1.xml" ContentType="application/vnd.openxmlformats-officedocument.drawingml.diagramColors+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4.xml" ContentType="application/vnd.openxmlformats-officedocument.drawingml.diagramLayout+xml"/>
  <Override PartName="/ppt/diagrams/layout5.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Default Extension="gif" ContentType="image/gif"/>
  <Override PartName="/ppt/diagrams/layout3.xml" ContentType="application/vnd.openxmlformats-officedocument.drawingml.diagramLayout+xml"/>
  <Override PartName="/ppt/diagrams/data4.xml" ContentType="application/vnd.openxmlformats-officedocument.drawingml.diagramData+xml"/>
  <Override PartName="/ppt/diagrams/data5.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diagrams/colors5.xml" ContentType="application/vnd.openxmlformats-officedocument.drawingml.diagramColor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diagrams/colors2.xml" ContentType="application/vnd.openxmlformats-officedocument.drawingml.diagramColors+xml"/>
  <Default Extension="png" ContentType="image/png"/>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7" r:id="rId3"/>
    <p:sldId id="258" r:id="rId4"/>
    <p:sldId id="259" r:id="rId5"/>
    <p:sldId id="260" r:id="rId6"/>
    <p:sldId id="262" r:id="rId7"/>
    <p:sldId id="261" r:id="rId8"/>
    <p:sldId id="263" r:id="rId9"/>
    <p:sldId id="264" r:id="rId10"/>
    <p:sldId id="265" r:id="rId11"/>
    <p:sldId id="266" r:id="rId12"/>
    <p:sldId id="267" r:id="rId13"/>
    <p:sldId id="268" r:id="rId14"/>
    <p:sldId id="269" r:id="rId15"/>
    <p:sldId id="270" r:id="rId16"/>
    <p:sldId id="272" r:id="rId17"/>
    <p:sldId id="271" r:id="rId18"/>
    <p:sldId id="273" r:id="rId19"/>
    <p:sldId id="274" r:id="rId20"/>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1945"/>
    <a:srgbClr val="993366"/>
    <a:srgbClr val="CC3399"/>
    <a:srgbClr val="CC00FF"/>
    <a:srgbClr val="FF5050"/>
    <a:srgbClr val="FC5E78"/>
    <a:srgbClr val="34AE4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038" y="-90"/>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_rels/data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image" Target="../media/image23.jpe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2C71A6C-75F4-472B-B80B-D96BA6CBD4C2}" type="doc">
      <dgm:prSet loTypeId="urn:microsoft.com/office/officeart/2005/8/layout/vList4" loCatId="list" qsTypeId="urn:microsoft.com/office/officeart/2005/8/quickstyle/3d1" qsCatId="3D" csTypeId="urn:microsoft.com/office/officeart/2005/8/colors/colorful5" csCatId="colorful" phldr="1"/>
      <dgm:spPr/>
      <dgm:t>
        <a:bodyPr/>
        <a:lstStyle/>
        <a:p>
          <a:endParaRPr lang="ru-RU"/>
        </a:p>
      </dgm:t>
    </dgm:pt>
    <dgm:pt modelId="{CA8B4717-483A-441E-A266-4DE6CF9209F8}">
      <dgm:prSet phldrT="[Текст]"/>
      <dgm:spPr/>
      <dgm:t>
        <a:bodyPr/>
        <a:lstStyle/>
        <a:p>
          <a:r>
            <a:rPr lang="ru-RU" dirty="0" smtClean="0">
              <a:ln>
                <a:solidFill>
                  <a:schemeClr val="bg1"/>
                </a:solidFill>
              </a:ln>
            </a:rPr>
            <a:t>Коммерческая реклама</a:t>
          </a:r>
          <a:endParaRPr lang="ru-RU" dirty="0">
            <a:ln>
              <a:solidFill>
                <a:schemeClr val="bg1"/>
              </a:solidFill>
            </a:ln>
          </a:endParaRPr>
        </a:p>
      </dgm:t>
    </dgm:pt>
    <dgm:pt modelId="{F1D28843-9982-4285-9479-FA1477BE1C6B}" type="parTrans" cxnId="{CB3FA471-3D9F-45D1-83C0-B40E2A69BD5A}">
      <dgm:prSet/>
      <dgm:spPr/>
      <dgm:t>
        <a:bodyPr/>
        <a:lstStyle/>
        <a:p>
          <a:endParaRPr lang="ru-RU"/>
        </a:p>
      </dgm:t>
    </dgm:pt>
    <dgm:pt modelId="{9C35ACD6-2BC2-4CAE-A1D6-4D0A184ED7F5}" type="sibTrans" cxnId="{CB3FA471-3D9F-45D1-83C0-B40E2A69BD5A}">
      <dgm:prSet/>
      <dgm:spPr/>
      <dgm:t>
        <a:bodyPr/>
        <a:lstStyle/>
        <a:p>
          <a:endParaRPr lang="ru-RU"/>
        </a:p>
      </dgm:t>
    </dgm:pt>
    <dgm:pt modelId="{1FA644A3-AD1E-439F-90E5-3287617A274A}">
      <dgm:prSet phldrT="[Текст]"/>
      <dgm:spPr/>
      <dgm:t>
        <a:bodyPr/>
        <a:lstStyle/>
        <a:p>
          <a:r>
            <a:rPr lang="ru-RU" dirty="0" smtClean="0">
              <a:ln>
                <a:solidFill>
                  <a:schemeClr val="bg1"/>
                </a:solidFill>
              </a:ln>
            </a:rPr>
            <a:t>Социальная реклама</a:t>
          </a:r>
          <a:endParaRPr lang="ru-RU" dirty="0">
            <a:ln>
              <a:solidFill>
                <a:schemeClr val="bg1"/>
              </a:solidFill>
            </a:ln>
          </a:endParaRPr>
        </a:p>
      </dgm:t>
    </dgm:pt>
    <dgm:pt modelId="{E1A6A744-0C7D-44A1-BF8B-39C2C157DC77}" type="parTrans" cxnId="{6D421851-B333-43CB-BA4C-8CEF2C49A486}">
      <dgm:prSet/>
      <dgm:spPr/>
      <dgm:t>
        <a:bodyPr/>
        <a:lstStyle/>
        <a:p>
          <a:endParaRPr lang="ru-RU"/>
        </a:p>
      </dgm:t>
    </dgm:pt>
    <dgm:pt modelId="{0982AD8A-EBB4-4526-BACA-FDA16F415C65}" type="sibTrans" cxnId="{6D421851-B333-43CB-BA4C-8CEF2C49A486}">
      <dgm:prSet/>
      <dgm:spPr/>
      <dgm:t>
        <a:bodyPr/>
        <a:lstStyle/>
        <a:p>
          <a:endParaRPr lang="ru-RU"/>
        </a:p>
      </dgm:t>
    </dgm:pt>
    <dgm:pt modelId="{E098B2CC-159E-4657-96F6-37BD0E7C8221}">
      <dgm:prSet phldrT="[Текст]"/>
      <dgm:spPr/>
      <dgm:t>
        <a:bodyPr/>
        <a:lstStyle/>
        <a:p>
          <a:r>
            <a:rPr lang="ru-RU" dirty="0" smtClean="0">
              <a:ln>
                <a:solidFill>
                  <a:schemeClr val="bg1"/>
                </a:solidFill>
              </a:ln>
            </a:rPr>
            <a:t>Политическая реклама</a:t>
          </a:r>
          <a:endParaRPr lang="ru-RU" dirty="0">
            <a:ln>
              <a:solidFill>
                <a:schemeClr val="bg1"/>
              </a:solidFill>
            </a:ln>
          </a:endParaRPr>
        </a:p>
      </dgm:t>
    </dgm:pt>
    <dgm:pt modelId="{F529EAD0-052F-4C31-951C-B0A095EA1F05}" type="parTrans" cxnId="{46D7DD86-DCC1-488B-9019-08F99131E918}">
      <dgm:prSet/>
      <dgm:spPr/>
      <dgm:t>
        <a:bodyPr/>
        <a:lstStyle/>
        <a:p>
          <a:endParaRPr lang="ru-RU"/>
        </a:p>
      </dgm:t>
    </dgm:pt>
    <dgm:pt modelId="{39D4237B-2491-45E4-8E45-EDAE966112F8}" type="sibTrans" cxnId="{46D7DD86-DCC1-488B-9019-08F99131E918}">
      <dgm:prSet/>
      <dgm:spPr/>
      <dgm:t>
        <a:bodyPr/>
        <a:lstStyle/>
        <a:p>
          <a:endParaRPr lang="ru-RU"/>
        </a:p>
      </dgm:t>
    </dgm:pt>
    <dgm:pt modelId="{F15D651F-3CE0-42E9-BE83-1C0287F9A4C1}" type="pres">
      <dgm:prSet presAssocID="{42C71A6C-75F4-472B-B80B-D96BA6CBD4C2}" presName="linear" presStyleCnt="0">
        <dgm:presLayoutVars>
          <dgm:dir/>
          <dgm:resizeHandles val="exact"/>
        </dgm:presLayoutVars>
      </dgm:prSet>
      <dgm:spPr/>
      <dgm:t>
        <a:bodyPr/>
        <a:lstStyle/>
        <a:p>
          <a:endParaRPr lang="ru-RU"/>
        </a:p>
      </dgm:t>
    </dgm:pt>
    <dgm:pt modelId="{494008C9-C72E-425D-AC94-86D4160D5D6C}" type="pres">
      <dgm:prSet presAssocID="{CA8B4717-483A-441E-A266-4DE6CF9209F8}" presName="comp" presStyleCnt="0"/>
      <dgm:spPr/>
    </dgm:pt>
    <dgm:pt modelId="{A72B443B-3783-4C9D-991D-BF07B6131C5F}" type="pres">
      <dgm:prSet presAssocID="{CA8B4717-483A-441E-A266-4DE6CF9209F8}" presName="box" presStyleLbl="node1" presStyleIdx="0" presStyleCnt="3"/>
      <dgm:spPr/>
      <dgm:t>
        <a:bodyPr/>
        <a:lstStyle/>
        <a:p>
          <a:endParaRPr lang="ru-RU"/>
        </a:p>
      </dgm:t>
    </dgm:pt>
    <dgm:pt modelId="{3284EAA0-E6F7-4C98-8208-086374B2EAAA}" type="pres">
      <dgm:prSet presAssocID="{CA8B4717-483A-441E-A266-4DE6CF9209F8}" presName="img" presStyleLbl="fgImgPlace1" presStyleIdx="0" presStyleCnt="3"/>
      <dgm:spPr>
        <a:blipFill rotWithShape="0">
          <a:blip xmlns:r="http://schemas.openxmlformats.org/officeDocument/2006/relationships" r:embed="rId1"/>
          <a:stretch>
            <a:fillRect/>
          </a:stretch>
        </a:blipFill>
      </dgm:spPr>
    </dgm:pt>
    <dgm:pt modelId="{659FE642-4165-4EC0-AA9A-674C455114D2}" type="pres">
      <dgm:prSet presAssocID="{CA8B4717-483A-441E-A266-4DE6CF9209F8}" presName="text" presStyleLbl="node1" presStyleIdx="0" presStyleCnt="3">
        <dgm:presLayoutVars>
          <dgm:bulletEnabled val="1"/>
        </dgm:presLayoutVars>
      </dgm:prSet>
      <dgm:spPr/>
      <dgm:t>
        <a:bodyPr/>
        <a:lstStyle/>
        <a:p>
          <a:endParaRPr lang="ru-RU"/>
        </a:p>
      </dgm:t>
    </dgm:pt>
    <dgm:pt modelId="{2330265B-8753-481F-AEB4-7D084818B4FD}" type="pres">
      <dgm:prSet presAssocID="{9C35ACD6-2BC2-4CAE-A1D6-4D0A184ED7F5}" presName="spacer" presStyleCnt="0"/>
      <dgm:spPr/>
    </dgm:pt>
    <dgm:pt modelId="{A2C95E29-3FB2-45AE-8363-40751DEDEC8E}" type="pres">
      <dgm:prSet presAssocID="{1FA644A3-AD1E-439F-90E5-3287617A274A}" presName="comp" presStyleCnt="0"/>
      <dgm:spPr/>
    </dgm:pt>
    <dgm:pt modelId="{E751AE9E-1B40-46B9-A3AF-9776F593290B}" type="pres">
      <dgm:prSet presAssocID="{1FA644A3-AD1E-439F-90E5-3287617A274A}" presName="box" presStyleLbl="node1" presStyleIdx="1" presStyleCnt="3"/>
      <dgm:spPr/>
      <dgm:t>
        <a:bodyPr/>
        <a:lstStyle/>
        <a:p>
          <a:endParaRPr lang="ru-RU"/>
        </a:p>
      </dgm:t>
    </dgm:pt>
    <dgm:pt modelId="{DAAD5ACC-7A82-482F-81DA-934731CAA5A8}" type="pres">
      <dgm:prSet presAssocID="{1FA644A3-AD1E-439F-90E5-3287617A274A}" presName="img" presStyleLbl="fgImgPlace1" presStyleIdx="1" presStyleCnt="3"/>
      <dgm:spPr>
        <a:blipFill rotWithShape="0">
          <a:blip xmlns:r="http://schemas.openxmlformats.org/officeDocument/2006/relationships" r:embed="rId2"/>
          <a:stretch>
            <a:fillRect/>
          </a:stretch>
        </a:blipFill>
      </dgm:spPr>
    </dgm:pt>
    <dgm:pt modelId="{E27B71AA-3106-48F9-82E3-491437C70A39}" type="pres">
      <dgm:prSet presAssocID="{1FA644A3-AD1E-439F-90E5-3287617A274A}" presName="text" presStyleLbl="node1" presStyleIdx="1" presStyleCnt="3">
        <dgm:presLayoutVars>
          <dgm:bulletEnabled val="1"/>
        </dgm:presLayoutVars>
      </dgm:prSet>
      <dgm:spPr/>
      <dgm:t>
        <a:bodyPr/>
        <a:lstStyle/>
        <a:p>
          <a:endParaRPr lang="ru-RU"/>
        </a:p>
      </dgm:t>
    </dgm:pt>
    <dgm:pt modelId="{FF9D1CF4-B7CC-42D0-8C24-19D3797DBF45}" type="pres">
      <dgm:prSet presAssocID="{0982AD8A-EBB4-4526-BACA-FDA16F415C65}" presName="spacer" presStyleCnt="0"/>
      <dgm:spPr/>
    </dgm:pt>
    <dgm:pt modelId="{2CF8239F-D8FA-4CCC-AA5B-680A1EC81298}" type="pres">
      <dgm:prSet presAssocID="{E098B2CC-159E-4657-96F6-37BD0E7C8221}" presName="comp" presStyleCnt="0"/>
      <dgm:spPr/>
    </dgm:pt>
    <dgm:pt modelId="{2F4A5168-9EFE-4A32-9161-6AE15696B198}" type="pres">
      <dgm:prSet presAssocID="{E098B2CC-159E-4657-96F6-37BD0E7C8221}" presName="box" presStyleLbl="node1" presStyleIdx="2" presStyleCnt="3"/>
      <dgm:spPr/>
      <dgm:t>
        <a:bodyPr/>
        <a:lstStyle/>
        <a:p>
          <a:endParaRPr lang="ru-RU"/>
        </a:p>
      </dgm:t>
    </dgm:pt>
    <dgm:pt modelId="{19CF11DA-C763-4E63-9BFF-129C3A37C9F9}" type="pres">
      <dgm:prSet presAssocID="{E098B2CC-159E-4657-96F6-37BD0E7C8221}" presName="img" presStyleLbl="fgImgPlace1" presStyleIdx="2" presStyleCnt="3"/>
      <dgm:spPr>
        <a:blipFill rotWithShape="0">
          <a:blip xmlns:r="http://schemas.openxmlformats.org/officeDocument/2006/relationships" r:embed="rId3"/>
          <a:stretch>
            <a:fillRect/>
          </a:stretch>
        </a:blipFill>
      </dgm:spPr>
    </dgm:pt>
    <dgm:pt modelId="{CB1151B7-B73F-4104-A5E4-209C039941E7}" type="pres">
      <dgm:prSet presAssocID="{E098B2CC-159E-4657-96F6-37BD0E7C8221}" presName="text" presStyleLbl="node1" presStyleIdx="2" presStyleCnt="3">
        <dgm:presLayoutVars>
          <dgm:bulletEnabled val="1"/>
        </dgm:presLayoutVars>
      </dgm:prSet>
      <dgm:spPr/>
      <dgm:t>
        <a:bodyPr/>
        <a:lstStyle/>
        <a:p>
          <a:endParaRPr lang="ru-RU"/>
        </a:p>
      </dgm:t>
    </dgm:pt>
  </dgm:ptLst>
  <dgm:cxnLst>
    <dgm:cxn modelId="{89CCB1DA-7385-453D-B4A8-6393C21D7AEF}" type="presOf" srcId="{CA8B4717-483A-441E-A266-4DE6CF9209F8}" destId="{A72B443B-3783-4C9D-991D-BF07B6131C5F}" srcOrd="0" destOrd="0" presId="urn:microsoft.com/office/officeart/2005/8/layout/vList4"/>
    <dgm:cxn modelId="{CB3FA471-3D9F-45D1-83C0-B40E2A69BD5A}" srcId="{42C71A6C-75F4-472B-B80B-D96BA6CBD4C2}" destId="{CA8B4717-483A-441E-A266-4DE6CF9209F8}" srcOrd="0" destOrd="0" parTransId="{F1D28843-9982-4285-9479-FA1477BE1C6B}" sibTransId="{9C35ACD6-2BC2-4CAE-A1D6-4D0A184ED7F5}"/>
    <dgm:cxn modelId="{F76230E1-F3E4-4EFC-AA25-036AAFE1E68F}" type="presOf" srcId="{1FA644A3-AD1E-439F-90E5-3287617A274A}" destId="{E27B71AA-3106-48F9-82E3-491437C70A39}" srcOrd="1" destOrd="0" presId="urn:microsoft.com/office/officeart/2005/8/layout/vList4"/>
    <dgm:cxn modelId="{6D421851-B333-43CB-BA4C-8CEF2C49A486}" srcId="{42C71A6C-75F4-472B-B80B-D96BA6CBD4C2}" destId="{1FA644A3-AD1E-439F-90E5-3287617A274A}" srcOrd="1" destOrd="0" parTransId="{E1A6A744-0C7D-44A1-BF8B-39C2C157DC77}" sibTransId="{0982AD8A-EBB4-4526-BACA-FDA16F415C65}"/>
    <dgm:cxn modelId="{C09D598B-DCDC-4A4A-8D31-E50E06EFEB63}" type="presOf" srcId="{CA8B4717-483A-441E-A266-4DE6CF9209F8}" destId="{659FE642-4165-4EC0-AA9A-674C455114D2}" srcOrd="1" destOrd="0" presId="urn:microsoft.com/office/officeart/2005/8/layout/vList4"/>
    <dgm:cxn modelId="{8803083C-2740-4476-8AD4-EF52BA43DBF2}" type="presOf" srcId="{E098B2CC-159E-4657-96F6-37BD0E7C8221}" destId="{CB1151B7-B73F-4104-A5E4-209C039941E7}" srcOrd="1" destOrd="0" presId="urn:microsoft.com/office/officeart/2005/8/layout/vList4"/>
    <dgm:cxn modelId="{93C955EA-B6F0-4719-8207-8F5E3FAE422D}" type="presOf" srcId="{E098B2CC-159E-4657-96F6-37BD0E7C8221}" destId="{2F4A5168-9EFE-4A32-9161-6AE15696B198}" srcOrd="0" destOrd="0" presId="urn:microsoft.com/office/officeart/2005/8/layout/vList4"/>
    <dgm:cxn modelId="{E6F5E2A8-E353-492A-A598-7FC5EC9CF6A5}" type="presOf" srcId="{42C71A6C-75F4-472B-B80B-D96BA6CBD4C2}" destId="{F15D651F-3CE0-42E9-BE83-1C0287F9A4C1}" srcOrd="0" destOrd="0" presId="urn:microsoft.com/office/officeart/2005/8/layout/vList4"/>
    <dgm:cxn modelId="{8E05BA2B-AD72-4C43-97C1-951CA80FA22D}" type="presOf" srcId="{1FA644A3-AD1E-439F-90E5-3287617A274A}" destId="{E751AE9E-1B40-46B9-A3AF-9776F593290B}" srcOrd="0" destOrd="0" presId="urn:microsoft.com/office/officeart/2005/8/layout/vList4"/>
    <dgm:cxn modelId="{46D7DD86-DCC1-488B-9019-08F99131E918}" srcId="{42C71A6C-75F4-472B-B80B-D96BA6CBD4C2}" destId="{E098B2CC-159E-4657-96F6-37BD0E7C8221}" srcOrd="2" destOrd="0" parTransId="{F529EAD0-052F-4C31-951C-B0A095EA1F05}" sibTransId="{39D4237B-2491-45E4-8E45-EDAE966112F8}"/>
    <dgm:cxn modelId="{61F4F5CA-615E-49A7-9BBE-5624CDA5DF47}" type="presParOf" srcId="{F15D651F-3CE0-42E9-BE83-1C0287F9A4C1}" destId="{494008C9-C72E-425D-AC94-86D4160D5D6C}" srcOrd="0" destOrd="0" presId="urn:microsoft.com/office/officeart/2005/8/layout/vList4"/>
    <dgm:cxn modelId="{2422793F-FA2E-4303-9B19-9C920BD9326E}" type="presParOf" srcId="{494008C9-C72E-425D-AC94-86D4160D5D6C}" destId="{A72B443B-3783-4C9D-991D-BF07B6131C5F}" srcOrd="0" destOrd="0" presId="urn:microsoft.com/office/officeart/2005/8/layout/vList4"/>
    <dgm:cxn modelId="{DCFD7BAC-6D47-4132-B5B2-87A00A2F7132}" type="presParOf" srcId="{494008C9-C72E-425D-AC94-86D4160D5D6C}" destId="{3284EAA0-E6F7-4C98-8208-086374B2EAAA}" srcOrd="1" destOrd="0" presId="urn:microsoft.com/office/officeart/2005/8/layout/vList4"/>
    <dgm:cxn modelId="{635FAB2B-697D-46F7-BD12-72D58E723B29}" type="presParOf" srcId="{494008C9-C72E-425D-AC94-86D4160D5D6C}" destId="{659FE642-4165-4EC0-AA9A-674C455114D2}" srcOrd="2" destOrd="0" presId="urn:microsoft.com/office/officeart/2005/8/layout/vList4"/>
    <dgm:cxn modelId="{50371320-EB9D-4F37-BD52-20F984AD8140}" type="presParOf" srcId="{F15D651F-3CE0-42E9-BE83-1C0287F9A4C1}" destId="{2330265B-8753-481F-AEB4-7D084818B4FD}" srcOrd="1" destOrd="0" presId="urn:microsoft.com/office/officeart/2005/8/layout/vList4"/>
    <dgm:cxn modelId="{7C28FA10-B6AC-49E3-ABEB-7EF647C6CBAB}" type="presParOf" srcId="{F15D651F-3CE0-42E9-BE83-1C0287F9A4C1}" destId="{A2C95E29-3FB2-45AE-8363-40751DEDEC8E}" srcOrd="2" destOrd="0" presId="urn:microsoft.com/office/officeart/2005/8/layout/vList4"/>
    <dgm:cxn modelId="{48D42AD3-4B65-4354-97CC-EA317B3E711D}" type="presParOf" srcId="{A2C95E29-3FB2-45AE-8363-40751DEDEC8E}" destId="{E751AE9E-1B40-46B9-A3AF-9776F593290B}" srcOrd="0" destOrd="0" presId="urn:microsoft.com/office/officeart/2005/8/layout/vList4"/>
    <dgm:cxn modelId="{5FF43FAF-AE26-4DC9-ACC5-620A5ED12393}" type="presParOf" srcId="{A2C95E29-3FB2-45AE-8363-40751DEDEC8E}" destId="{DAAD5ACC-7A82-482F-81DA-934731CAA5A8}" srcOrd="1" destOrd="0" presId="urn:microsoft.com/office/officeart/2005/8/layout/vList4"/>
    <dgm:cxn modelId="{4EA16484-0A94-4D00-BA18-6FCE15708864}" type="presParOf" srcId="{A2C95E29-3FB2-45AE-8363-40751DEDEC8E}" destId="{E27B71AA-3106-48F9-82E3-491437C70A39}" srcOrd="2" destOrd="0" presId="urn:microsoft.com/office/officeart/2005/8/layout/vList4"/>
    <dgm:cxn modelId="{840DDE0B-DA44-4795-97C2-75434225F5BF}" type="presParOf" srcId="{F15D651F-3CE0-42E9-BE83-1C0287F9A4C1}" destId="{FF9D1CF4-B7CC-42D0-8C24-19D3797DBF45}" srcOrd="3" destOrd="0" presId="urn:microsoft.com/office/officeart/2005/8/layout/vList4"/>
    <dgm:cxn modelId="{6FB54E69-1F38-440B-8730-CE7E6CA79998}" type="presParOf" srcId="{F15D651F-3CE0-42E9-BE83-1C0287F9A4C1}" destId="{2CF8239F-D8FA-4CCC-AA5B-680A1EC81298}" srcOrd="4" destOrd="0" presId="urn:microsoft.com/office/officeart/2005/8/layout/vList4"/>
    <dgm:cxn modelId="{2221C35E-23CB-4D2E-BFBD-8AFF5ACF89DB}" type="presParOf" srcId="{2CF8239F-D8FA-4CCC-AA5B-680A1EC81298}" destId="{2F4A5168-9EFE-4A32-9161-6AE15696B198}" srcOrd="0" destOrd="0" presId="urn:microsoft.com/office/officeart/2005/8/layout/vList4"/>
    <dgm:cxn modelId="{ED47ADC0-641B-4674-9FF3-DD1414B63BE1}" type="presParOf" srcId="{2CF8239F-D8FA-4CCC-AA5B-680A1EC81298}" destId="{19CF11DA-C763-4E63-9BFF-129C3A37C9F9}" srcOrd="1" destOrd="0" presId="urn:microsoft.com/office/officeart/2005/8/layout/vList4"/>
    <dgm:cxn modelId="{89542A64-F3F1-459B-AEE7-06F005F21128}" type="presParOf" srcId="{2CF8239F-D8FA-4CCC-AA5B-680A1EC81298}" destId="{CB1151B7-B73F-4104-A5E4-209C039941E7}" srcOrd="2" destOrd="0" presId="urn:microsoft.com/office/officeart/2005/8/layout/vList4"/>
  </dgm:cxnLst>
  <dgm:bg/>
  <dgm:whole/>
</dgm:dataModel>
</file>

<file path=ppt/diagrams/data2.xml><?xml version="1.0" encoding="utf-8"?>
<dgm:dataModel xmlns:dgm="http://schemas.openxmlformats.org/drawingml/2006/diagram" xmlns:a="http://schemas.openxmlformats.org/drawingml/2006/main">
  <dgm:ptLst>
    <dgm:pt modelId="{2F0591FB-DD86-43F4-88A7-EF4B3CA3C436}" type="doc">
      <dgm:prSet loTypeId="urn:microsoft.com/office/officeart/2005/8/layout/vList5" loCatId="list" qsTypeId="urn:microsoft.com/office/officeart/2005/8/quickstyle/3d1" qsCatId="3D" csTypeId="urn:microsoft.com/office/officeart/2005/8/colors/colorful1" csCatId="colorful" phldr="1"/>
      <dgm:spPr/>
      <dgm:t>
        <a:bodyPr/>
        <a:lstStyle/>
        <a:p>
          <a:endParaRPr lang="ru-RU"/>
        </a:p>
      </dgm:t>
    </dgm:pt>
    <dgm:pt modelId="{255ACBE4-3B2D-4CAE-AE08-D0522F5F23BA}">
      <dgm:prSet phldrT="[Текст]" custT="1"/>
      <dgm:spPr/>
      <dgm:t>
        <a:bodyPr/>
        <a:lstStyle/>
        <a:p>
          <a:r>
            <a:rPr lang="ru-RU" sz="2800" b="1" dirty="0" smtClean="0"/>
            <a:t>телевизионная</a:t>
          </a:r>
          <a:endParaRPr lang="ru-RU" sz="2800" b="1" dirty="0"/>
        </a:p>
      </dgm:t>
    </dgm:pt>
    <dgm:pt modelId="{FFD97AF0-074D-4C50-AF73-2AF81A277BE1}" type="parTrans" cxnId="{DD1F9DC4-711F-4ED9-8AC4-6102A535E3DB}">
      <dgm:prSet/>
      <dgm:spPr/>
      <dgm:t>
        <a:bodyPr/>
        <a:lstStyle/>
        <a:p>
          <a:endParaRPr lang="ru-RU"/>
        </a:p>
      </dgm:t>
    </dgm:pt>
    <dgm:pt modelId="{01258E58-3417-4386-9566-1199D4D2F3DD}" type="sibTrans" cxnId="{DD1F9DC4-711F-4ED9-8AC4-6102A535E3DB}">
      <dgm:prSet/>
      <dgm:spPr/>
      <dgm:t>
        <a:bodyPr/>
        <a:lstStyle/>
        <a:p>
          <a:endParaRPr lang="ru-RU"/>
        </a:p>
      </dgm:t>
    </dgm:pt>
    <dgm:pt modelId="{D694C44B-BBFC-409D-A790-8A801A45C111}">
      <dgm:prSet phldrT="[Текст]" custT="1"/>
      <dgm:spPr/>
      <dgm:t>
        <a:bodyPr/>
        <a:lstStyle/>
        <a:p>
          <a:r>
            <a:rPr lang="ru-RU" sz="2400" dirty="0" smtClean="0"/>
            <a:t>Ролик в рекламном блоке, виртуальная реклама, бегущая строка, телеобъявление, спонсорство</a:t>
          </a:r>
          <a:endParaRPr lang="ru-RU" sz="2400" dirty="0"/>
        </a:p>
      </dgm:t>
    </dgm:pt>
    <dgm:pt modelId="{5A240DA2-1D15-4810-B64D-30A70E3CA4B4}" type="parTrans" cxnId="{C6FCD6E5-8EE5-4AC5-9B9F-1D46B831BBDF}">
      <dgm:prSet/>
      <dgm:spPr/>
      <dgm:t>
        <a:bodyPr/>
        <a:lstStyle/>
        <a:p>
          <a:endParaRPr lang="ru-RU"/>
        </a:p>
      </dgm:t>
    </dgm:pt>
    <dgm:pt modelId="{C0EE587E-2E50-4A97-9D95-0F2B277F6A38}" type="sibTrans" cxnId="{C6FCD6E5-8EE5-4AC5-9B9F-1D46B831BBDF}">
      <dgm:prSet/>
      <dgm:spPr/>
      <dgm:t>
        <a:bodyPr/>
        <a:lstStyle/>
        <a:p>
          <a:endParaRPr lang="ru-RU"/>
        </a:p>
      </dgm:t>
    </dgm:pt>
    <dgm:pt modelId="{38C9903D-D3D5-4330-A6FC-D3097C9C8956}">
      <dgm:prSet phldrT="[Текст]"/>
      <dgm:spPr/>
      <dgm:t>
        <a:bodyPr/>
        <a:lstStyle/>
        <a:p>
          <a:r>
            <a:rPr lang="ru-RU" b="1" dirty="0" smtClean="0"/>
            <a:t>радиореклама</a:t>
          </a:r>
          <a:endParaRPr lang="ru-RU" b="1" dirty="0"/>
        </a:p>
      </dgm:t>
    </dgm:pt>
    <dgm:pt modelId="{E6059643-70E7-4C8F-BF12-56EA0BA85B6B}" type="parTrans" cxnId="{CAC34E81-56FC-4D73-82B1-F1197BF56954}">
      <dgm:prSet/>
      <dgm:spPr/>
      <dgm:t>
        <a:bodyPr/>
        <a:lstStyle/>
        <a:p>
          <a:endParaRPr lang="ru-RU"/>
        </a:p>
      </dgm:t>
    </dgm:pt>
    <dgm:pt modelId="{75A3E014-8A4A-47EA-B38E-D07A418CC53C}" type="sibTrans" cxnId="{CAC34E81-56FC-4D73-82B1-F1197BF56954}">
      <dgm:prSet/>
      <dgm:spPr/>
      <dgm:t>
        <a:bodyPr/>
        <a:lstStyle/>
        <a:p>
          <a:endParaRPr lang="ru-RU"/>
        </a:p>
      </dgm:t>
    </dgm:pt>
    <dgm:pt modelId="{AFBB3DF4-1778-48B3-B541-0E4873FC836E}">
      <dgm:prSet phldrT="[Текст]" custT="1"/>
      <dgm:spPr/>
      <dgm:t>
        <a:bodyPr/>
        <a:lstStyle/>
        <a:p>
          <a:r>
            <a:rPr lang="ru-RU" sz="2400" dirty="0" smtClean="0"/>
            <a:t>Ролики, реже «джинса» - «на правах рекламы»</a:t>
          </a:r>
          <a:endParaRPr lang="ru-RU" sz="2400" dirty="0"/>
        </a:p>
      </dgm:t>
    </dgm:pt>
    <dgm:pt modelId="{4E93D769-DA73-45C7-8A23-163769245111}" type="parTrans" cxnId="{BEE72B15-3852-40E7-BD49-40DE64921D1B}">
      <dgm:prSet/>
      <dgm:spPr/>
      <dgm:t>
        <a:bodyPr/>
        <a:lstStyle/>
        <a:p>
          <a:endParaRPr lang="ru-RU"/>
        </a:p>
      </dgm:t>
    </dgm:pt>
    <dgm:pt modelId="{3A60099B-F717-4497-A706-4FBDED8620F4}" type="sibTrans" cxnId="{BEE72B15-3852-40E7-BD49-40DE64921D1B}">
      <dgm:prSet/>
      <dgm:spPr/>
      <dgm:t>
        <a:bodyPr/>
        <a:lstStyle/>
        <a:p>
          <a:endParaRPr lang="ru-RU"/>
        </a:p>
      </dgm:t>
    </dgm:pt>
    <dgm:pt modelId="{8D24447A-0DF4-487B-A05D-877D9ED07C03}">
      <dgm:prSet phldrT="[Текст]"/>
      <dgm:spPr/>
      <dgm:t>
        <a:bodyPr/>
        <a:lstStyle/>
        <a:p>
          <a:r>
            <a:rPr lang="ru-RU" b="1" dirty="0" smtClean="0"/>
            <a:t>печатная</a:t>
          </a:r>
          <a:endParaRPr lang="ru-RU" b="1" dirty="0"/>
        </a:p>
      </dgm:t>
    </dgm:pt>
    <dgm:pt modelId="{B0E3F306-425E-4C08-913D-FB166696769E}" type="parTrans" cxnId="{0D32F8F9-B40C-49E7-A651-684AEC5BBCE8}">
      <dgm:prSet/>
      <dgm:spPr/>
      <dgm:t>
        <a:bodyPr/>
        <a:lstStyle/>
        <a:p>
          <a:endParaRPr lang="ru-RU"/>
        </a:p>
      </dgm:t>
    </dgm:pt>
    <dgm:pt modelId="{E3780BFF-7F0C-4DE2-8854-46423D7B2D30}" type="sibTrans" cxnId="{0D32F8F9-B40C-49E7-A651-684AEC5BBCE8}">
      <dgm:prSet/>
      <dgm:spPr/>
      <dgm:t>
        <a:bodyPr/>
        <a:lstStyle/>
        <a:p>
          <a:endParaRPr lang="ru-RU"/>
        </a:p>
      </dgm:t>
    </dgm:pt>
    <dgm:pt modelId="{1C8DEB12-CD1E-42D4-B83E-7B85EEB1C348}">
      <dgm:prSet phldrT="[Текст]"/>
      <dgm:spPr/>
      <dgm:t>
        <a:bodyPr/>
        <a:lstStyle/>
        <a:p>
          <a:r>
            <a:rPr lang="ru-RU" dirty="0" smtClean="0"/>
            <a:t>Различают рекламу в прессе и прочую: принты, листовки, наклейки, визитки</a:t>
          </a:r>
          <a:endParaRPr lang="ru-RU" dirty="0"/>
        </a:p>
      </dgm:t>
    </dgm:pt>
    <dgm:pt modelId="{8D8D5021-9588-4DD6-8A74-5203DCE97A7A}" type="parTrans" cxnId="{87B23E3E-D23C-4595-A2DA-95E0520A2EA3}">
      <dgm:prSet/>
      <dgm:spPr/>
      <dgm:t>
        <a:bodyPr/>
        <a:lstStyle/>
        <a:p>
          <a:endParaRPr lang="ru-RU"/>
        </a:p>
      </dgm:t>
    </dgm:pt>
    <dgm:pt modelId="{1060F5CB-A4DC-43F3-9081-533E4BDE590A}" type="sibTrans" cxnId="{87B23E3E-D23C-4595-A2DA-95E0520A2EA3}">
      <dgm:prSet/>
      <dgm:spPr/>
      <dgm:t>
        <a:bodyPr/>
        <a:lstStyle/>
        <a:p>
          <a:endParaRPr lang="ru-RU"/>
        </a:p>
      </dgm:t>
    </dgm:pt>
    <dgm:pt modelId="{DFE0CFCD-4D4F-44B7-8C69-62EE50566682}" type="pres">
      <dgm:prSet presAssocID="{2F0591FB-DD86-43F4-88A7-EF4B3CA3C436}" presName="Name0" presStyleCnt="0">
        <dgm:presLayoutVars>
          <dgm:dir/>
          <dgm:animLvl val="lvl"/>
          <dgm:resizeHandles val="exact"/>
        </dgm:presLayoutVars>
      </dgm:prSet>
      <dgm:spPr/>
      <dgm:t>
        <a:bodyPr/>
        <a:lstStyle/>
        <a:p>
          <a:endParaRPr lang="ru-RU"/>
        </a:p>
      </dgm:t>
    </dgm:pt>
    <dgm:pt modelId="{363F42BD-C768-4A28-A3FA-431153B1758E}" type="pres">
      <dgm:prSet presAssocID="{255ACBE4-3B2D-4CAE-AE08-D0522F5F23BA}" presName="linNode" presStyleCnt="0"/>
      <dgm:spPr/>
    </dgm:pt>
    <dgm:pt modelId="{48AD187B-57E2-4E79-95BB-93A463F60C01}" type="pres">
      <dgm:prSet presAssocID="{255ACBE4-3B2D-4CAE-AE08-D0522F5F23BA}" presName="parentText" presStyleLbl="node1" presStyleIdx="0" presStyleCnt="3">
        <dgm:presLayoutVars>
          <dgm:chMax val="1"/>
          <dgm:bulletEnabled val="1"/>
        </dgm:presLayoutVars>
      </dgm:prSet>
      <dgm:spPr/>
      <dgm:t>
        <a:bodyPr/>
        <a:lstStyle/>
        <a:p>
          <a:endParaRPr lang="ru-RU"/>
        </a:p>
      </dgm:t>
    </dgm:pt>
    <dgm:pt modelId="{C94D4E23-CA16-4293-9E84-66D1314C3C7C}" type="pres">
      <dgm:prSet presAssocID="{255ACBE4-3B2D-4CAE-AE08-D0522F5F23BA}" presName="descendantText" presStyleLbl="alignAccFollowNode1" presStyleIdx="0" presStyleCnt="3">
        <dgm:presLayoutVars>
          <dgm:bulletEnabled val="1"/>
        </dgm:presLayoutVars>
      </dgm:prSet>
      <dgm:spPr/>
      <dgm:t>
        <a:bodyPr/>
        <a:lstStyle/>
        <a:p>
          <a:endParaRPr lang="ru-RU"/>
        </a:p>
      </dgm:t>
    </dgm:pt>
    <dgm:pt modelId="{6CBBDC6A-BC55-4D6D-96AA-4CFD596C5F4D}" type="pres">
      <dgm:prSet presAssocID="{01258E58-3417-4386-9566-1199D4D2F3DD}" presName="sp" presStyleCnt="0"/>
      <dgm:spPr/>
    </dgm:pt>
    <dgm:pt modelId="{D45A70C6-6474-40B0-98CE-E8E93C6CB8B6}" type="pres">
      <dgm:prSet presAssocID="{38C9903D-D3D5-4330-A6FC-D3097C9C8956}" presName="linNode" presStyleCnt="0"/>
      <dgm:spPr/>
    </dgm:pt>
    <dgm:pt modelId="{35CE3BE8-79CA-4910-A92D-50E42E6157EC}" type="pres">
      <dgm:prSet presAssocID="{38C9903D-D3D5-4330-A6FC-D3097C9C8956}" presName="parentText" presStyleLbl="node1" presStyleIdx="1" presStyleCnt="3">
        <dgm:presLayoutVars>
          <dgm:chMax val="1"/>
          <dgm:bulletEnabled val="1"/>
        </dgm:presLayoutVars>
      </dgm:prSet>
      <dgm:spPr/>
      <dgm:t>
        <a:bodyPr/>
        <a:lstStyle/>
        <a:p>
          <a:endParaRPr lang="ru-RU"/>
        </a:p>
      </dgm:t>
    </dgm:pt>
    <dgm:pt modelId="{53A08584-5419-4D42-A134-66B71961531D}" type="pres">
      <dgm:prSet presAssocID="{38C9903D-D3D5-4330-A6FC-D3097C9C8956}" presName="descendantText" presStyleLbl="alignAccFollowNode1" presStyleIdx="1" presStyleCnt="3">
        <dgm:presLayoutVars>
          <dgm:bulletEnabled val="1"/>
        </dgm:presLayoutVars>
      </dgm:prSet>
      <dgm:spPr/>
      <dgm:t>
        <a:bodyPr/>
        <a:lstStyle/>
        <a:p>
          <a:endParaRPr lang="ru-RU"/>
        </a:p>
      </dgm:t>
    </dgm:pt>
    <dgm:pt modelId="{8C6C8092-5F01-4A9C-8DA5-48C8DEAAC7AC}" type="pres">
      <dgm:prSet presAssocID="{75A3E014-8A4A-47EA-B38E-D07A418CC53C}" presName="sp" presStyleCnt="0"/>
      <dgm:spPr/>
    </dgm:pt>
    <dgm:pt modelId="{FD6E2AD5-DF75-4906-852D-D9BD0DF9A566}" type="pres">
      <dgm:prSet presAssocID="{8D24447A-0DF4-487B-A05D-877D9ED07C03}" presName="linNode" presStyleCnt="0"/>
      <dgm:spPr/>
    </dgm:pt>
    <dgm:pt modelId="{01F33F9A-6B54-4BFB-9482-3A18434FCE70}" type="pres">
      <dgm:prSet presAssocID="{8D24447A-0DF4-487B-A05D-877D9ED07C03}" presName="parentText" presStyleLbl="node1" presStyleIdx="2" presStyleCnt="3">
        <dgm:presLayoutVars>
          <dgm:chMax val="1"/>
          <dgm:bulletEnabled val="1"/>
        </dgm:presLayoutVars>
      </dgm:prSet>
      <dgm:spPr/>
      <dgm:t>
        <a:bodyPr/>
        <a:lstStyle/>
        <a:p>
          <a:endParaRPr lang="ru-RU"/>
        </a:p>
      </dgm:t>
    </dgm:pt>
    <dgm:pt modelId="{050EC93C-8CA1-477C-A45B-EBF0F0E4791F}" type="pres">
      <dgm:prSet presAssocID="{8D24447A-0DF4-487B-A05D-877D9ED07C03}" presName="descendantText" presStyleLbl="alignAccFollowNode1" presStyleIdx="2" presStyleCnt="3">
        <dgm:presLayoutVars>
          <dgm:bulletEnabled val="1"/>
        </dgm:presLayoutVars>
      </dgm:prSet>
      <dgm:spPr/>
      <dgm:t>
        <a:bodyPr/>
        <a:lstStyle/>
        <a:p>
          <a:endParaRPr lang="ru-RU"/>
        </a:p>
      </dgm:t>
    </dgm:pt>
  </dgm:ptLst>
  <dgm:cxnLst>
    <dgm:cxn modelId="{0D32F8F9-B40C-49E7-A651-684AEC5BBCE8}" srcId="{2F0591FB-DD86-43F4-88A7-EF4B3CA3C436}" destId="{8D24447A-0DF4-487B-A05D-877D9ED07C03}" srcOrd="2" destOrd="0" parTransId="{B0E3F306-425E-4C08-913D-FB166696769E}" sibTransId="{E3780BFF-7F0C-4DE2-8854-46423D7B2D30}"/>
    <dgm:cxn modelId="{264D2103-3BEE-44FD-B5E0-A625DC79D7B9}" type="presOf" srcId="{1C8DEB12-CD1E-42D4-B83E-7B85EEB1C348}" destId="{050EC93C-8CA1-477C-A45B-EBF0F0E4791F}" srcOrd="0" destOrd="0" presId="urn:microsoft.com/office/officeart/2005/8/layout/vList5"/>
    <dgm:cxn modelId="{CAC34E81-56FC-4D73-82B1-F1197BF56954}" srcId="{2F0591FB-DD86-43F4-88A7-EF4B3CA3C436}" destId="{38C9903D-D3D5-4330-A6FC-D3097C9C8956}" srcOrd="1" destOrd="0" parTransId="{E6059643-70E7-4C8F-BF12-56EA0BA85B6B}" sibTransId="{75A3E014-8A4A-47EA-B38E-D07A418CC53C}"/>
    <dgm:cxn modelId="{1EE7553D-64DE-4127-85C1-153E2DDEDCCA}" type="presOf" srcId="{8D24447A-0DF4-487B-A05D-877D9ED07C03}" destId="{01F33F9A-6B54-4BFB-9482-3A18434FCE70}" srcOrd="0" destOrd="0" presId="urn:microsoft.com/office/officeart/2005/8/layout/vList5"/>
    <dgm:cxn modelId="{FD094E85-A39F-4970-BCFC-7A468733F1C4}" type="presOf" srcId="{38C9903D-D3D5-4330-A6FC-D3097C9C8956}" destId="{35CE3BE8-79CA-4910-A92D-50E42E6157EC}" srcOrd="0" destOrd="0" presId="urn:microsoft.com/office/officeart/2005/8/layout/vList5"/>
    <dgm:cxn modelId="{A4E3F351-D4E7-4287-9864-AE923A1B9448}" type="presOf" srcId="{255ACBE4-3B2D-4CAE-AE08-D0522F5F23BA}" destId="{48AD187B-57E2-4E79-95BB-93A463F60C01}" srcOrd="0" destOrd="0" presId="urn:microsoft.com/office/officeart/2005/8/layout/vList5"/>
    <dgm:cxn modelId="{DD1F9DC4-711F-4ED9-8AC4-6102A535E3DB}" srcId="{2F0591FB-DD86-43F4-88A7-EF4B3CA3C436}" destId="{255ACBE4-3B2D-4CAE-AE08-D0522F5F23BA}" srcOrd="0" destOrd="0" parTransId="{FFD97AF0-074D-4C50-AF73-2AF81A277BE1}" sibTransId="{01258E58-3417-4386-9566-1199D4D2F3DD}"/>
    <dgm:cxn modelId="{CB3A9B0A-41F3-4E22-BBB8-27A968EB2C97}" type="presOf" srcId="{D694C44B-BBFC-409D-A790-8A801A45C111}" destId="{C94D4E23-CA16-4293-9E84-66D1314C3C7C}" srcOrd="0" destOrd="0" presId="urn:microsoft.com/office/officeart/2005/8/layout/vList5"/>
    <dgm:cxn modelId="{1AB78C1E-FE6D-4B15-847A-087938238895}" type="presOf" srcId="{AFBB3DF4-1778-48B3-B541-0E4873FC836E}" destId="{53A08584-5419-4D42-A134-66B71961531D}" srcOrd="0" destOrd="0" presId="urn:microsoft.com/office/officeart/2005/8/layout/vList5"/>
    <dgm:cxn modelId="{87B23E3E-D23C-4595-A2DA-95E0520A2EA3}" srcId="{8D24447A-0DF4-487B-A05D-877D9ED07C03}" destId="{1C8DEB12-CD1E-42D4-B83E-7B85EEB1C348}" srcOrd="0" destOrd="0" parTransId="{8D8D5021-9588-4DD6-8A74-5203DCE97A7A}" sibTransId="{1060F5CB-A4DC-43F3-9081-533E4BDE590A}"/>
    <dgm:cxn modelId="{C6FCD6E5-8EE5-4AC5-9B9F-1D46B831BBDF}" srcId="{255ACBE4-3B2D-4CAE-AE08-D0522F5F23BA}" destId="{D694C44B-BBFC-409D-A790-8A801A45C111}" srcOrd="0" destOrd="0" parTransId="{5A240DA2-1D15-4810-B64D-30A70E3CA4B4}" sibTransId="{C0EE587E-2E50-4A97-9D95-0F2B277F6A38}"/>
    <dgm:cxn modelId="{E24418E3-6387-44C6-8C03-1B3174D20427}" type="presOf" srcId="{2F0591FB-DD86-43F4-88A7-EF4B3CA3C436}" destId="{DFE0CFCD-4D4F-44B7-8C69-62EE50566682}" srcOrd="0" destOrd="0" presId="urn:microsoft.com/office/officeart/2005/8/layout/vList5"/>
    <dgm:cxn modelId="{BEE72B15-3852-40E7-BD49-40DE64921D1B}" srcId="{38C9903D-D3D5-4330-A6FC-D3097C9C8956}" destId="{AFBB3DF4-1778-48B3-B541-0E4873FC836E}" srcOrd="0" destOrd="0" parTransId="{4E93D769-DA73-45C7-8A23-163769245111}" sibTransId="{3A60099B-F717-4497-A706-4FBDED8620F4}"/>
    <dgm:cxn modelId="{03704142-A791-4EA3-8D9F-6D8AA0840E28}" type="presParOf" srcId="{DFE0CFCD-4D4F-44B7-8C69-62EE50566682}" destId="{363F42BD-C768-4A28-A3FA-431153B1758E}" srcOrd="0" destOrd="0" presId="urn:microsoft.com/office/officeart/2005/8/layout/vList5"/>
    <dgm:cxn modelId="{132189B6-01E5-4AC1-8D6E-8CD133E649EF}" type="presParOf" srcId="{363F42BD-C768-4A28-A3FA-431153B1758E}" destId="{48AD187B-57E2-4E79-95BB-93A463F60C01}" srcOrd="0" destOrd="0" presId="urn:microsoft.com/office/officeart/2005/8/layout/vList5"/>
    <dgm:cxn modelId="{A3DE1375-4FD8-49F6-BEFD-CA7049720D20}" type="presParOf" srcId="{363F42BD-C768-4A28-A3FA-431153B1758E}" destId="{C94D4E23-CA16-4293-9E84-66D1314C3C7C}" srcOrd="1" destOrd="0" presId="urn:microsoft.com/office/officeart/2005/8/layout/vList5"/>
    <dgm:cxn modelId="{2505688C-6B44-41C3-84EB-2BF8F84DB227}" type="presParOf" srcId="{DFE0CFCD-4D4F-44B7-8C69-62EE50566682}" destId="{6CBBDC6A-BC55-4D6D-96AA-4CFD596C5F4D}" srcOrd="1" destOrd="0" presId="urn:microsoft.com/office/officeart/2005/8/layout/vList5"/>
    <dgm:cxn modelId="{E2010461-A12B-492F-BB97-1E3421A8782C}" type="presParOf" srcId="{DFE0CFCD-4D4F-44B7-8C69-62EE50566682}" destId="{D45A70C6-6474-40B0-98CE-E8E93C6CB8B6}" srcOrd="2" destOrd="0" presId="urn:microsoft.com/office/officeart/2005/8/layout/vList5"/>
    <dgm:cxn modelId="{BD806055-112D-4A77-B6A7-3D809FFBA977}" type="presParOf" srcId="{D45A70C6-6474-40B0-98CE-E8E93C6CB8B6}" destId="{35CE3BE8-79CA-4910-A92D-50E42E6157EC}" srcOrd="0" destOrd="0" presId="urn:microsoft.com/office/officeart/2005/8/layout/vList5"/>
    <dgm:cxn modelId="{D8501203-07E5-4BB0-9344-211B66861BAC}" type="presParOf" srcId="{D45A70C6-6474-40B0-98CE-E8E93C6CB8B6}" destId="{53A08584-5419-4D42-A134-66B71961531D}" srcOrd="1" destOrd="0" presId="urn:microsoft.com/office/officeart/2005/8/layout/vList5"/>
    <dgm:cxn modelId="{77631524-57F1-436A-9791-21C294CA7DF7}" type="presParOf" srcId="{DFE0CFCD-4D4F-44B7-8C69-62EE50566682}" destId="{8C6C8092-5F01-4A9C-8DA5-48C8DEAAC7AC}" srcOrd="3" destOrd="0" presId="urn:microsoft.com/office/officeart/2005/8/layout/vList5"/>
    <dgm:cxn modelId="{D23D742D-36B5-4BBC-A4AB-D4C2CB52ED27}" type="presParOf" srcId="{DFE0CFCD-4D4F-44B7-8C69-62EE50566682}" destId="{FD6E2AD5-DF75-4906-852D-D9BD0DF9A566}" srcOrd="4" destOrd="0" presId="urn:microsoft.com/office/officeart/2005/8/layout/vList5"/>
    <dgm:cxn modelId="{2CC125BC-ECFA-4BAC-9E56-E14BA909FFB8}" type="presParOf" srcId="{FD6E2AD5-DF75-4906-852D-D9BD0DF9A566}" destId="{01F33F9A-6B54-4BFB-9482-3A18434FCE70}" srcOrd="0" destOrd="0" presId="urn:microsoft.com/office/officeart/2005/8/layout/vList5"/>
    <dgm:cxn modelId="{B4FDE798-B940-4B61-8E48-6E767ED907E5}" type="presParOf" srcId="{FD6E2AD5-DF75-4906-852D-D9BD0DF9A566}" destId="{050EC93C-8CA1-477C-A45B-EBF0F0E4791F}" srcOrd="1" destOrd="0" presId="urn:microsoft.com/office/officeart/2005/8/layout/vList5"/>
  </dgm:cxnLst>
  <dgm:bg/>
  <dgm:whole/>
</dgm:dataModel>
</file>

<file path=ppt/diagrams/data3.xml><?xml version="1.0" encoding="utf-8"?>
<dgm:dataModel xmlns:dgm="http://schemas.openxmlformats.org/drawingml/2006/diagram" xmlns:a="http://schemas.openxmlformats.org/drawingml/2006/main">
  <dgm:ptLst>
    <dgm:pt modelId="{3B9B596D-97EB-44C4-A3B0-FF91B96F497B}" type="doc">
      <dgm:prSet loTypeId="urn:microsoft.com/office/officeart/2005/8/layout/list1" loCatId="list" qsTypeId="urn:microsoft.com/office/officeart/2005/8/quickstyle/3d3" qsCatId="3D" csTypeId="urn:microsoft.com/office/officeart/2005/8/colors/colorful1" csCatId="colorful" phldr="1"/>
      <dgm:spPr/>
      <dgm:t>
        <a:bodyPr/>
        <a:lstStyle/>
        <a:p>
          <a:endParaRPr lang="ru-RU"/>
        </a:p>
      </dgm:t>
    </dgm:pt>
    <dgm:pt modelId="{A88F9B59-DD30-44AF-9E25-E5526779DC62}">
      <dgm:prSet phldrT="[Текст]" custT="1"/>
      <dgm:spPr/>
      <dgm:t>
        <a:bodyPr/>
        <a:lstStyle/>
        <a:p>
          <a:r>
            <a:rPr lang="ru-RU" sz="2000" b="1" dirty="0" smtClean="0"/>
            <a:t>Троллы (от англ. </a:t>
          </a:r>
          <a:r>
            <a:rPr lang="en-US" sz="2000" b="1" i="1" dirty="0" smtClean="0"/>
            <a:t>t</a:t>
          </a:r>
          <a:r>
            <a:rPr lang="ru-RU" sz="2000" b="1" i="1" dirty="0" smtClean="0"/>
            <a:t>roll)</a:t>
          </a:r>
          <a:endParaRPr lang="ru-RU" sz="2000" b="1" dirty="0"/>
        </a:p>
      </dgm:t>
    </dgm:pt>
    <dgm:pt modelId="{DA2A1B79-F1F4-4C04-ACB1-5337C24A3E40}" type="parTrans" cxnId="{F8D58F1B-3EC4-4191-AF63-49F9E281E04D}">
      <dgm:prSet/>
      <dgm:spPr/>
      <dgm:t>
        <a:bodyPr/>
        <a:lstStyle/>
        <a:p>
          <a:endParaRPr lang="ru-RU"/>
        </a:p>
      </dgm:t>
    </dgm:pt>
    <dgm:pt modelId="{1723E792-F27C-4C3B-892F-E500B54AEC11}" type="sibTrans" cxnId="{F8D58F1B-3EC4-4191-AF63-49F9E281E04D}">
      <dgm:prSet/>
      <dgm:spPr/>
      <dgm:t>
        <a:bodyPr/>
        <a:lstStyle/>
        <a:p>
          <a:endParaRPr lang="ru-RU"/>
        </a:p>
      </dgm:t>
    </dgm:pt>
    <dgm:pt modelId="{9B6FA5EE-C947-426D-8167-7570ED425408}">
      <dgm:prSet phldrT="[Текст]" custT="1"/>
      <dgm:spPr/>
      <dgm:t>
        <a:bodyPr/>
        <a:lstStyle/>
        <a:p>
          <a:r>
            <a:rPr lang="ru-RU" sz="1400" dirty="0" smtClean="0"/>
            <a:t>двусторонние рекламные конструкции, горизонтально расположенные над проезжей частью на вертикальных опорах, оборудованы подсветкой изнутри, за счёт чего очень эффективны в тёмное время суток. Подсветка обычно осуществляется люминесцентными светильниками. </a:t>
          </a:r>
          <a:endParaRPr lang="ru-RU" sz="1400" dirty="0"/>
        </a:p>
      </dgm:t>
    </dgm:pt>
    <dgm:pt modelId="{7323E36C-A9AF-4482-8389-D976941BCCD3}" type="parTrans" cxnId="{C9B75080-C35D-45A8-B077-E058BD0DAA15}">
      <dgm:prSet/>
      <dgm:spPr/>
      <dgm:t>
        <a:bodyPr/>
        <a:lstStyle/>
        <a:p>
          <a:endParaRPr lang="ru-RU"/>
        </a:p>
      </dgm:t>
    </dgm:pt>
    <dgm:pt modelId="{620AA696-1887-41C5-B3F6-F38EB439C01A}" type="sibTrans" cxnId="{C9B75080-C35D-45A8-B077-E058BD0DAA15}">
      <dgm:prSet/>
      <dgm:spPr/>
      <dgm:t>
        <a:bodyPr/>
        <a:lstStyle/>
        <a:p>
          <a:endParaRPr lang="ru-RU"/>
        </a:p>
      </dgm:t>
    </dgm:pt>
    <dgm:pt modelId="{38E9F149-77E2-4D6B-9E6B-643C2B09EACC}">
      <dgm:prSet phldrT="[Текст]" custT="1"/>
      <dgm:spPr/>
      <dgm:t>
        <a:bodyPr/>
        <a:lstStyle/>
        <a:p>
          <a:r>
            <a:rPr lang="ru-RU" sz="2000" b="1" dirty="0" smtClean="0"/>
            <a:t>Биллборды(от англ. </a:t>
          </a:r>
          <a:r>
            <a:rPr lang="ru-RU" sz="2000" b="1" i="1" dirty="0" smtClean="0"/>
            <a:t>bill board</a:t>
          </a:r>
          <a:r>
            <a:rPr lang="ru-RU" sz="2000" b="1" dirty="0" smtClean="0"/>
            <a:t>)</a:t>
          </a:r>
          <a:endParaRPr lang="ru-RU" sz="2000" b="1" dirty="0"/>
        </a:p>
      </dgm:t>
    </dgm:pt>
    <dgm:pt modelId="{7F194D49-E1E2-441F-B38B-2257CC795C4B}" type="parTrans" cxnId="{24957002-6DF7-4E14-A8D0-9986D0DD9EE6}">
      <dgm:prSet/>
      <dgm:spPr/>
      <dgm:t>
        <a:bodyPr/>
        <a:lstStyle/>
        <a:p>
          <a:endParaRPr lang="ru-RU"/>
        </a:p>
      </dgm:t>
    </dgm:pt>
    <dgm:pt modelId="{300E478B-4BE1-4879-ACDE-1A36C8FC30D9}" type="sibTrans" cxnId="{24957002-6DF7-4E14-A8D0-9986D0DD9EE6}">
      <dgm:prSet/>
      <dgm:spPr/>
      <dgm:t>
        <a:bodyPr/>
        <a:lstStyle/>
        <a:p>
          <a:endParaRPr lang="ru-RU"/>
        </a:p>
      </dgm:t>
    </dgm:pt>
    <dgm:pt modelId="{CE609AE1-1B23-4A88-9ABA-CAA36940DA2B}">
      <dgm:prSet phldrT="[Текст]" custT="1"/>
      <dgm:spPr/>
      <dgm:t>
        <a:bodyPr/>
        <a:lstStyle/>
        <a:p>
          <a:r>
            <a:rPr lang="ru-RU" sz="1400" dirty="0" smtClean="0"/>
            <a:t>отдельные щиты с рекламными плакатами 3×6 м, 4×8 м. </a:t>
          </a:r>
          <a:endParaRPr lang="ru-RU" sz="1400" dirty="0"/>
        </a:p>
      </dgm:t>
    </dgm:pt>
    <dgm:pt modelId="{C5078B75-6432-4718-97B7-42B960698B1B}" type="parTrans" cxnId="{A0DE4E08-71E0-49C3-9A28-7F3CF2F2EB67}">
      <dgm:prSet/>
      <dgm:spPr/>
      <dgm:t>
        <a:bodyPr/>
        <a:lstStyle/>
        <a:p>
          <a:endParaRPr lang="ru-RU"/>
        </a:p>
      </dgm:t>
    </dgm:pt>
    <dgm:pt modelId="{1E9DD596-D483-439E-8D70-7E88EE382F58}" type="sibTrans" cxnId="{A0DE4E08-71E0-49C3-9A28-7F3CF2F2EB67}">
      <dgm:prSet/>
      <dgm:spPr/>
      <dgm:t>
        <a:bodyPr/>
        <a:lstStyle/>
        <a:p>
          <a:endParaRPr lang="ru-RU"/>
        </a:p>
      </dgm:t>
    </dgm:pt>
    <dgm:pt modelId="{61DFCF4D-C8A7-4629-90D5-E5120BE2696E}">
      <dgm:prSet phldrT="[Текст]" custT="1"/>
      <dgm:spPr/>
      <dgm:t>
        <a:bodyPr/>
        <a:lstStyle/>
        <a:p>
          <a:r>
            <a:rPr lang="ru-RU" sz="2000" b="1" dirty="0" smtClean="0"/>
            <a:t>Сити лайт(от англ. </a:t>
          </a:r>
          <a:r>
            <a:rPr lang="en-US" sz="2000" b="1" i="1" dirty="0" smtClean="0"/>
            <a:t>citylight</a:t>
          </a:r>
          <a:r>
            <a:rPr lang="en-US" sz="2000" b="1" dirty="0" smtClean="0"/>
            <a:t>)</a:t>
          </a:r>
          <a:endParaRPr lang="ru-RU" sz="2000" b="1" dirty="0"/>
        </a:p>
      </dgm:t>
    </dgm:pt>
    <dgm:pt modelId="{A5F0FAAC-0998-490E-BC4A-A0957C82D18E}" type="parTrans" cxnId="{C5490953-33CF-49F4-BC36-176764A227A1}">
      <dgm:prSet/>
      <dgm:spPr/>
      <dgm:t>
        <a:bodyPr/>
        <a:lstStyle/>
        <a:p>
          <a:endParaRPr lang="ru-RU"/>
        </a:p>
      </dgm:t>
    </dgm:pt>
    <dgm:pt modelId="{2CC16C22-B4F4-4C5A-9C8B-8DFCE5686706}" type="sibTrans" cxnId="{C5490953-33CF-49F4-BC36-176764A227A1}">
      <dgm:prSet/>
      <dgm:spPr/>
      <dgm:t>
        <a:bodyPr/>
        <a:lstStyle/>
        <a:p>
          <a:endParaRPr lang="ru-RU"/>
        </a:p>
      </dgm:t>
    </dgm:pt>
    <dgm:pt modelId="{8EB0296F-FF19-481C-BB66-6EC54B76D4CD}">
      <dgm:prSet phldrT="[Текст]" custT="1"/>
      <dgm:spPr/>
      <dgm:t>
        <a:bodyPr/>
        <a:lstStyle/>
        <a:p>
          <a:r>
            <a:rPr lang="ru-RU" sz="1400" dirty="0" smtClean="0"/>
            <a:t>тротуарное панно. Конструкция, устанавливаемая на тротуарах и вдоль проезжей части. Снабжена подсветкой. </a:t>
          </a:r>
          <a:endParaRPr lang="ru-RU" sz="1400" dirty="0"/>
        </a:p>
      </dgm:t>
    </dgm:pt>
    <dgm:pt modelId="{5FDD5ADB-6700-4D1B-9CD9-B9A1B5C76C68}" type="parTrans" cxnId="{5386B2EA-6B2E-4D07-87AC-E6EC5813C44B}">
      <dgm:prSet/>
      <dgm:spPr/>
      <dgm:t>
        <a:bodyPr/>
        <a:lstStyle/>
        <a:p>
          <a:endParaRPr lang="ru-RU"/>
        </a:p>
      </dgm:t>
    </dgm:pt>
    <dgm:pt modelId="{2A48B01F-BCBB-4EAC-A62D-93B38413E384}" type="sibTrans" cxnId="{5386B2EA-6B2E-4D07-87AC-E6EC5813C44B}">
      <dgm:prSet/>
      <dgm:spPr/>
      <dgm:t>
        <a:bodyPr/>
        <a:lstStyle/>
        <a:p>
          <a:endParaRPr lang="ru-RU"/>
        </a:p>
      </dgm:t>
    </dgm:pt>
    <dgm:pt modelId="{DD16EC75-24B7-4D64-B365-E2F82A4D1251}">
      <dgm:prSet custT="1"/>
      <dgm:spPr/>
      <dgm:t>
        <a:bodyPr/>
        <a:lstStyle/>
        <a:p>
          <a:r>
            <a:rPr lang="ru-RU" sz="2000" b="1" dirty="0" smtClean="0"/>
            <a:t>Брэндмауэр (от</a:t>
          </a:r>
          <a:r>
            <a:rPr lang="en-US" sz="2000" b="1" dirty="0" smtClean="0"/>
            <a:t> </a:t>
          </a:r>
          <a:r>
            <a:rPr lang="ru-RU" sz="2000" b="1" dirty="0" smtClean="0"/>
            <a:t>англ.</a:t>
          </a:r>
          <a:r>
            <a:rPr lang="ru-RU" sz="2000" b="1" i="1" dirty="0" smtClean="0"/>
            <a:t>brandmower</a:t>
          </a:r>
          <a:r>
            <a:rPr lang="ru-RU" sz="2000" b="1" dirty="0" smtClean="0"/>
            <a:t>)</a:t>
          </a:r>
          <a:endParaRPr lang="ru-RU" sz="2000" b="1" dirty="0"/>
        </a:p>
      </dgm:t>
    </dgm:pt>
    <dgm:pt modelId="{381D3605-3AEE-45B1-A3D6-9AABF829314A}" type="parTrans" cxnId="{8A60F170-A539-44F2-9D69-D482AB8BAD4D}">
      <dgm:prSet/>
      <dgm:spPr/>
      <dgm:t>
        <a:bodyPr/>
        <a:lstStyle/>
        <a:p>
          <a:endParaRPr lang="ru-RU"/>
        </a:p>
      </dgm:t>
    </dgm:pt>
    <dgm:pt modelId="{800ACB56-92A9-4E2E-82CA-7C0B64D571FC}" type="sibTrans" cxnId="{8A60F170-A539-44F2-9D69-D482AB8BAD4D}">
      <dgm:prSet/>
      <dgm:spPr/>
      <dgm:t>
        <a:bodyPr/>
        <a:lstStyle/>
        <a:p>
          <a:endParaRPr lang="ru-RU"/>
        </a:p>
      </dgm:t>
    </dgm:pt>
    <dgm:pt modelId="{5D05BA9A-6D44-4114-9DB1-829DAB88AC30}">
      <dgm:prSet custT="1"/>
      <dgm:spPr/>
      <dgm:t>
        <a:bodyPr/>
        <a:lstStyle/>
        <a:p>
          <a:r>
            <a:rPr lang="ru-RU" sz="1400" dirty="0" smtClean="0"/>
            <a:t> огромный плакат или щит на стене здания</a:t>
          </a:r>
          <a:endParaRPr lang="ru-RU" sz="1400" dirty="0"/>
        </a:p>
      </dgm:t>
    </dgm:pt>
    <dgm:pt modelId="{ADFE3FEF-F53D-4DE1-8229-637A21CCE2A4}" type="parTrans" cxnId="{FADACA24-E297-4CFF-8D21-4ADE175B6BAD}">
      <dgm:prSet/>
      <dgm:spPr/>
      <dgm:t>
        <a:bodyPr/>
        <a:lstStyle/>
        <a:p>
          <a:endParaRPr lang="ru-RU"/>
        </a:p>
      </dgm:t>
    </dgm:pt>
    <dgm:pt modelId="{412D675E-3ED9-4FDA-B234-B721B68F1737}" type="sibTrans" cxnId="{FADACA24-E297-4CFF-8D21-4ADE175B6BAD}">
      <dgm:prSet/>
      <dgm:spPr/>
      <dgm:t>
        <a:bodyPr/>
        <a:lstStyle/>
        <a:p>
          <a:endParaRPr lang="ru-RU"/>
        </a:p>
      </dgm:t>
    </dgm:pt>
    <dgm:pt modelId="{E5609220-0687-4047-A005-9ECDD97934DC}">
      <dgm:prSet custT="1"/>
      <dgm:spPr/>
      <dgm:t>
        <a:bodyPr/>
        <a:lstStyle/>
        <a:p>
          <a:r>
            <a:rPr lang="ru-RU" sz="2000" b="1" dirty="0" smtClean="0"/>
            <a:t>Стритлайн (от англ. </a:t>
          </a:r>
          <a:r>
            <a:rPr lang="ru-RU" sz="2000" b="1" i="1" dirty="0" smtClean="0"/>
            <a:t>streetline</a:t>
          </a:r>
          <a:r>
            <a:rPr lang="ru-RU" sz="2000" b="1" dirty="0" smtClean="0"/>
            <a:t>), шалаш</a:t>
          </a:r>
          <a:endParaRPr lang="ru-RU" sz="2000" b="1" dirty="0"/>
        </a:p>
      </dgm:t>
    </dgm:pt>
    <dgm:pt modelId="{38A143CA-E250-441E-9A8B-C6775F2C608E}" type="parTrans" cxnId="{6F9F33C6-B352-48CE-9A3D-736F0AA25806}">
      <dgm:prSet/>
      <dgm:spPr/>
      <dgm:t>
        <a:bodyPr/>
        <a:lstStyle/>
        <a:p>
          <a:endParaRPr lang="ru-RU"/>
        </a:p>
      </dgm:t>
    </dgm:pt>
    <dgm:pt modelId="{B623FCBD-D64C-4C57-83C5-85B1B2151D0F}" type="sibTrans" cxnId="{6F9F33C6-B352-48CE-9A3D-736F0AA25806}">
      <dgm:prSet/>
      <dgm:spPr/>
      <dgm:t>
        <a:bodyPr/>
        <a:lstStyle/>
        <a:p>
          <a:endParaRPr lang="ru-RU"/>
        </a:p>
      </dgm:t>
    </dgm:pt>
    <dgm:pt modelId="{4AB288BA-ABC6-4685-BA98-73631FEB7B66}">
      <dgm:prSet custT="1"/>
      <dgm:spPr/>
      <dgm:t>
        <a:bodyPr/>
        <a:lstStyle/>
        <a:p>
          <a:r>
            <a:rPr lang="ru-RU" sz="1400" dirty="0" smtClean="0"/>
            <a:t>выносная складная конструкция с информацией на одной или двух рекламных поверхностях. Изготавливается из металла или пластика. Типичный размер: 1,35×0,6 м, форма рекламного поля — арка или прямоугольник. Устанавливается на тротуаре. </a:t>
          </a:r>
          <a:endParaRPr lang="ru-RU" sz="1400" dirty="0"/>
        </a:p>
      </dgm:t>
    </dgm:pt>
    <dgm:pt modelId="{B92BF951-1538-461B-B6B3-2A378ED60137}" type="parTrans" cxnId="{CDC3E3E6-E1DD-44DA-9653-B54E2B2D84FE}">
      <dgm:prSet/>
      <dgm:spPr/>
      <dgm:t>
        <a:bodyPr/>
        <a:lstStyle/>
        <a:p>
          <a:endParaRPr lang="ru-RU"/>
        </a:p>
      </dgm:t>
    </dgm:pt>
    <dgm:pt modelId="{838B85DC-A036-45FE-ADB0-E592D95F21EA}" type="sibTrans" cxnId="{CDC3E3E6-E1DD-44DA-9653-B54E2B2D84FE}">
      <dgm:prSet/>
      <dgm:spPr/>
      <dgm:t>
        <a:bodyPr/>
        <a:lstStyle/>
        <a:p>
          <a:endParaRPr lang="ru-RU"/>
        </a:p>
      </dgm:t>
    </dgm:pt>
    <dgm:pt modelId="{E5433560-6272-44A9-AF3F-CC58B70A6902}">
      <dgm:prSet custT="1"/>
      <dgm:spPr>
        <a:solidFill>
          <a:srgbClr val="FC5E78"/>
        </a:solidFill>
      </dgm:spPr>
      <dgm:t>
        <a:bodyPr/>
        <a:lstStyle/>
        <a:p>
          <a:r>
            <a:rPr lang="ru-RU" sz="2000" b="1" dirty="0" smtClean="0"/>
            <a:t>Бизнес-карты(от англ. </a:t>
          </a:r>
          <a:r>
            <a:rPr lang="ru-RU" sz="2000" b="1" i="1" dirty="0" smtClean="0"/>
            <a:t>business cards</a:t>
          </a:r>
          <a:r>
            <a:rPr lang="ru-RU" sz="2000" b="1" dirty="0" smtClean="0"/>
            <a:t>) </a:t>
          </a:r>
          <a:endParaRPr lang="ru-RU" sz="2000" b="1" dirty="0"/>
        </a:p>
      </dgm:t>
    </dgm:pt>
    <dgm:pt modelId="{436D4742-85B0-463E-B089-B15114516D7D}" type="parTrans" cxnId="{7C8544D2-934F-4039-A250-8830479E201E}">
      <dgm:prSet/>
      <dgm:spPr/>
      <dgm:t>
        <a:bodyPr/>
        <a:lstStyle/>
        <a:p>
          <a:endParaRPr lang="ru-RU"/>
        </a:p>
      </dgm:t>
    </dgm:pt>
    <dgm:pt modelId="{E8F84A31-C09A-46DD-A309-56F9359F2D52}" type="sibTrans" cxnId="{7C8544D2-934F-4039-A250-8830479E201E}">
      <dgm:prSet/>
      <dgm:spPr/>
      <dgm:t>
        <a:bodyPr/>
        <a:lstStyle/>
        <a:p>
          <a:endParaRPr lang="ru-RU"/>
        </a:p>
      </dgm:t>
    </dgm:pt>
    <dgm:pt modelId="{6B884E60-787D-4FD1-A019-F226C16CAE33}">
      <dgm:prSet custT="1"/>
      <dgm:spPr/>
      <dgm:t>
        <a:bodyPr/>
        <a:lstStyle/>
        <a:p>
          <a:r>
            <a:rPr lang="ru-RU" sz="1400" dirty="0" smtClean="0"/>
            <a:t>чаще всего, конструкция из металла или пластика в виде панно. Содержит определенное количество ячеек, в которых располагается печатная рекламная продукция в формате 5×9 см. Применяется в торговых центрах, в кинотеатрах, в розничных сетях. </a:t>
          </a:r>
          <a:endParaRPr lang="ru-RU" sz="1400" dirty="0"/>
        </a:p>
      </dgm:t>
    </dgm:pt>
    <dgm:pt modelId="{97C17CC1-0117-4A4F-9921-A55AE07F5932}" type="parTrans" cxnId="{25C7EDD0-C343-4598-8710-757CEEA7E9D7}">
      <dgm:prSet/>
      <dgm:spPr/>
      <dgm:t>
        <a:bodyPr/>
        <a:lstStyle/>
        <a:p>
          <a:endParaRPr lang="ru-RU"/>
        </a:p>
      </dgm:t>
    </dgm:pt>
    <dgm:pt modelId="{BE5CDEA9-ED2A-449E-B6A3-5EB53DEBA9B3}" type="sibTrans" cxnId="{25C7EDD0-C343-4598-8710-757CEEA7E9D7}">
      <dgm:prSet/>
      <dgm:spPr/>
      <dgm:t>
        <a:bodyPr/>
        <a:lstStyle/>
        <a:p>
          <a:endParaRPr lang="ru-RU"/>
        </a:p>
      </dgm:t>
    </dgm:pt>
    <dgm:pt modelId="{96CFB2B5-2E81-426C-A0BA-9CD408AA9B02}">
      <dgm:prSet custT="1"/>
      <dgm:spPr>
        <a:solidFill>
          <a:srgbClr val="34AE40"/>
        </a:solidFill>
      </dgm:spPr>
      <dgm:t>
        <a:bodyPr/>
        <a:lstStyle/>
        <a:p>
          <a:r>
            <a:rPr lang="ru-RU" sz="2000" b="1" dirty="0" smtClean="0"/>
            <a:t>Призматрон</a:t>
          </a:r>
          <a:endParaRPr lang="ru-RU" sz="2000" b="1" dirty="0"/>
        </a:p>
      </dgm:t>
    </dgm:pt>
    <dgm:pt modelId="{C1590738-D42F-4E4C-8081-40E1B1BEDF3D}" type="sibTrans" cxnId="{3B4312B2-55A4-4235-B4B3-B298B9F29B6F}">
      <dgm:prSet/>
      <dgm:spPr/>
      <dgm:t>
        <a:bodyPr/>
        <a:lstStyle/>
        <a:p>
          <a:endParaRPr lang="ru-RU"/>
        </a:p>
      </dgm:t>
    </dgm:pt>
    <dgm:pt modelId="{19BB8310-F717-44C1-B941-9835FAC8232F}" type="parTrans" cxnId="{3B4312B2-55A4-4235-B4B3-B298B9F29B6F}">
      <dgm:prSet/>
      <dgm:spPr/>
      <dgm:t>
        <a:bodyPr/>
        <a:lstStyle/>
        <a:p>
          <a:endParaRPr lang="ru-RU"/>
        </a:p>
      </dgm:t>
    </dgm:pt>
    <dgm:pt modelId="{2B938FBF-DF23-458F-9B29-61B075412649}">
      <dgm:prSet custT="1"/>
      <dgm:spPr/>
      <dgm:t>
        <a:bodyPr/>
        <a:lstStyle/>
        <a:p>
          <a:r>
            <a:rPr lang="ru-RU" sz="1400" dirty="0" smtClean="0"/>
            <a:t>рекламоноситель, рекламная поверхность которого состоит из трехгранных призм. Через заданный промежуток времени призмы поворачиваются вокруг своей оси, демонстрируя по очереди каждую из трех граней. Таким образом, одновременно можно разместить три разных сюжета. </a:t>
          </a:r>
          <a:endParaRPr lang="ru-RU" sz="1400" dirty="0"/>
        </a:p>
      </dgm:t>
    </dgm:pt>
    <dgm:pt modelId="{48CC44D0-68E7-465B-9F50-02BDAA5BDAA1}" type="parTrans" cxnId="{EDE45DE5-2D1C-4FC5-93F4-983BB1A93BE7}">
      <dgm:prSet/>
      <dgm:spPr/>
      <dgm:t>
        <a:bodyPr/>
        <a:lstStyle/>
        <a:p>
          <a:endParaRPr lang="ru-RU"/>
        </a:p>
      </dgm:t>
    </dgm:pt>
    <dgm:pt modelId="{3B4A5B97-46FF-4378-B5FF-5F38631A1A48}" type="sibTrans" cxnId="{EDE45DE5-2D1C-4FC5-93F4-983BB1A93BE7}">
      <dgm:prSet/>
      <dgm:spPr/>
      <dgm:t>
        <a:bodyPr/>
        <a:lstStyle/>
        <a:p>
          <a:endParaRPr lang="ru-RU"/>
        </a:p>
      </dgm:t>
    </dgm:pt>
    <dgm:pt modelId="{26E16D62-5932-43E0-BF6B-2D1779C66B79}" type="pres">
      <dgm:prSet presAssocID="{3B9B596D-97EB-44C4-A3B0-FF91B96F497B}" presName="linear" presStyleCnt="0">
        <dgm:presLayoutVars>
          <dgm:dir/>
          <dgm:animLvl val="lvl"/>
          <dgm:resizeHandles val="exact"/>
        </dgm:presLayoutVars>
      </dgm:prSet>
      <dgm:spPr/>
      <dgm:t>
        <a:bodyPr/>
        <a:lstStyle/>
        <a:p>
          <a:endParaRPr lang="ru-RU"/>
        </a:p>
      </dgm:t>
    </dgm:pt>
    <dgm:pt modelId="{8E52F38D-8EF5-438E-B108-4E460B1D125D}" type="pres">
      <dgm:prSet presAssocID="{A88F9B59-DD30-44AF-9E25-E5526779DC62}" presName="parentLin" presStyleCnt="0"/>
      <dgm:spPr/>
    </dgm:pt>
    <dgm:pt modelId="{C34F13C4-1EF4-4FB9-BD3D-203E05EB5F1D}" type="pres">
      <dgm:prSet presAssocID="{A88F9B59-DD30-44AF-9E25-E5526779DC62}" presName="parentLeftMargin" presStyleLbl="node1" presStyleIdx="0" presStyleCnt="7"/>
      <dgm:spPr/>
      <dgm:t>
        <a:bodyPr/>
        <a:lstStyle/>
        <a:p>
          <a:endParaRPr lang="ru-RU"/>
        </a:p>
      </dgm:t>
    </dgm:pt>
    <dgm:pt modelId="{6489B52F-3DA2-4BB9-9F39-0C978D9BDEEC}" type="pres">
      <dgm:prSet presAssocID="{A88F9B59-DD30-44AF-9E25-E5526779DC62}" presName="parentText" presStyleLbl="node1" presStyleIdx="0" presStyleCnt="7">
        <dgm:presLayoutVars>
          <dgm:chMax val="0"/>
          <dgm:bulletEnabled val="1"/>
        </dgm:presLayoutVars>
      </dgm:prSet>
      <dgm:spPr/>
      <dgm:t>
        <a:bodyPr/>
        <a:lstStyle/>
        <a:p>
          <a:endParaRPr lang="ru-RU"/>
        </a:p>
      </dgm:t>
    </dgm:pt>
    <dgm:pt modelId="{97E215EE-69C5-49F7-ADE7-DBF2C9CCAE5C}" type="pres">
      <dgm:prSet presAssocID="{A88F9B59-DD30-44AF-9E25-E5526779DC62}" presName="negativeSpace" presStyleCnt="0"/>
      <dgm:spPr/>
    </dgm:pt>
    <dgm:pt modelId="{2267A881-CEFA-4E33-A459-1214041A4E90}" type="pres">
      <dgm:prSet presAssocID="{A88F9B59-DD30-44AF-9E25-E5526779DC62}" presName="childText" presStyleLbl="conFgAcc1" presStyleIdx="0" presStyleCnt="7">
        <dgm:presLayoutVars>
          <dgm:bulletEnabled val="1"/>
        </dgm:presLayoutVars>
      </dgm:prSet>
      <dgm:spPr/>
      <dgm:t>
        <a:bodyPr/>
        <a:lstStyle/>
        <a:p>
          <a:endParaRPr lang="ru-RU"/>
        </a:p>
      </dgm:t>
    </dgm:pt>
    <dgm:pt modelId="{955AA500-69EB-4EA4-AD10-807AFAC66176}" type="pres">
      <dgm:prSet presAssocID="{1723E792-F27C-4C3B-892F-E500B54AEC11}" presName="spaceBetweenRectangles" presStyleCnt="0"/>
      <dgm:spPr/>
    </dgm:pt>
    <dgm:pt modelId="{B26D2B4B-F2A6-42C5-BE4E-C2FB07933C79}" type="pres">
      <dgm:prSet presAssocID="{38E9F149-77E2-4D6B-9E6B-643C2B09EACC}" presName="parentLin" presStyleCnt="0"/>
      <dgm:spPr/>
    </dgm:pt>
    <dgm:pt modelId="{D36709E4-1A15-4956-B2CC-9DEACD4762E6}" type="pres">
      <dgm:prSet presAssocID="{38E9F149-77E2-4D6B-9E6B-643C2B09EACC}" presName="parentLeftMargin" presStyleLbl="node1" presStyleIdx="0" presStyleCnt="7"/>
      <dgm:spPr/>
      <dgm:t>
        <a:bodyPr/>
        <a:lstStyle/>
        <a:p>
          <a:endParaRPr lang="ru-RU"/>
        </a:p>
      </dgm:t>
    </dgm:pt>
    <dgm:pt modelId="{9953B65E-DD2E-47F1-BB67-B8DB82BC548F}" type="pres">
      <dgm:prSet presAssocID="{38E9F149-77E2-4D6B-9E6B-643C2B09EACC}" presName="parentText" presStyleLbl="node1" presStyleIdx="1" presStyleCnt="7">
        <dgm:presLayoutVars>
          <dgm:chMax val="0"/>
          <dgm:bulletEnabled val="1"/>
        </dgm:presLayoutVars>
      </dgm:prSet>
      <dgm:spPr/>
      <dgm:t>
        <a:bodyPr/>
        <a:lstStyle/>
        <a:p>
          <a:endParaRPr lang="ru-RU"/>
        </a:p>
      </dgm:t>
    </dgm:pt>
    <dgm:pt modelId="{680F3230-AB45-4EB4-98F2-37AFF555321E}" type="pres">
      <dgm:prSet presAssocID="{38E9F149-77E2-4D6B-9E6B-643C2B09EACC}" presName="negativeSpace" presStyleCnt="0"/>
      <dgm:spPr/>
    </dgm:pt>
    <dgm:pt modelId="{5986816D-5CA2-4C39-B2B7-383D8F47F82A}" type="pres">
      <dgm:prSet presAssocID="{38E9F149-77E2-4D6B-9E6B-643C2B09EACC}" presName="childText" presStyleLbl="conFgAcc1" presStyleIdx="1" presStyleCnt="7">
        <dgm:presLayoutVars>
          <dgm:bulletEnabled val="1"/>
        </dgm:presLayoutVars>
      </dgm:prSet>
      <dgm:spPr/>
      <dgm:t>
        <a:bodyPr/>
        <a:lstStyle/>
        <a:p>
          <a:endParaRPr lang="ru-RU"/>
        </a:p>
      </dgm:t>
    </dgm:pt>
    <dgm:pt modelId="{7A13DBEB-BDEA-4B21-AE68-564BABFCF0D0}" type="pres">
      <dgm:prSet presAssocID="{300E478B-4BE1-4879-ACDE-1A36C8FC30D9}" presName="spaceBetweenRectangles" presStyleCnt="0"/>
      <dgm:spPr/>
    </dgm:pt>
    <dgm:pt modelId="{EC6C947E-921D-4E29-AC85-AC0411C5FC0A}" type="pres">
      <dgm:prSet presAssocID="{61DFCF4D-C8A7-4629-90D5-E5120BE2696E}" presName="parentLin" presStyleCnt="0"/>
      <dgm:spPr/>
    </dgm:pt>
    <dgm:pt modelId="{96550EA5-988F-4B1F-B567-50EF506D78FD}" type="pres">
      <dgm:prSet presAssocID="{61DFCF4D-C8A7-4629-90D5-E5120BE2696E}" presName="parentLeftMargin" presStyleLbl="node1" presStyleIdx="1" presStyleCnt="7"/>
      <dgm:spPr/>
      <dgm:t>
        <a:bodyPr/>
        <a:lstStyle/>
        <a:p>
          <a:endParaRPr lang="ru-RU"/>
        </a:p>
      </dgm:t>
    </dgm:pt>
    <dgm:pt modelId="{DC82AAF3-0E42-4CF1-BAC1-B674D6BCA618}" type="pres">
      <dgm:prSet presAssocID="{61DFCF4D-C8A7-4629-90D5-E5120BE2696E}" presName="parentText" presStyleLbl="node1" presStyleIdx="2" presStyleCnt="7">
        <dgm:presLayoutVars>
          <dgm:chMax val="0"/>
          <dgm:bulletEnabled val="1"/>
        </dgm:presLayoutVars>
      </dgm:prSet>
      <dgm:spPr/>
      <dgm:t>
        <a:bodyPr/>
        <a:lstStyle/>
        <a:p>
          <a:endParaRPr lang="ru-RU"/>
        </a:p>
      </dgm:t>
    </dgm:pt>
    <dgm:pt modelId="{69714794-C822-442D-B1E0-186B2EF6EDCF}" type="pres">
      <dgm:prSet presAssocID="{61DFCF4D-C8A7-4629-90D5-E5120BE2696E}" presName="negativeSpace" presStyleCnt="0"/>
      <dgm:spPr/>
    </dgm:pt>
    <dgm:pt modelId="{2075F38D-7A14-42AC-8329-C37E7146A39A}" type="pres">
      <dgm:prSet presAssocID="{61DFCF4D-C8A7-4629-90D5-E5120BE2696E}" presName="childText" presStyleLbl="conFgAcc1" presStyleIdx="2" presStyleCnt="7">
        <dgm:presLayoutVars>
          <dgm:bulletEnabled val="1"/>
        </dgm:presLayoutVars>
      </dgm:prSet>
      <dgm:spPr/>
      <dgm:t>
        <a:bodyPr/>
        <a:lstStyle/>
        <a:p>
          <a:endParaRPr lang="ru-RU"/>
        </a:p>
      </dgm:t>
    </dgm:pt>
    <dgm:pt modelId="{1B2C2A18-500B-4BF5-BDA8-3FC4DC4A0D16}" type="pres">
      <dgm:prSet presAssocID="{2CC16C22-B4F4-4C5A-9C8B-8DFCE5686706}" presName="spaceBetweenRectangles" presStyleCnt="0"/>
      <dgm:spPr/>
    </dgm:pt>
    <dgm:pt modelId="{F7612167-81A6-4243-9FB9-741EEC11FE2D}" type="pres">
      <dgm:prSet presAssocID="{DD16EC75-24B7-4D64-B365-E2F82A4D1251}" presName="parentLin" presStyleCnt="0"/>
      <dgm:spPr/>
    </dgm:pt>
    <dgm:pt modelId="{1854B1D0-EE52-42A2-B0BF-93CFCE0AF92E}" type="pres">
      <dgm:prSet presAssocID="{DD16EC75-24B7-4D64-B365-E2F82A4D1251}" presName="parentLeftMargin" presStyleLbl="node1" presStyleIdx="2" presStyleCnt="7"/>
      <dgm:spPr/>
      <dgm:t>
        <a:bodyPr/>
        <a:lstStyle/>
        <a:p>
          <a:endParaRPr lang="ru-RU"/>
        </a:p>
      </dgm:t>
    </dgm:pt>
    <dgm:pt modelId="{182A6367-056F-4AFB-A8F1-E63CBBF5671F}" type="pres">
      <dgm:prSet presAssocID="{DD16EC75-24B7-4D64-B365-E2F82A4D1251}" presName="parentText" presStyleLbl="node1" presStyleIdx="3" presStyleCnt="7">
        <dgm:presLayoutVars>
          <dgm:chMax val="0"/>
          <dgm:bulletEnabled val="1"/>
        </dgm:presLayoutVars>
      </dgm:prSet>
      <dgm:spPr/>
      <dgm:t>
        <a:bodyPr/>
        <a:lstStyle/>
        <a:p>
          <a:endParaRPr lang="ru-RU"/>
        </a:p>
      </dgm:t>
    </dgm:pt>
    <dgm:pt modelId="{E2C8B2FC-05F4-42FB-A561-C3CA51381EAF}" type="pres">
      <dgm:prSet presAssocID="{DD16EC75-24B7-4D64-B365-E2F82A4D1251}" presName="negativeSpace" presStyleCnt="0"/>
      <dgm:spPr/>
    </dgm:pt>
    <dgm:pt modelId="{79993137-8B99-4B38-B113-F82DFFB36296}" type="pres">
      <dgm:prSet presAssocID="{DD16EC75-24B7-4D64-B365-E2F82A4D1251}" presName="childText" presStyleLbl="conFgAcc1" presStyleIdx="3" presStyleCnt="7">
        <dgm:presLayoutVars>
          <dgm:bulletEnabled val="1"/>
        </dgm:presLayoutVars>
      </dgm:prSet>
      <dgm:spPr/>
      <dgm:t>
        <a:bodyPr/>
        <a:lstStyle/>
        <a:p>
          <a:endParaRPr lang="ru-RU"/>
        </a:p>
      </dgm:t>
    </dgm:pt>
    <dgm:pt modelId="{E98805F3-2244-4B18-AEFD-050F3AF8A918}" type="pres">
      <dgm:prSet presAssocID="{800ACB56-92A9-4E2E-82CA-7C0B64D571FC}" presName="spaceBetweenRectangles" presStyleCnt="0"/>
      <dgm:spPr/>
    </dgm:pt>
    <dgm:pt modelId="{4229E00C-935D-45E1-ACB6-B1E5A5EC695C}" type="pres">
      <dgm:prSet presAssocID="{E5609220-0687-4047-A005-9ECDD97934DC}" presName="parentLin" presStyleCnt="0"/>
      <dgm:spPr/>
    </dgm:pt>
    <dgm:pt modelId="{7088090F-BF1D-4F2D-A9AB-80798010D253}" type="pres">
      <dgm:prSet presAssocID="{E5609220-0687-4047-A005-9ECDD97934DC}" presName="parentLeftMargin" presStyleLbl="node1" presStyleIdx="3" presStyleCnt="7"/>
      <dgm:spPr/>
      <dgm:t>
        <a:bodyPr/>
        <a:lstStyle/>
        <a:p>
          <a:endParaRPr lang="ru-RU"/>
        </a:p>
      </dgm:t>
    </dgm:pt>
    <dgm:pt modelId="{B925C7CA-7AA7-45B4-A6CA-556B29BDF7D0}" type="pres">
      <dgm:prSet presAssocID="{E5609220-0687-4047-A005-9ECDD97934DC}" presName="parentText" presStyleLbl="node1" presStyleIdx="4" presStyleCnt="7">
        <dgm:presLayoutVars>
          <dgm:chMax val="0"/>
          <dgm:bulletEnabled val="1"/>
        </dgm:presLayoutVars>
      </dgm:prSet>
      <dgm:spPr/>
      <dgm:t>
        <a:bodyPr/>
        <a:lstStyle/>
        <a:p>
          <a:endParaRPr lang="ru-RU"/>
        </a:p>
      </dgm:t>
    </dgm:pt>
    <dgm:pt modelId="{F0053C87-52A0-4653-A32B-33ABC17BD55C}" type="pres">
      <dgm:prSet presAssocID="{E5609220-0687-4047-A005-9ECDD97934DC}" presName="negativeSpace" presStyleCnt="0"/>
      <dgm:spPr/>
    </dgm:pt>
    <dgm:pt modelId="{5E4CC048-7103-45CD-9853-7F9E17BE350A}" type="pres">
      <dgm:prSet presAssocID="{E5609220-0687-4047-A005-9ECDD97934DC}" presName="childText" presStyleLbl="conFgAcc1" presStyleIdx="4" presStyleCnt="7">
        <dgm:presLayoutVars>
          <dgm:bulletEnabled val="1"/>
        </dgm:presLayoutVars>
      </dgm:prSet>
      <dgm:spPr/>
      <dgm:t>
        <a:bodyPr/>
        <a:lstStyle/>
        <a:p>
          <a:endParaRPr lang="ru-RU"/>
        </a:p>
      </dgm:t>
    </dgm:pt>
    <dgm:pt modelId="{7B9D1CD6-717E-4F43-9BD2-49E138A872EE}" type="pres">
      <dgm:prSet presAssocID="{B623FCBD-D64C-4C57-83C5-85B1B2151D0F}" presName="spaceBetweenRectangles" presStyleCnt="0"/>
      <dgm:spPr/>
    </dgm:pt>
    <dgm:pt modelId="{47FA70BC-248C-407A-AC0F-26A13F2AE4F1}" type="pres">
      <dgm:prSet presAssocID="{E5433560-6272-44A9-AF3F-CC58B70A6902}" presName="parentLin" presStyleCnt="0"/>
      <dgm:spPr/>
    </dgm:pt>
    <dgm:pt modelId="{906CD91B-06F0-4586-AE82-E658342D7F29}" type="pres">
      <dgm:prSet presAssocID="{E5433560-6272-44A9-AF3F-CC58B70A6902}" presName="parentLeftMargin" presStyleLbl="node1" presStyleIdx="4" presStyleCnt="7"/>
      <dgm:spPr/>
      <dgm:t>
        <a:bodyPr/>
        <a:lstStyle/>
        <a:p>
          <a:endParaRPr lang="ru-RU"/>
        </a:p>
      </dgm:t>
    </dgm:pt>
    <dgm:pt modelId="{BEEDA3CE-CB43-4BF2-B182-9102E8740DA0}" type="pres">
      <dgm:prSet presAssocID="{E5433560-6272-44A9-AF3F-CC58B70A6902}" presName="parentText" presStyleLbl="node1" presStyleIdx="5" presStyleCnt="7">
        <dgm:presLayoutVars>
          <dgm:chMax val="0"/>
          <dgm:bulletEnabled val="1"/>
        </dgm:presLayoutVars>
      </dgm:prSet>
      <dgm:spPr/>
      <dgm:t>
        <a:bodyPr/>
        <a:lstStyle/>
        <a:p>
          <a:endParaRPr lang="ru-RU"/>
        </a:p>
      </dgm:t>
    </dgm:pt>
    <dgm:pt modelId="{CB258C9A-FC2C-463C-9A36-210CD44D7745}" type="pres">
      <dgm:prSet presAssocID="{E5433560-6272-44A9-AF3F-CC58B70A6902}" presName="negativeSpace" presStyleCnt="0"/>
      <dgm:spPr/>
    </dgm:pt>
    <dgm:pt modelId="{74717051-0A60-4C18-AFEA-3B3800FA4217}" type="pres">
      <dgm:prSet presAssocID="{E5433560-6272-44A9-AF3F-CC58B70A6902}" presName="childText" presStyleLbl="conFgAcc1" presStyleIdx="5" presStyleCnt="7">
        <dgm:presLayoutVars>
          <dgm:bulletEnabled val="1"/>
        </dgm:presLayoutVars>
      </dgm:prSet>
      <dgm:spPr/>
      <dgm:t>
        <a:bodyPr/>
        <a:lstStyle/>
        <a:p>
          <a:endParaRPr lang="ru-RU"/>
        </a:p>
      </dgm:t>
    </dgm:pt>
    <dgm:pt modelId="{9282567A-59C2-4B6B-9132-CB41A3D838A1}" type="pres">
      <dgm:prSet presAssocID="{E8F84A31-C09A-46DD-A309-56F9359F2D52}" presName="spaceBetweenRectangles" presStyleCnt="0"/>
      <dgm:spPr/>
    </dgm:pt>
    <dgm:pt modelId="{C6B976D0-19FB-431E-9972-2C392AF48A5F}" type="pres">
      <dgm:prSet presAssocID="{96CFB2B5-2E81-426C-A0BA-9CD408AA9B02}" presName="parentLin" presStyleCnt="0"/>
      <dgm:spPr/>
    </dgm:pt>
    <dgm:pt modelId="{94293698-C460-4128-A1EA-BD6E0DBCEBA0}" type="pres">
      <dgm:prSet presAssocID="{96CFB2B5-2E81-426C-A0BA-9CD408AA9B02}" presName="parentLeftMargin" presStyleLbl="node1" presStyleIdx="5" presStyleCnt="7"/>
      <dgm:spPr/>
      <dgm:t>
        <a:bodyPr/>
        <a:lstStyle/>
        <a:p>
          <a:endParaRPr lang="ru-RU"/>
        </a:p>
      </dgm:t>
    </dgm:pt>
    <dgm:pt modelId="{8ADE3355-D65E-4583-85D4-308B34E0E785}" type="pres">
      <dgm:prSet presAssocID="{96CFB2B5-2E81-426C-A0BA-9CD408AA9B02}" presName="parentText" presStyleLbl="node1" presStyleIdx="6" presStyleCnt="7">
        <dgm:presLayoutVars>
          <dgm:chMax val="0"/>
          <dgm:bulletEnabled val="1"/>
        </dgm:presLayoutVars>
      </dgm:prSet>
      <dgm:spPr/>
      <dgm:t>
        <a:bodyPr/>
        <a:lstStyle/>
        <a:p>
          <a:endParaRPr lang="ru-RU"/>
        </a:p>
      </dgm:t>
    </dgm:pt>
    <dgm:pt modelId="{744808B6-9A66-4E18-B2AC-C5C80759C62D}" type="pres">
      <dgm:prSet presAssocID="{96CFB2B5-2E81-426C-A0BA-9CD408AA9B02}" presName="negativeSpace" presStyleCnt="0"/>
      <dgm:spPr/>
    </dgm:pt>
    <dgm:pt modelId="{40145872-AAED-4A52-A369-774E101C1318}" type="pres">
      <dgm:prSet presAssocID="{96CFB2B5-2E81-426C-A0BA-9CD408AA9B02}" presName="childText" presStyleLbl="conFgAcc1" presStyleIdx="6" presStyleCnt="7">
        <dgm:presLayoutVars>
          <dgm:bulletEnabled val="1"/>
        </dgm:presLayoutVars>
      </dgm:prSet>
      <dgm:spPr/>
      <dgm:t>
        <a:bodyPr/>
        <a:lstStyle/>
        <a:p>
          <a:endParaRPr lang="ru-RU"/>
        </a:p>
      </dgm:t>
    </dgm:pt>
  </dgm:ptLst>
  <dgm:cxnLst>
    <dgm:cxn modelId="{4F9305A4-EC23-4A47-892F-C0DA1247DC20}" type="presOf" srcId="{38E9F149-77E2-4D6B-9E6B-643C2B09EACC}" destId="{D36709E4-1A15-4956-B2CC-9DEACD4762E6}" srcOrd="0" destOrd="0" presId="urn:microsoft.com/office/officeart/2005/8/layout/list1"/>
    <dgm:cxn modelId="{DAB2A091-5079-4ECA-834F-5C20AA873E9B}" type="presOf" srcId="{61DFCF4D-C8A7-4629-90D5-E5120BE2696E}" destId="{DC82AAF3-0E42-4CF1-BAC1-B674D6BCA618}" srcOrd="1" destOrd="0" presId="urn:microsoft.com/office/officeart/2005/8/layout/list1"/>
    <dgm:cxn modelId="{9D2F01E6-6510-481F-A5E9-49A77FFC4419}" type="presOf" srcId="{CE609AE1-1B23-4A88-9ABA-CAA36940DA2B}" destId="{5986816D-5CA2-4C39-B2B7-383D8F47F82A}" srcOrd="0" destOrd="0" presId="urn:microsoft.com/office/officeart/2005/8/layout/list1"/>
    <dgm:cxn modelId="{F8D58F1B-3EC4-4191-AF63-49F9E281E04D}" srcId="{3B9B596D-97EB-44C4-A3B0-FF91B96F497B}" destId="{A88F9B59-DD30-44AF-9E25-E5526779DC62}" srcOrd="0" destOrd="0" parTransId="{DA2A1B79-F1F4-4C04-ACB1-5337C24A3E40}" sibTransId="{1723E792-F27C-4C3B-892F-E500B54AEC11}"/>
    <dgm:cxn modelId="{3CB5079B-4DED-4ADF-8C3A-6595DD5FAC02}" type="presOf" srcId="{E5433560-6272-44A9-AF3F-CC58B70A6902}" destId="{BEEDA3CE-CB43-4BF2-B182-9102E8740DA0}" srcOrd="1" destOrd="0" presId="urn:microsoft.com/office/officeart/2005/8/layout/list1"/>
    <dgm:cxn modelId="{EDE45DE5-2D1C-4FC5-93F4-983BB1A93BE7}" srcId="{96CFB2B5-2E81-426C-A0BA-9CD408AA9B02}" destId="{2B938FBF-DF23-458F-9B29-61B075412649}" srcOrd="0" destOrd="0" parTransId="{48CC44D0-68E7-465B-9F50-02BDAA5BDAA1}" sibTransId="{3B4A5B97-46FF-4378-B5FF-5F38631A1A48}"/>
    <dgm:cxn modelId="{E17E86A0-3350-4317-AC0F-9951950A497A}" type="presOf" srcId="{4AB288BA-ABC6-4685-BA98-73631FEB7B66}" destId="{5E4CC048-7103-45CD-9853-7F9E17BE350A}" srcOrd="0" destOrd="0" presId="urn:microsoft.com/office/officeart/2005/8/layout/list1"/>
    <dgm:cxn modelId="{E5DEF02C-0BBE-4FE5-A57C-237C3A67E57B}" type="presOf" srcId="{2B938FBF-DF23-458F-9B29-61B075412649}" destId="{40145872-AAED-4A52-A369-774E101C1318}" srcOrd="0" destOrd="0" presId="urn:microsoft.com/office/officeart/2005/8/layout/list1"/>
    <dgm:cxn modelId="{FCAEE9D4-EF04-472C-8788-68662EF45AF4}" type="presOf" srcId="{DD16EC75-24B7-4D64-B365-E2F82A4D1251}" destId="{1854B1D0-EE52-42A2-B0BF-93CFCE0AF92E}" srcOrd="0" destOrd="0" presId="urn:microsoft.com/office/officeart/2005/8/layout/list1"/>
    <dgm:cxn modelId="{A28F76A4-7419-491C-BD54-41CD47A46ABA}" type="presOf" srcId="{A88F9B59-DD30-44AF-9E25-E5526779DC62}" destId="{6489B52F-3DA2-4BB9-9F39-0C978D9BDEEC}" srcOrd="1" destOrd="0" presId="urn:microsoft.com/office/officeart/2005/8/layout/list1"/>
    <dgm:cxn modelId="{9E4F0E44-90DE-4CFD-8C09-8D5041DC5730}" type="presOf" srcId="{9B6FA5EE-C947-426D-8167-7570ED425408}" destId="{2267A881-CEFA-4E33-A459-1214041A4E90}" srcOrd="0" destOrd="0" presId="urn:microsoft.com/office/officeart/2005/8/layout/list1"/>
    <dgm:cxn modelId="{CDC3E3E6-E1DD-44DA-9653-B54E2B2D84FE}" srcId="{E5609220-0687-4047-A005-9ECDD97934DC}" destId="{4AB288BA-ABC6-4685-BA98-73631FEB7B66}" srcOrd="0" destOrd="0" parTransId="{B92BF951-1538-461B-B6B3-2A378ED60137}" sibTransId="{838B85DC-A036-45FE-ADB0-E592D95F21EA}"/>
    <dgm:cxn modelId="{3B4312B2-55A4-4235-B4B3-B298B9F29B6F}" srcId="{3B9B596D-97EB-44C4-A3B0-FF91B96F497B}" destId="{96CFB2B5-2E81-426C-A0BA-9CD408AA9B02}" srcOrd="6" destOrd="0" parTransId="{19BB8310-F717-44C1-B941-9835FAC8232F}" sibTransId="{C1590738-D42F-4E4C-8081-40E1B1BEDF3D}"/>
    <dgm:cxn modelId="{3B0FDFCC-ECB1-48B0-B2D3-8FBFF8E8A206}" type="presOf" srcId="{96CFB2B5-2E81-426C-A0BA-9CD408AA9B02}" destId="{8ADE3355-D65E-4583-85D4-308B34E0E785}" srcOrd="1" destOrd="0" presId="urn:microsoft.com/office/officeart/2005/8/layout/list1"/>
    <dgm:cxn modelId="{DEAD92ED-0AE3-4AF8-AC48-CE9B80BB9357}" type="presOf" srcId="{6B884E60-787D-4FD1-A019-F226C16CAE33}" destId="{74717051-0A60-4C18-AFEA-3B3800FA4217}" srcOrd="0" destOrd="0" presId="urn:microsoft.com/office/officeart/2005/8/layout/list1"/>
    <dgm:cxn modelId="{C207748F-E26F-40D5-8272-2CE247D3FA4C}" type="presOf" srcId="{8EB0296F-FF19-481C-BB66-6EC54B76D4CD}" destId="{2075F38D-7A14-42AC-8329-C37E7146A39A}" srcOrd="0" destOrd="0" presId="urn:microsoft.com/office/officeart/2005/8/layout/list1"/>
    <dgm:cxn modelId="{4E1EF8C1-0CEF-4C0B-9F41-BA1801C09AD1}" type="presOf" srcId="{A88F9B59-DD30-44AF-9E25-E5526779DC62}" destId="{C34F13C4-1EF4-4FB9-BD3D-203E05EB5F1D}" srcOrd="0" destOrd="0" presId="urn:microsoft.com/office/officeart/2005/8/layout/list1"/>
    <dgm:cxn modelId="{05E98FA8-8A27-4D84-A5CB-7F5343E88F95}" type="presOf" srcId="{3B9B596D-97EB-44C4-A3B0-FF91B96F497B}" destId="{26E16D62-5932-43E0-BF6B-2D1779C66B79}" srcOrd="0" destOrd="0" presId="urn:microsoft.com/office/officeart/2005/8/layout/list1"/>
    <dgm:cxn modelId="{56C02FE8-9AF0-4B0E-9A5D-F44E6D6F3913}" type="presOf" srcId="{E5609220-0687-4047-A005-9ECDD97934DC}" destId="{7088090F-BF1D-4F2D-A9AB-80798010D253}" srcOrd="0" destOrd="0" presId="urn:microsoft.com/office/officeart/2005/8/layout/list1"/>
    <dgm:cxn modelId="{5386B2EA-6B2E-4D07-87AC-E6EC5813C44B}" srcId="{61DFCF4D-C8A7-4629-90D5-E5120BE2696E}" destId="{8EB0296F-FF19-481C-BB66-6EC54B76D4CD}" srcOrd="0" destOrd="0" parTransId="{5FDD5ADB-6700-4D1B-9CD9-B9A1B5C76C68}" sibTransId="{2A48B01F-BCBB-4EAC-A62D-93B38413E384}"/>
    <dgm:cxn modelId="{052130EA-07F1-41BA-8F69-C270E841A59D}" type="presOf" srcId="{DD16EC75-24B7-4D64-B365-E2F82A4D1251}" destId="{182A6367-056F-4AFB-A8F1-E63CBBF5671F}" srcOrd="1" destOrd="0" presId="urn:microsoft.com/office/officeart/2005/8/layout/list1"/>
    <dgm:cxn modelId="{25C7EDD0-C343-4598-8710-757CEEA7E9D7}" srcId="{E5433560-6272-44A9-AF3F-CC58B70A6902}" destId="{6B884E60-787D-4FD1-A019-F226C16CAE33}" srcOrd="0" destOrd="0" parTransId="{97C17CC1-0117-4A4F-9921-A55AE07F5932}" sibTransId="{BE5CDEA9-ED2A-449E-B6A3-5EB53DEBA9B3}"/>
    <dgm:cxn modelId="{24957002-6DF7-4E14-A8D0-9986D0DD9EE6}" srcId="{3B9B596D-97EB-44C4-A3B0-FF91B96F497B}" destId="{38E9F149-77E2-4D6B-9E6B-643C2B09EACC}" srcOrd="1" destOrd="0" parTransId="{7F194D49-E1E2-441F-B38B-2257CC795C4B}" sibTransId="{300E478B-4BE1-4879-ACDE-1A36C8FC30D9}"/>
    <dgm:cxn modelId="{C9B75080-C35D-45A8-B077-E058BD0DAA15}" srcId="{A88F9B59-DD30-44AF-9E25-E5526779DC62}" destId="{9B6FA5EE-C947-426D-8167-7570ED425408}" srcOrd="0" destOrd="0" parTransId="{7323E36C-A9AF-4482-8389-D976941BCCD3}" sibTransId="{620AA696-1887-41C5-B3F6-F38EB439C01A}"/>
    <dgm:cxn modelId="{B4388F0C-8835-40EB-B86C-A61F6BF3DF82}" type="presOf" srcId="{38E9F149-77E2-4D6B-9E6B-643C2B09EACC}" destId="{9953B65E-DD2E-47F1-BB67-B8DB82BC548F}" srcOrd="1" destOrd="0" presId="urn:microsoft.com/office/officeart/2005/8/layout/list1"/>
    <dgm:cxn modelId="{8E8CB3E7-025E-41E4-BE5F-83A3614038A8}" type="presOf" srcId="{5D05BA9A-6D44-4114-9DB1-829DAB88AC30}" destId="{79993137-8B99-4B38-B113-F82DFFB36296}" srcOrd="0" destOrd="0" presId="urn:microsoft.com/office/officeart/2005/8/layout/list1"/>
    <dgm:cxn modelId="{8A60F170-A539-44F2-9D69-D482AB8BAD4D}" srcId="{3B9B596D-97EB-44C4-A3B0-FF91B96F497B}" destId="{DD16EC75-24B7-4D64-B365-E2F82A4D1251}" srcOrd="3" destOrd="0" parTransId="{381D3605-3AEE-45B1-A3D6-9AABF829314A}" sibTransId="{800ACB56-92A9-4E2E-82CA-7C0B64D571FC}"/>
    <dgm:cxn modelId="{136DB430-B7FF-49E5-9CBB-35BAB91CF8F2}" type="presOf" srcId="{E5609220-0687-4047-A005-9ECDD97934DC}" destId="{B925C7CA-7AA7-45B4-A6CA-556B29BDF7D0}" srcOrd="1" destOrd="0" presId="urn:microsoft.com/office/officeart/2005/8/layout/list1"/>
    <dgm:cxn modelId="{653A5DF9-9CAE-4B72-8547-A9861B7A8DAE}" type="presOf" srcId="{E5433560-6272-44A9-AF3F-CC58B70A6902}" destId="{906CD91B-06F0-4586-AE82-E658342D7F29}" srcOrd="0" destOrd="0" presId="urn:microsoft.com/office/officeart/2005/8/layout/list1"/>
    <dgm:cxn modelId="{6F9F33C6-B352-48CE-9A3D-736F0AA25806}" srcId="{3B9B596D-97EB-44C4-A3B0-FF91B96F497B}" destId="{E5609220-0687-4047-A005-9ECDD97934DC}" srcOrd="4" destOrd="0" parTransId="{38A143CA-E250-441E-9A8B-C6775F2C608E}" sibTransId="{B623FCBD-D64C-4C57-83C5-85B1B2151D0F}"/>
    <dgm:cxn modelId="{AB9EE2D3-AE80-4422-8734-560826D880DC}" type="presOf" srcId="{96CFB2B5-2E81-426C-A0BA-9CD408AA9B02}" destId="{94293698-C460-4128-A1EA-BD6E0DBCEBA0}" srcOrd="0" destOrd="0" presId="urn:microsoft.com/office/officeart/2005/8/layout/list1"/>
    <dgm:cxn modelId="{7C8544D2-934F-4039-A250-8830479E201E}" srcId="{3B9B596D-97EB-44C4-A3B0-FF91B96F497B}" destId="{E5433560-6272-44A9-AF3F-CC58B70A6902}" srcOrd="5" destOrd="0" parTransId="{436D4742-85B0-463E-B089-B15114516D7D}" sibTransId="{E8F84A31-C09A-46DD-A309-56F9359F2D52}"/>
    <dgm:cxn modelId="{67ED1013-126B-4ED9-B555-35B0A2B73EDE}" type="presOf" srcId="{61DFCF4D-C8A7-4629-90D5-E5120BE2696E}" destId="{96550EA5-988F-4B1F-B567-50EF506D78FD}" srcOrd="0" destOrd="0" presId="urn:microsoft.com/office/officeart/2005/8/layout/list1"/>
    <dgm:cxn modelId="{C5490953-33CF-49F4-BC36-176764A227A1}" srcId="{3B9B596D-97EB-44C4-A3B0-FF91B96F497B}" destId="{61DFCF4D-C8A7-4629-90D5-E5120BE2696E}" srcOrd="2" destOrd="0" parTransId="{A5F0FAAC-0998-490E-BC4A-A0957C82D18E}" sibTransId="{2CC16C22-B4F4-4C5A-9C8B-8DFCE5686706}"/>
    <dgm:cxn modelId="{FADACA24-E297-4CFF-8D21-4ADE175B6BAD}" srcId="{DD16EC75-24B7-4D64-B365-E2F82A4D1251}" destId="{5D05BA9A-6D44-4114-9DB1-829DAB88AC30}" srcOrd="0" destOrd="0" parTransId="{ADFE3FEF-F53D-4DE1-8229-637A21CCE2A4}" sibTransId="{412D675E-3ED9-4FDA-B234-B721B68F1737}"/>
    <dgm:cxn modelId="{A0DE4E08-71E0-49C3-9A28-7F3CF2F2EB67}" srcId="{38E9F149-77E2-4D6B-9E6B-643C2B09EACC}" destId="{CE609AE1-1B23-4A88-9ABA-CAA36940DA2B}" srcOrd="0" destOrd="0" parTransId="{C5078B75-6432-4718-97B7-42B960698B1B}" sibTransId="{1E9DD596-D483-439E-8D70-7E88EE382F58}"/>
    <dgm:cxn modelId="{3D6F208A-CEE2-46BE-95A6-AF743379647B}" type="presParOf" srcId="{26E16D62-5932-43E0-BF6B-2D1779C66B79}" destId="{8E52F38D-8EF5-438E-B108-4E460B1D125D}" srcOrd="0" destOrd="0" presId="urn:microsoft.com/office/officeart/2005/8/layout/list1"/>
    <dgm:cxn modelId="{8A9B17E6-254E-45C8-B438-7BCBF60F156A}" type="presParOf" srcId="{8E52F38D-8EF5-438E-B108-4E460B1D125D}" destId="{C34F13C4-1EF4-4FB9-BD3D-203E05EB5F1D}" srcOrd="0" destOrd="0" presId="urn:microsoft.com/office/officeart/2005/8/layout/list1"/>
    <dgm:cxn modelId="{B03CC446-4577-44C8-9F0F-3CF953968604}" type="presParOf" srcId="{8E52F38D-8EF5-438E-B108-4E460B1D125D}" destId="{6489B52F-3DA2-4BB9-9F39-0C978D9BDEEC}" srcOrd="1" destOrd="0" presId="urn:microsoft.com/office/officeart/2005/8/layout/list1"/>
    <dgm:cxn modelId="{444FA469-1579-4A07-A6AE-EFFDB04835BC}" type="presParOf" srcId="{26E16D62-5932-43E0-BF6B-2D1779C66B79}" destId="{97E215EE-69C5-49F7-ADE7-DBF2C9CCAE5C}" srcOrd="1" destOrd="0" presId="urn:microsoft.com/office/officeart/2005/8/layout/list1"/>
    <dgm:cxn modelId="{9AB8614A-2962-4002-998D-0AA13A75FAF6}" type="presParOf" srcId="{26E16D62-5932-43E0-BF6B-2D1779C66B79}" destId="{2267A881-CEFA-4E33-A459-1214041A4E90}" srcOrd="2" destOrd="0" presId="urn:microsoft.com/office/officeart/2005/8/layout/list1"/>
    <dgm:cxn modelId="{5248D0AB-7AAA-450D-A83A-8F4167434B1D}" type="presParOf" srcId="{26E16D62-5932-43E0-BF6B-2D1779C66B79}" destId="{955AA500-69EB-4EA4-AD10-807AFAC66176}" srcOrd="3" destOrd="0" presId="urn:microsoft.com/office/officeart/2005/8/layout/list1"/>
    <dgm:cxn modelId="{8D00D1F5-02F3-4F63-8670-FA738659810A}" type="presParOf" srcId="{26E16D62-5932-43E0-BF6B-2D1779C66B79}" destId="{B26D2B4B-F2A6-42C5-BE4E-C2FB07933C79}" srcOrd="4" destOrd="0" presId="urn:microsoft.com/office/officeart/2005/8/layout/list1"/>
    <dgm:cxn modelId="{CE6132FC-1794-4484-A690-01FB667D82B0}" type="presParOf" srcId="{B26D2B4B-F2A6-42C5-BE4E-C2FB07933C79}" destId="{D36709E4-1A15-4956-B2CC-9DEACD4762E6}" srcOrd="0" destOrd="0" presId="urn:microsoft.com/office/officeart/2005/8/layout/list1"/>
    <dgm:cxn modelId="{C8B81AEE-1A6B-4FD5-988A-C516673C32E2}" type="presParOf" srcId="{B26D2B4B-F2A6-42C5-BE4E-C2FB07933C79}" destId="{9953B65E-DD2E-47F1-BB67-B8DB82BC548F}" srcOrd="1" destOrd="0" presId="urn:microsoft.com/office/officeart/2005/8/layout/list1"/>
    <dgm:cxn modelId="{833A285F-8A75-4AD8-BB78-981021F3D2E1}" type="presParOf" srcId="{26E16D62-5932-43E0-BF6B-2D1779C66B79}" destId="{680F3230-AB45-4EB4-98F2-37AFF555321E}" srcOrd="5" destOrd="0" presId="urn:microsoft.com/office/officeart/2005/8/layout/list1"/>
    <dgm:cxn modelId="{08E9C253-4C37-47A2-9BEB-5135BE9877F1}" type="presParOf" srcId="{26E16D62-5932-43E0-BF6B-2D1779C66B79}" destId="{5986816D-5CA2-4C39-B2B7-383D8F47F82A}" srcOrd="6" destOrd="0" presId="urn:microsoft.com/office/officeart/2005/8/layout/list1"/>
    <dgm:cxn modelId="{4CF70C85-080C-4CDE-BBD9-EF8940A6ED4A}" type="presParOf" srcId="{26E16D62-5932-43E0-BF6B-2D1779C66B79}" destId="{7A13DBEB-BDEA-4B21-AE68-564BABFCF0D0}" srcOrd="7" destOrd="0" presId="urn:microsoft.com/office/officeart/2005/8/layout/list1"/>
    <dgm:cxn modelId="{48BA20D8-2CC7-49F2-86C5-669DE5B8771D}" type="presParOf" srcId="{26E16D62-5932-43E0-BF6B-2D1779C66B79}" destId="{EC6C947E-921D-4E29-AC85-AC0411C5FC0A}" srcOrd="8" destOrd="0" presId="urn:microsoft.com/office/officeart/2005/8/layout/list1"/>
    <dgm:cxn modelId="{59D21894-7633-4CDC-A4F2-6484A870D94A}" type="presParOf" srcId="{EC6C947E-921D-4E29-AC85-AC0411C5FC0A}" destId="{96550EA5-988F-4B1F-B567-50EF506D78FD}" srcOrd="0" destOrd="0" presId="urn:microsoft.com/office/officeart/2005/8/layout/list1"/>
    <dgm:cxn modelId="{E3AD7A39-5721-4E86-9CA5-9F85A7F752FF}" type="presParOf" srcId="{EC6C947E-921D-4E29-AC85-AC0411C5FC0A}" destId="{DC82AAF3-0E42-4CF1-BAC1-B674D6BCA618}" srcOrd="1" destOrd="0" presId="urn:microsoft.com/office/officeart/2005/8/layout/list1"/>
    <dgm:cxn modelId="{9161D7BC-D151-4C19-A429-329E9D153B8C}" type="presParOf" srcId="{26E16D62-5932-43E0-BF6B-2D1779C66B79}" destId="{69714794-C822-442D-B1E0-186B2EF6EDCF}" srcOrd="9" destOrd="0" presId="urn:microsoft.com/office/officeart/2005/8/layout/list1"/>
    <dgm:cxn modelId="{26993BCA-1705-43FF-BF61-741B6757FFFD}" type="presParOf" srcId="{26E16D62-5932-43E0-BF6B-2D1779C66B79}" destId="{2075F38D-7A14-42AC-8329-C37E7146A39A}" srcOrd="10" destOrd="0" presId="urn:microsoft.com/office/officeart/2005/8/layout/list1"/>
    <dgm:cxn modelId="{FE85C11C-5437-4896-8DDB-EF8BC8A89622}" type="presParOf" srcId="{26E16D62-5932-43E0-BF6B-2D1779C66B79}" destId="{1B2C2A18-500B-4BF5-BDA8-3FC4DC4A0D16}" srcOrd="11" destOrd="0" presId="urn:microsoft.com/office/officeart/2005/8/layout/list1"/>
    <dgm:cxn modelId="{9AC6B9DE-C108-4A44-8B8C-B9197768EE7A}" type="presParOf" srcId="{26E16D62-5932-43E0-BF6B-2D1779C66B79}" destId="{F7612167-81A6-4243-9FB9-741EEC11FE2D}" srcOrd="12" destOrd="0" presId="urn:microsoft.com/office/officeart/2005/8/layout/list1"/>
    <dgm:cxn modelId="{3A44F625-5772-41E4-97E4-81DB484A4E76}" type="presParOf" srcId="{F7612167-81A6-4243-9FB9-741EEC11FE2D}" destId="{1854B1D0-EE52-42A2-B0BF-93CFCE0AF92E}" srcOrd="0" destOrd="0" presId="urn:microsoft.com/office/officeart/2005/8/layout/list1"/>
    <dgm:cxn modelId="{42937B19-74E2-472C-944C-FABA71DE3F46}" type="presParOf" srcId="{F7612167-81A6-4243-9FB9-741EEC11FE2D}" destId="{182A6367-056F-4AFB-A8F1-E63CBBF5671F}" srcOrd="1" destOrd="0" presId="urn:microsoft.com/office/officeart/2005/8/layout/list1"/>
    <dgm:cxn modelId="{E521C49B-6E7F-45B9-B9B3-1E640B3EE219}" type="presParOf" srcId="{26E16D62-5932-43E0-BF6B-2D1779C66B79}" destId="{E2C8B2FC-05F4-42FB-A561-C3CA51381EAF}" srcOrd="13" destOrd="0" presId="urn:microsoft.com/office/officeart/2005/8/layout/list1"/>
    <dgm:cxn modelId="{D3F775B8-534A-4A4F-B1CC-1B0D16D5743E}" type="presParOf" srcId="{26E16D62-5932-43E0-BF6B-2D1779C66B79}" destId="{79993137-8B99-4B38-B113-F82DFFB36296}" srcOrd="14" destOrd="0" presId="urn:microsoft.com/office/officeart/2005/8/layout/list1"/>
    <dgm:cxn modelId="{DD0BD771-BA3E-4033-9D2B-6B3E1A8A32ED}" type="presParOf" srcId="{26E16D62-5932-43E0-BF6B-2D1779C66B79}" destId="{E98805F3-2244-4B18-AEFD-050F3AF8A918}" srcOrd="15" destOrd="0" presId="urn:microsoft.com/office/officeart/2005/8/layout/list1"/>
    <dgm:cxn modelId="{ABABF4E3-A407-40A5-B124-A51FB85900EF}" type="presParOf" srcId="{26E16D62-5932-43E0-BF6B-2D1779C66B79}" destId="{4229E00C-935D-45E1-ACB6-B1E5A5EC695C}" srcOrd="16" destOrd="0" presId="urn:microsoft.com/office/officeart/2005/8/layout/list1"/>
    <dgm:cxn modelId="{B494B273-1D57-43A5-AB20-5D19AB6A3D63}" type="presParOf" srcId="{4229E00C-935D-45E1-ACB6-B1E5A5EC695C}" destId="{7088090F-BF1D-4F2D-A9AB-80798010D253}" srcOrd="0" destOrd="0" presId="urn:microsoft.com/office/officeart/2005/8/layout/list1"/>
    <dgm:cxn modelId="{E3DA3DFF-B5D4-4C0F-9BB6-085857A8634C}" type="presParOf" srcId="{4229E00C-935D-45E1-ACB6-B1E5A5EC695C}" destId="{B925C7CA-7AA7-45B4-A6CA-556B29BDF7D0}" srcOrd="1" destOrd="0" presId="urn:microsoft.com/office/officeart/2005/8/layout/list1"/>
    <dgm:cxn modelId="{42DCC648-6D6F-443C-89A7-1BADCA3F3D71}" type="presParOf" srcId="{26E16D62-5932-43E0-BF6B-2D1779C66B79}" destId="{F0053C87-52A0-4653-A32B-33ABC17BD55C}" srcOrd="17" destOrd="0" presId="urn:microsoft.com/office/officeart/2005/8/layout/list1"/>
    <dgm:cxn modelId="{1DDD9ECA-2A0A-47BE-A895-BCAA6CC346D6}" type="presParOf" srcId="{26E16D62-5932-43E0-BF6B-2D1779C66B79}" destId="{5E4CC048-7103-45CD-9853-7F9E17BE350A}" srcOrd="18" destOrd="0" presId="urn:microsoft.com/office/officeart/2005/8/layout/list1"/>
    <dgm:cxn modelId="{3CDF4D03-8105-45D9-94C1-31DAD4BB64B7}" type="presParOf" srcId="{26E16D62-5932-43E0-BF6B-2D1779C66B79}" destId="{7B9D1CD6-717E-4F43-9BD2-49E138A872EE}" srcOrd="19" destOrd="0" presId="urn:microsoft.com/office/officeart/2005/8/layout/list1"/>
    <dgm:cxn modelId="{8382AA3C-B9A8-4944-8AB6-F3C2B3BE0B9B}" type="presParOf" srcId="{26E16D62-5932-43E0-BF6B-2D1779C66B79}" destId="{47FA70BC-248C-407A-AC0F-26A13F2AE4F1}" srcOrd="20" destOrd="0" presId="urn:microsoft.com/office/officeart/2005/8/layout/list1"/>
    <dgm:cxn modelId="{189B21A7-8B6C-4EF3-B3D0-6ED297F5AF7F}" type="presParOf" srcId="{47FA70BC-248C-407A-AC0F-26A13F2AE4F1}" destId="{906CD91B-06F0-4586-AE82-E658342D7F29}" srcOrd="0" destOrd="0" presId="urn:microsoft.com/office/officeart/2005/8/layout/list1"/>
    <dgm:cxn modelId="{39A33206-4EA6-4CCE-A6AA-FCFA936A6810}" type="presParOf" srcId="{47FA70BC-248C-407A-AC0F-26A13F2AE4F1}" destId="{BEEDA3CE-CB43-4BF2-B182-9102E8740DA0}" srcOrd="1" destOrd="0" presId="urn:microsoft.com/office/officeart/2005/8/layout/list1"/>
    <dgm:cxn modelId="{EFB43501-4B07-4BDA-AE48-49EA46605EA1}" type="presParOf" srcId="{26E16D62-5932-43E0-BF6B-2D1779C66B79}" destId="{CB258C9A-FC2C-463C-9A36-210CD44D7745}" srcOrd="21" destOrd="0" presId="urn:microsoft.com/office/officeart/2005/8/layout/list1"/>
    <dgm:cxn modelId="{2E7A11E7-7247-44D0-9AB1-582FEE21AE8C}" type="presParOf" srcId="{26E16D62-5932-43E0-BF6B-2D1779C66B79}" destId="{74717051-0A60-4C18-AFEA-3B3800FA4217}" srcOrd="22" destOrd="0" presId="urn:microsoft.com/office/officeart/2005/8/layout/list1"/>
    <dgm:cxn modelId="{CFC8058D-6036-462A-9F92-78064E0E7255}" type="presParOf" srcId="{26E16D62-5932-43E0-BF6B-2D1779C66B79}" destId="{9282567A-59C2-4B6B-9132-CB41A3D838A1}" srcOrd="23" destOrd="0" presId="urn:microsoft.com/office/officeart/2005/8/layout/list1"/>
    <dgm:cxn modelId="{02277820-6DCB-4C6E-83C5-6A8B7CC52D40}" type="presParOf" srcId="{26E16D62-5932-43E0-BF6B-2D1779C66B79}" destId="{C6B976D0-19FB-431E-9972-2C392AF48A5F}" srcOrd="24" destOrd="0" presId="urn:microsoft.com/office/officeart/2005/8/layout/list1"/>
    <dgm:cxn modelId="{79807F65-6484-42B4-80DD-A6F863003B21}" type="presParOf" srcId="{C6B976D0-19FB-431E-9972-2C392AF48A5F}" destId="{94293698-C460-4128-A1EA-BD6E0DBCEBA0}" srcOrd="0" destOrd="0" presId="urn:microsoft.com/office/officeart/2005/8/layout/list1"/>
    <dgm:cxn modelId="{BB2E26B9-4316-4CCD-A11F-57F90E196717}" type="presParOf" srcId="{C6B976D0-19FB-431E-9972-2C392AF48A5F}" destId="{8ADE3355-D65E-4583-85D4-308B34E0E785}" srcOrd="1" destOrd="0" presId="urn:microsoft.com/office/officeart/2005/8/layout/list1"/>
    <dgm:cxn modelId="{B66C279F-A032-4076-8848-C92142791C9B}" type="presParOf" srcId="{26E16D62-5932-43E0-BF6B-2D1779C66B79}" destId="{744808B6-9A66-4E18-B2AC-C5C80759C62D}" srcOrd="25" destOrd="0" presId="urn:microsoft.com/office/officeart/2005/8/layout/list1"/>
    <dgm:cxn modelId="{3C93504F-31B6-4EA8-88BF-574BFF69898C}" type="presParOf" srcId="{26E16D62-5932-43E0-BF6B-2D1779C66B79}" destId="{40145872-AAED-4A52-A369-774E101C1318}" srcOrd="26" destOrd="0" presId="urn:microsoft.com/office/officeart/2005/8/layout/list1"/>
  </dgm:cxnLst>
  <dgm:bg/>
  <dgm:whole/>
</dgm:dataModel>
</file>

<file path=ppt/diagrams/data4.xml><?xml version="1.0" encoding="utf-8"?>
<dgm:dataModel xmlns:dgm="http://schemas.openxmlformats.org/drawingml/2006/diagram" xmlns:a="http://schemas.openxmlformats.org/drawingml/2006/main">
  <dgm:ptLst>
    <dgm:pt modelId="{16ABAA6D-3BFE-42A6-8F4B-5CA4BB9B2263}" type="doc">
      <dgm:prSet loTypeId="urn:microsoft.com/office/officeart/2005/8/layout/vList2" loCatId="list" qsTypeId="urn:microsoft.com/office/officeart/2005/8/quickstyle/simple5" qsCatId="simple" csTypeId="urn:microsoft.com/office/officeart/2005/8/colors/colorful2" csCatId="colorful" phldr="1"/>
      <dgm:spPr/>
      <dgm:t>
        <a:bodyPr/>
        <a:lstStyle/>
        <a:p>
          <a:endParaRPr lang="ru-RU"/>
        </a:p>
      </dgm:t>
    </dgm:pt>
    <dgm:pt modelId="{C4B815B1-6B4C-4527-A025-C568A5E65AF8}">
      <dgm:prSet phldrT="[Текст]" custT="1"/>
      <dgm:spPr/>
      <dgm:t>
        <a:bodyPr/>
        <a:lstStyle/>
        <a:p>
          <a:r>
            <a:rPr lang="ru-RU" sz="2400" b="1" dirty="0" smtClean="0"/>
            <a:t>Интернет-реклама</a:t>
          </a:r>
          <a:endParaRPr lang="ru-RU" sz="2400" b="1" dirty="0"/>
        </a:p>
      </dgm:t>
    </dgm:pt>
    <dgm:pt modelId="{384BBB15-9F32-4566-BBFD-A54A09EC72E0}" type="parTrans" cxnId="{54B7F0E7-E180-480A-A8DE-6AE8ED66AC3B}">
      <dgm:prSet/>
      <dgm:spPr/>
      <dgm:t>
        <a:bodyPr/>
        <a:lstStyle/>
        <a:p>
          <a:endParaRPr lang="ru-RU"/>
        </a:p>
      </dgm:t>
    </dgm:pt>
    <dgm:pt modelId="{57B3BFC9-B20B-4F61-A1F1-33A878565B4D}" type="sibTrans" cxnId="{54B7F0E7-E180-480A-A8DE-6AE8ED66AC3B}">
      <dgm:prSet/>
      <dgm:spPr/>
      <dgm:t>
        <a:bodyPr/>
        <a:lstStyle/>
        <a:p>
          <a:endParaRPr lang="ru-RU"/>
        </a:p>
      </dgm:t>
    </dgm:pt>
    <dgm:pt modelId="{75B7888E-234B-4D74-89F9-96279B855BAD}">
      <dgm:prSet phldrT="[Текст]"/>
      <dgm:spPr/>
      <dgm:t>
        <a:bodyPr/>
        <a:lstStyle/>
        <a:p>
          <a:r>
            <a:rPr lang="ru-RU" dirty="0" smtClean="0"/>
            <a:t>текстовые блоки, баннеры, контекстная реклама, реклама в блогах, реклама на карте</a:t>
          </a:r>
          <a:endParaRPr lang="ru-RU" dirty="0"/>
        </a:p>
      </dgm:t>
    </dgm:pt>
    <dgm:pt modelId="{B7A2A725-341D-4D21-A44E-268940346A4D}" type="parTrans" cxnId="{6B450A06-3141-4672-AFA1-979109570E33}">
      <dgm:prSet/>
      <dgm:spPr/>
      <dgm:t>
        <a:bodyPr/>
        <a:lstStyle/>
        <a:p>
          <a:endParaRPr lang="ru-RU"/>
        </a:p>
      </dgm:t>
    </dgm:pt>
    <dgm:pt modelId="{6A09C63E-3836-4D2F-A473-17336AA6DC2A}" type="sibTrans" cxnId="{6B450A06-3141-4672-AFA1-979109570E33}">
      <dgm:prSet/>
      <dgm:spPr/>
      <dgm:t>
        <a:bodyPr/>
        <a:lstStyle/>
        <a:p>
          <a:endParaRPr lang="ru-RU"/>
        </a:p>
      </dgm:t>
    </dgm:pt>
    <dgm:pt modelId="{3D4EAE3A-536E-48C1-8E94-AD86F4050044}">
      <dgm:prSet phldrT="[Текст]" custT="1"/>
      <dgm:spPr/>
      <dgm:t>
        <a:bodyPr/>
        <a:lstStyle/>
        <a:p>
          <a:r>
            <a:rPr lang="ru-RU" sz="2400" b="1" dirty="0" smtClean="0"/>
            <a:t>Транспортная</a:t>
          </a:r>
          <a:endParaRPr lang="ru-RU" sz="2400" b="1" dirty="0"/>
        </a:p>
      </dgm:t>
    </dgm:pt>
    <dgm:pt modelId="{868961C7-74AA-4BA3-A866-D927DA4C9CB9}" type="parTrans" cxnId="{190B34F6-BCA8-4ED8-A3E4-5C050AE8F04A}">
      <dgm:prSet/>
      <dgm:spPr/>
      <dgm:t>
        <a:bodyPr/>
        <a:lstStyle/>
        <a:p>
          <a:endParaRPr lang="ru-RU"/>
        </a:p>
      </dgm:t>
    </dgm:pt>
    <dgm:pt modelId="{94470B02-11A2-4B46-8932-6ABFDA22A72F}" type="sibTrans" cxnId="{190B34F6-BCA8-4ED8-A3E4-5C050AE8F04A}">
      <dgm:prSet/>
      <dgm:spPr/>
      <dgm:t>
        <a:bodyPr/>
        <a:lstStyle/>
        <a:p>
          <a:endParaRPr lang="ru-RU"/>
        </a:p>
      </dgm:t>
    </dgm:pt>
    <dgm:pt modelId="{E5ECF9D1-015A-4024-A1B3-2D26D93DBC30}">
      <dgm:prSet phldrT="[Текст]"/>
      <dgm:spPr/>
      <dgm:t>
        <a:bodyPr/>
        <a:lstStyle/>
        <a:p>
          <a:r>
            <a:rPr lang="ru-RU" dirty="0" smtClean="0"/>
            <a:t>реклама на транспорте</a:t>
          </a:r>
          <a:endParaRPr lang="ru-RU" dirty="0"/>
        </a:p>
      </dgm:t>
    </dgm:pt>
    <dgm:pt modelId="{943DC016-596E-48C6-BE6B-27AE590F9BE6}" type="parTrans" cxnId="{BBEA0FB7-1A9D-411C-B3B6-2D22717E0BF9}">
      <dgm:prSet/>
      <dgm:spPr/>
      <dgm:t>
        <a:bodyPr/>
        <a:lstStyle/>
        <a:p>
          <a:endParaRPr lang="ru-RU"/>
        </a:p>
      </dgm:t>
    </dgm:pt>
    <dgm:pt modelId="{B4992B75-AF28-4243-9622-09226A0712D4}" type="sibTrans" cxnId="{BBEA0FB7-1A9D-411C-B3B6-2D22717E0BF9}">
      <dgm:prSet/>
      <dgm:spPr/>
      <dgm:t>
        <a:bodyPr/>
        <a:lstStyle/>
        <a:p>
          <a:endParaRPr lang="ru-RU"/>
        </a:p>
      </dgm:t>
    </dgm:pt>
    <dgm:pt modelId="{A24392A0-1D11-49C9-BF37-008B669256AD}">
      <dgm:prSet custT="1"/>
      <dgm:spPr>
        <a:solidFill>
          <a:srgbClr val="FC5E78"/>
        </a:solidFill>
      </dgm:spPr>
      <dgm:t>
        <a:bodyPr/>
        <a:lstStyle/>
        <a:p>
          <a:r>
            <a:rPr lang="ru-RU" sz="2400" b="1" dirty="0" smtClean="0"/>
            <a:t>Реклама в кинотеатрах</a:t>
          </a:r>
          <a:endParaRPr lang="ru-RU" sz="2400" b="1" dirty="0"/>
        </a:p>
      </dgm:t>
    </dgm:pt>
    <dgm:pt modelId="{38EF4F86-203E-43DB-97CF-C84177D5AF34}" type="parTrans" cxnId="{F68C7AE2-6032-4798-B428-E559275826BB}">
      <dgm:prSet/>
      <dgm:spPr/>
      <dgm:t>
        <a:bodyPr/>
        <a:lstStyle/>
        <a:p>
          <a:endParaRPr lang="ru-RU"/>
        </a:p>
      </dgm:t>
    </dgm:pt>
    <dgm:pt modelId="{01C5E13F-E08D-467B-AC48-E0104E88D5F9}" type="sibTrans" cxnId="{F68C7AE2-6032-4798-B428-E559275826BB}">
      <dgm:prSet/>
      <dgm:spPr/>
      <dgm:t>
        <a:bodyPr/>
        <a:lstStyle/>
        <a:p>
          <a:endParaRPr lang="ru-RU"/>
        </a:p>
      </dgm:t>
    </dgm:pt>
    <dgm:pt modelId="{94D58911-914E-4E42-8EF5-334373F1DFEA}">
      <dgm:prSet custT="1"/>
      <dgm:spPr>
        <a:solidFill>
          <a:srgbClr val="FF5050"/>
        </a:solidFill>
      </dgm:spPr>
      <dgm:t>
        <a:bodyPr/>
        <a:lstStyle/>
        <a:p>
          <a:r>
            <a:rPr lang="en-US" sz="2400" b="1" dirty="0" smtClean="0"/>
            <a:t>Parking-</a:t>
          </a:r>
          <a:r>
            <a:rPr lang="ru-RU" sz="2400" b="1" dirty="0" smtClean="0"/>
            <a:t>реклама</a:t>
          </a:r>
          <a:r>
            <a:rPr lang="en-US" sz="2400" b="1" dirty="0" smtClean="0"/>
            <a:t> </a:t>
          </a:r>
          <a:endParaRPr lang="ru-RU" sz="2400" b="1" dirty="0"/>
        </a:p>
      </dgm:t>
    </dgm:pt>
    <dgm:pt modelId="{EBAABF21-3F20-4204-B126-47D29244075D}" type="parTrans" cxnId="{77FFF19F-0C47-4125-AEC7-C9D59DA6A14B}">
      <dgm:prSet/>
      <dgm:spPr/>
      <dgm:t>
        <a:bodyPr/>
        <a:lstStyle/>
        <a:p>
          <a:endParaRPr lang="ru-RU"/>
        </a:p>
      </dgm:t>
    </dgm:pt>
    <dgm:pt modelId="{4FBCD417-4FA0-4746-B04F-125B12A2B2A0}" type="sibTrans" cxnId="{77FFF19F-0C47-4125-AEC7-C9D59DA6A14B}">
      <dgm:prSet/>
      <dgm:spPr/>
      <dgm:t>
        <a:bodyPr/>
        <a:lstStyle/>
        <a:p>
          <a:endParaRPr lang="ru-RU"/>
        </a:p>
      </dgm:t>
    </dgm:pt>
    <dgm:pt modelId="{FA2527F9-11A0-4A85-A747-FF7EB1DE856B}">
      <dgm:prSet/>
      <dgm:spPr/>
      <dgm:t>
        <a:bodyPr/>
        <a:lstStyle/>
        <a:p>
          <a:r>
            <a:rPr lang="ru-RU" dirty="0" smtClean="0"/>
            <a:t>при справочном обслуживании  </a:t>
          </a:r>
          <a:endParaRPr lang="ru-RU" dirty="0"/>
        </a:p>
      </dgm:t>
    </dgm:pt>
    <dgm:pt modelId="{F840D22D-1FF8-47B9-93C7-423D0772CCD3}" type="parTrans" cxnId="{0CCCBBFC-395A-4A96-8FA5-77E37C4DF98C}">
      <dgm:prSet/>
      <dgm:spPr/>
      <dgm:t>
        <a:bodyPr/>
        <a:lstStyle/>
        <a:p>
          <a:endParaRPr lang="ru-RU"/>
        </a:p>
      </dgm:t>
    </dgm:pt>
    <dgm:pt modelId="{A52C97EE-8AB9-4F01-92E1-8595A6AC9B5A}" type="sibTrans" cxnId="{0CCCBBFC-395A-4A96-8FA5-77E37C4DF98C}">
      <dgm:prSet/>
      <dgm:spPr/>
      <dgm:t>
        <a:bodyPr/>
        <a:lstStyle/>
        <a:p>
          <a:endParaRPr lang="ru-RU"/>
        </a:p>
      </dgm:t>
    </dgm:pt>
    <dgm:pt modelId="{EF106ADA-9B16-4FBC-83F9-B3470887D1BC}">
      <dgm:prSet custT="1"/>
      <dgm:spPr>
        <a:solidFill>
          <a:srgbClr val="CC00FF"/>
        </a:solidFill>
      </dgm:spPr>
      <dgm:t>
        <a:bodyPr/>
        <a:lstStyle/>
        <a:p>
          <a:r>
            <a:rPr lang="ru-RU" sz="2400" b="1" dirty="0" smtClean="0"/>
            <a:t>Прямая почтовая рассылка </a:t>
          </a:r>
          <a:endParaRPr lang="ru-RU" sz="2400" b="1" dirty="0"/>
        </a:p>
      </dgm:t>
    </dgm:pt>
    <dgm:pt modelId="{53FB3479-9440-43E0-A176-B738AD49D392}" type="parTrans" cxnId="{69BE13C6-B928-420C-8A83-F7AD8C6FA0FB}">
      <dgm:prSet/>
      <dgm:spPr/>
      <dgm:t>
        <a:bodyPr/>
        <a:lstStyle/>
        <a:p>
          <a:endParaRPr lang="ru-RU"/>
        </a:p>
      </dgm:t>
    </dgm:pt>
    <dgm:pt modelId="{A5F4E543-CD9B-4065-A9E6-8120E392AD0D}" type="sibTrans" cxnId="{69BE13C6-B928-420C-8A83-F7AD8C6FA0FB}">
      <dgm:prSet/>
      <dgm:spPr/>
      <dgm:t>
        <a:bodyPr/>
        <a:lstStyle/>
        <a:p>
          <a:endParaRPr lang="ru-RU"/>
        </a:p>
      </dgm:t>
    </dgm:pt>
    <dgm:pt modelId="{D3E6690C-78E5-4E86-84CB-A1474C478A3C}">
      <dgm:prSet custT="1"/>
      <dgm:spPr>
        <a:solidFill>
          <a:srgbClr val="CC3399"/>
        </a:solidFill>
      </dgm:spPr>
      <dgm:t>
        <a:bodyPr/>
        <a:lstStyle/>
        <a:p>
          <a:r>
            <a:rPr lang="ru-RU" sz="2400" b="1" dirty="0" smtClean="0"/>
            <a:t>Продакт-плейсмент(от англ. </a:t>
          </a:r>
          <a:r>
            <a:rPr lang="ru-RU" sz="2400" b="1" i="1" dirty="0" smtClean="0"/>
            <a:t>product placement</a:t>
          </a:r>
          <a:r>
            <a:rPr lang="ru-RU" sz="2400" b="1" dirty="0" smtClean="0"/>
            <a:t>)</a:t>
          </a:r>
          <a:endParaRPr lang="ru-RU" sz="2400" b="1" dirty="0"/>
        </a:p>
      </dgm:t>
    </dgm:pt>
    <dgm:pt modelId="{681C8725-748C-4651-A702-276B9CD03556}" type="parTrans" cxnId="{2BF745B2-825F-4FAA-9B25-50035CA610E0}">
      <dgm:prSet/>
      <dgm:spPr/>
      <dgm:t>
        <a:bodyPr/>
        <a:lstStyle/>
        <a:p>
          <a:endParaRPr lang="ru-RU"/>
        </a:p>
      </dgm:t>
    </dgm:pt>
    <dgm:pt modelId="{BA69D029-0AB2-43FB-99C6-0FAE428AA2A7}" type="sibTrans" cxnId="{2BF745B2-825F-4FAA-9B25-50035CA610E0}">
      <dgm:prSet/>
      <dgm:spPr/>
      <dgm:t>
        <a:bodyPr/>
        <a:lstStyle/>
        <a:p>
          <a:endParaRPr lang="ru-RU"/>
        </a:p>
      </dgm:t>
    </dgm:pt>
    <dgm:pt modelId="{BCD8AB3E-98A6-4E98-8038-9D005A238A88}">
      <dgm:prSet/>
      <dgm:spPr/>
      <dgm:t>
        <a:bodyPr/>
        <a:lstStyle/>
        <a:p>
          <a:r>
            <a:rPr lang="ru-RU" dirty="0" smtClean="0"/>
            <a:t>внедрение рекламы товара или услуги в сюжетную линию кино или иного продукта индустрии развлечений</a:t>
          </a:r>
          <a:endParaRPr lang="ru-RU" dirty="0"/>
        </a:p>
      </dgm:t>
    </dgm:pt>
    <dgm:pt modelId="{117B1711-584D-43FC-9EA3-B35BA5F77D21}" type="parTrans" cxnId="{2AE06980-F106-457D-9CDB-40DE3122812B}">
      <dgm:prSet/>
      <dgm:spPr/>
      <dgm:t>
        <a:bodyPr/>
        <a:lstStyle/>
        <a:p>
          <a:endParaRPr lang="ru-RU"/>
        </a:p>
      </dgm:t>
    </dgm:pt>
    <dgm:pt modelId="{9AF8DF4F-7137-4DDA-8B58-E693E18E2A61}" type="sibTrans" cxnId="{2AE06980-F106-457D-9CDB-40DE3122812B}">
      <dgm:prSet/>
      <dgm:spPr/>
      <dgm:t>
        <a:bodyPr/>
        <a:lstStyle/>
        <a:p>
          <a:endParaRPr lang="ru-RU"/>
        </a:p>
      </dgm:t>
    </dgm:pt>
    <dgm:pt modelId="{9DCBF1BF-3B72-4ABC-A5BC-D5B9BAE862E2}">
      <dgm:prSet custT="1"/>
      <dgm:spPr>
        <a:solidFill>
          <a:srgbClr val="993366"/>
        </a:solidFill>
      </dgm:spPr>
      <dgm:t>
        <a:bodyPr/>
        <a:lstStyle/>
        <a:p>
          <a:r>
            <a:rPr lang="ru-RU" sz="2400" b="1" dirty="0" smtClean="0"/>
            <a:t>Реклама в местах продаж </a:t>
          </a:r>
          <a:endParaRPr lang="ru-RU" sz="2400" b="1" dirty="0"/>
        </a:p>
      </dgm:t>
    </dgm:pt>
    <dgm:pt modelId="{7B2DA087-079A-4ED2-BDB3-BDC8A94E4148}" type="parTrans" cxnId="{302241F7-371C-4AB7-BA20-99491F079A3A}">
      <dgm:prSet/>
      <dgm:spPr/>
      <dgm:t>
        <a:bodyPr/>
        <a:lstStyle/>
        <a:p>
          <a:endParaRPr lang="ru-RU"/>
        </a:p>
      </dgm:t>
    </dgm:pt>
    <dgm:pt modelId="{F856E143-9486-4901-B756-1158C1E34435}" type="sibTrans" cxnId="{302241F7-371C-4AB7-BA20-99491F079A3A}">
      <dgm:prSet/>
      <dgm:spPr/>
      <dgm:t>
        <a:bodyPr/>
        <a:lstStyle/>
        <a:p>
          <a:endParaRPr lang="ru-RU"/>
        </a:p>
      </dgm:t>
    </dgm:pt>
    <dgm:pt modelId="{2D55892C-298C-4B34-8DE8-A283F9313925}">
      <dgm:prSet/>
      <dgm:spPr/>
      <dgm:t>
        <a:bodyPr/>
        <a:lstStyle/>
        <a:p>
          <a:r>
            <a:rPr lang="ru-RU" dirty="0" smtClean="0"/>
            <a:t>В</a:t>
          </a:r>
          <a:r>
            <a:rPr lang="en-US" dirty="0" smtClean="0"/>
            <a:t>TL</a:t>
          </a:r>
          <a:r>
            <a:rPr lang="ru-RU" dirty="0" smtClean="0"/>
            <a:t>, промо-мероприятия, ивент и прочие</a:t>
          </a:r>
          <a:endParaRPr lang="ru-RU" dirty="0"/>
        </a:p>
      </dgm:t>
    </dgm:pt>
    <dgm:pt modelId="{14B71FEE-62A0-42D6-94C9-2233167A1B58}" type="parTrans" cxnId="{E3B91BFD-18D4-49A6-A1AF-B1B3B4C9B2FE}">
      <dgm:prSet/>
      <dgm:spPr/>
      <dgm:t>
        <a:bodyPr/>
        <a:lstStyle/>
        <a:p>
          <a:endParaRPr lang="ru-RU"/>
        </a:p>
      </dgm:t>
    </dgm:pt>
    <dgm:pt modelId="{5E5A5CA1-4550-4D6A-829F-29C11CB84322}" type="sibTrans" cxnId="{E3B91BFD-18D4-49A6-A1AF-B1B3B4C9B2FE}">
      <dgm:prSet/>
      <dgm:spPr/>
      <dgm:t>
        <a:bodyPr/>
        <a:lstStyle/>
        <a:p>
          <a:endParaRPr lang="ru-RU"/>
        </a:p>
      </dgm:t>
    </dgm:pt>
    <dgm:pt modelId="{A6A0C848-0BC4-412C-B299-64CB9DFDA6D7}">
      <dgm:prSet custT="1"/>
      <dgm:spPr>
        <a:solidFill>
          <a:srgbClr val="FF1945">
            <a:alpha val="89020"/>
          </a:srgbClr>
        </a:solidFill>
      </dgm:spPr>
      <dgm:t>
        <a:bodyPr/>
        <a:lstStyle/>
        <a:p>
          <a:r>
            <a:rPr lang="ru-RU" sz="2400" b="1" dirty="0" smtClean="0"/>
            <a:t>Вирусная реклама</a:t>
          </a:r>
          <a:endParaRPr lang="ru-RU" sz="2400" b="1" dirty="0"/>
        </a:p>
      </dgm:t>
    </dgm:pt>
    <dgm:pt modelId="{19B913FF-255F-4C5B-91C9-F83EA94EC10E}" type="parTrans" cxnId="{BDE523A5-D5DD-447A-BCD8-C26B1536B0CA}">
      <dgm:prSet/>
      <dgm:spPr/>
      <dgm:t>
        <a:bodyPr/>
        <a:lstStyle/>
        <a:p>
          <a:endParaRPr lang="ru-RU"/>
        </a:p>
      </dgm:t>
    </dgm:pt>
    <dgm:pt modelId="{0BC9858A-EC6E-44F8-882F-8C70D30705E5}" type="sibTrans" cxnId="{BDE523A5-D5DD-447A-BCD8-C26B1536B0CA}">
      <dgm:prSet/>
      <dgm:spPr/>
      <dgm:t>
        <a:bodyPr/>
        <a:lstStyle/>
        <a:p>
          <a:endParaRPr lang="ru-RU"/>
        </a:p>
      </dgm:t>
    </dgm:pt>
    <dgm:pt modelId="{D86650BB-C50F-4E96-86ED-7D6B56125728}">
      <dgm:prSet/>
      <dgm:spPr/>
      <dgm:t>
        <a:bodyPr/>
        <a:lstStyle/>
        <a:p>
          <a:r>
            <a:rPr lang="ru-RU" dirty="0" smtClean="0"/>
            <a:t>реклама, основанная на слухах, сплетнях, передающаяся от перекрестная реклама двух или более товаров (услуг) основанная на взаимной выгоде</a:t>
          </a:r>
          <a:endParaRPr lang="ru-RU" dirty="0"/>
        </a:p>
      </dgm:t>
    </dgm:pt>
    <dgm:pt modelId="{A4696069-FF11-4561-82E1-26792D49D64A}" type="parTrans" cxnId="{97A7F3DD-2072-4AF2-9E7B-80159AD5656A}">
      <dgm:prSet/>
      <dgm:spPr/>
      <dgm:t>
        <a:bodyPr/>
        <a:lstStyle/>
        <a:p>
          <a:endParaRPr lang="ru-RU"/>
        </a:p>
      </dgm:t>
    </dgm:pt>
    <dgm:pt modelId="{977780F5-B8EC-42F7-8D03-F91E851F4C0C}" type="sibTrans" cxnId="{97A7F3DD-2072-4AF2-9E7B-80159AD5656A}">
      <dgm:prSet/>
      <dgm:spPr/>
      <dgm:t>
        <a:bodyPr/>
        <a:lstStyle/>
        <a:p>
          <a:endParaRPr lang="ru-RU"/>
        </a:p>
      </dgm:t>
    </dgm:pt>
    <dgm:pt modelId="{5113639F-009B-4EAE-930D-03474706F1FA}" type="pres">
      <dgm:prSet presAssocID="{16ABAA6D-3BFE-42A6-8F4B-5CA4BB9B2263}" presName="linear" presStyleCnt="0">
        <dgm:presLayoutVars>
          <dgm:animLvl val="lvl"/>
          <dgm:resizeHandles val="exact"/>
        </dgm:presLayoutVars>
      </dgm:prSet>
      <dgm:spPr/>
      <dgm:t>
        <a:bodyPr/>
        <a:lstStyle/>
        <a:p>
          <a:endParaRPr lang="ru-RU"/>
        </a:p>
      </dgm:t>
    </dgm:pt>
    <dgm:pt modelId="{2B71506C-4E43-4D88-B059-CC04B0E2B386}" type="pres">
      <dgm:prSet presAssocID="{C4B815B1-6B4C-4527-A025-C568A5E65AF8}" presName="parentText" presStyleLbl="node1" presStyleIdx="0" presStyleCnt="8">
        <dgm:presLayoutVars>
          <dgm:chMax val="0"/>
          <dgm:bulletEnabled val="1"/>
        </dgm:presLayoutVars>
      </dgm:prSet>
      <dgm:spPr/>
      <dgm:t>
        <a:bodyPr/>
        <a:lstStyle/>
        <a:p>
          <a:endParaRPr lang="ru-RU"/>
        </a:p>
      </dgm:t>
    </dgm:pt>
    <dgm:pt modelId="{13D6C733-C05B-4A1C-A118-214DC798E286}" type="pres">
      <dgm:prSet presAssocID="{C4B815B1-6B4C-4527-A025-C568A5E65AF8}" presName="childText" presStyleLbl="revTx" presStyleIdx="0" presStyleCnt="6">
        <dgm:presLayoutVars>
          <dgm:bulletEnabled val="1"/>
        </dgm:presLayoutVars>
      </dgm:prSet>
      <dgm:spPr/>
      <dgm:t>
        <a:bodyPr/>
        <a:lstStyle/>
        <a:p>
          <a:endParaRPr lang="ru-RU"/>
        </a:p>
      </dgm:t>
    </dgm:pt>
    <dgm:pt modelId="{6E9E045F-EF39-47FD-BF64-132F81B1ABC7}" type="pres">
      <dgm:prSet presAssocID="{3D4EAE3A-536E-48C1-8E94-AD86F4050044}" presName="parentText" presStyleLbl="node1" presStyleIdx="1" presStyleCnt="8">
        <dgm:presLayoutVars>
          <dgm:chMax val="0"/>
          <dgm:bulletEnabled val="1"/>
        </dgm:presLayoutVars>
      </dgm:prSet>
      <dgm:spPr/>
      <dgm:t>
        <a:bodyPr/>
        <a:lstStyle/>
        <a:p>
          <a:endParaRPr lang="ru-RU"/>
        </a:p>
      </dgm:t>
    </dgm:pt>
    <dgm:pt modelId="{CDBB7DF6-6E03-4758-8DF8-D8B1738D5C03}" type="pres">
      <dgm:prSet presAssocID="{3D4EAE3A-536E-48C1-8E94-AD86F4050044}" presName="childText" presStyleLbl="revTx" presStyleIdx="1" presStyleCnt="6">
        <dgm:presLayoutVars>
          <dgm:bulletEnabled val="1"/>
        </dgm:presLayoutVars>
      </dgm:prSet>
      <dgm:spPr/>
      <dgm:t>
        <a:bodyPr/>
        <a:lstStyle/>
        <a:p>
          <a:endParaRPr lang="ru-RU"/>
        </a:p>
      </dgm:t>
    </dgm:pt>
    <dgm:pt modelId="{AADFF114-1602-49F4-A609-4EF78BD844ED}" type="pres">
      <dgm:prSet presAssocID="{A24392A0-1D11-49C9-BF37-008B669256AD}" presName="parentText" presStyleLbl="node1" presStyleIdx="2" presStyleCnt="8">
        <dgm:presLayoutVars>
          <dgm:chMax val="0"/>
          <dgm:bulletEnabled val="1"/>
        </dgm:presLayoutVars>
      </dgm:prSet>
      <dgm:spPr/>
      <dgm:t>
        <a:bodyPr/>
        <a:lstStyle/>
        <a:p>
          <a:endParaRPr lang="ru-RU"/>
        </a:p>
      </dgm:t>
    </dgm:pt>
    <dgm:pt modelId="{93DDBDE3-82FF-4F53-ADBF-7AF96BE7D8B0}" type="pres">
      <dgm:prSet presAssocID="{01C5E13F-E08D-467B-AC48-E0104E88D5F9}" presName="spacer" presStyleCnt="0"/>
      <dgm:spPr/>
    </dgm:pt>
    <dgm:pt modelId="{6750526C-9CFE-4443-8045-43B953BB43A7}" type="pres">
      <dgm:prSet presAssocID="{94D58911-914E-4E42-8EF5-334373F1DFEA}" presName="parentText" presStyleLbl="node1" presStyleIdx="3" presStyleCnt="8">
        <dgm:presLayoutVars>
          <dgm:chMax val="0"/>
          <dgm:bulletEnabled val="1"/>
        </dgm:presLayoutVars>
      </dgm:prSet>
      <dgm:spPr/>
      <dgm:t>
        <a:bodyPr/>
        <a:lstStyle/>
        <a:p>
          <a:endParaRPr lang="ru-RU"/>
        </a:p>
      </dgm:t>
    </dgm:pt>
    <dgm:pt modelId="{EC469540-B566-40C1-9A78-448852F9B7D2}" type="pres">
      <dgm:prSet presAssocID="{94D58911-914E-4E42-8EF5-334373F1DFEA}" presName="childText" presStyleLbl="revTx" presStyleIdx="2" presStyleCnt="6">
        <dgm:presLayoutVars>
          <dgm:bulletEnabled val="1"/>
        </dgm:presLayoutVars>
      </dgm:prSet>
      <dgm:spPr/>
      <dgm:t>
        <a:bodyPr/>
        <a:lstStyle/>
        <a:p>
          <a:endParaRPr lang="ru-RU"/>
        </a:p>
      </dgm:t>
    </dgm:pt>
    <dgm:pt modelId="{FB0191F2-002D-4CF5-893A-A689D18FE75A}" type="pres">
      <dgm:prSet presAssocID="{EF106ADA-9B16-4FBC-83F9-B3470887D1BC}" presName="parentText" presStyleLbl="node1" presStyleIdx="4" presStyleCnt="8">
        <dgm:presLayoutVars>
          <dgm:chMax val="0"/>
          <dgm:bulletEnabled val="1"/>
        </dgm:presLayoutVars>
      </dgm:prSet>
      <dgm:spPr/>
      <dgm:t>
        <a:bodyPr/>
        <a:lstStyle/>
        <a:p>
          <a:endParaRPr lang="ru-RU"/>
        </a:p>
      </dgm:t>
    </dgm:pt>
    <dgm:pt modelId="{E1DC485C-0AC4-405B-A2B7-DB624A28982D}" type="pres">
      <dgm:prSet presAssocID="{A5F4E543-CD9B-4065-A9E6-8120E392AD0D}" presName="spacer" presStyleCnt="0"/>
      <dgm:spPr/>
    </dgm:pt>
    <dgm:pt modelId="{371AC719-7A6D-4107-906A-28E9B0147BB1}" type="pres">
      <dgm:prSet presAssocID="{D3E6690C-78E5-4E86-84CB-A1474C478A3C}" presName="parentText" presStyleLbl="node1" presStyleIdx="5" presStyleCnt="8">
        <dgm:presLayoutVars>
          <dgm:chMax val="0"/>
          <dgm:bulletEnabled val="1"/>
        </dgm:presLayoutVars>
      </dgm:prSet>
      <dgm:spPr/>
      <dgm:t>
        <a:bodyPr/>
        <a:lstStyle/>
        <a:p>
          <a:endParaRPr lang="ru-RU"/>
        </a:p>
      </dgm:t>
    </dgm:pt>
    <dgm:pt modelId="{4BF97E9A-05B0-4E4E-A232-F0CAA3048A05}" type="pres">
      <dgm:prSet presAssocID="{D3E6690C-78E5-4E86-84CB-A1474C478A3C}" presName="childText" presStyleLbl="revTx" presStyleIdx="3" presStyleCnt="6">
        <dgm:presLayoutVars>
          <dgm:bulletEnabled val="1"/>
        </dgm:presLayoutVars>
      </dgm:prSet>
      <dgm:spPr/>
      <dgm:t>
        <a:bodyPr/>
        <a:lstStyle/>
        <a:p>
          <a:endParaRPr lang="ru-RU"/>
        </a:p>
      </dgm:t>
    </dgm:pt>
    <dgm:pt modelId="{DA9035AC-23C2-46B9-8377-68449074CE67}" type="pres">
      <dgm:prSet presAssocID="{9DCBF1BF-3B72-4ABC-A5BC-D5B9BAE862E2}" presName="parentText" presStyleLbl="node1" presStyleIdx="6" presStyleCnt="8">
        <dgm:presLayoutVars>
          <dgm:chMax val="0"/>
          <dgm:bulletEnabled val="1"/>
        </dgm:presLayoutVars>
      </dgm:prSet>
      <dgm:spPr/>
      <dgm:t>
        <a:bodyPr/>
        <a:lstStyle/>
        <a:p>
          <a:endParaRPr lang="ru-RU"/>
        </a:p>
      </dgm:t>
    </dgm:pt>
    <dgm:pt modelId="{8B93E916-DCFD-476C-8E75-7E6CB275006D}" type="pres">
      <dgm:prSet presAssocID="{9DCBF1BF-3B72-4ABC-A5BC-D5B9BAE862E2}" presName="childText" presStyleLbl="revTx" presStyleIdx="4" presStyleCnt="6">
        <dgm:presLayoutVars>
          <dgm:bulletEnabled val="1"/>
        </dgm:presLayoutVars>
      </dgm:prSet>
      <dgm:spPr/>
      <dgm:t>
        <a:bodyPr/>
        <a:lstStyle/>
        <a:p>
          <a:endParaRPr lang="ru-RU"/>
        </a:p>
      </dgm:t>
    </dgm:pt>
    <dgm:pt modelId="{18136C05-AA78-4AA0-9F16-A76AF22F13A2}" type="pres">
      <dgm:prSet presAssocID="{A6A0C848-0BC4-412C-B299-64CB9DFDA6D7}" presName="parentText" presStyleLbl="node1" presStyleIdx="7" presStyleCnt="8">
        <dgm:presLayoutVars>
          <dgm:chMax val="0"/>
          <dgm:bulletEnabled val="1"/>
        </dgm:presLayoutVars>
      </dgm:prSet>
      <dgm:spPr/>
      <dgm:t>
        <a:bodyPr/>
        <a:lstStyle/>
        <a:p>
          <a:endParaRPr lang="ru-RU"/>
        </a:p>
      </dgm:t>
    </dgm:pt>
    <dgm:pt modelId="{3EB896D9-EDDA-474D-A232-FABA935C1418}" type="pres">
      <dgm:prSet presAssocID="{A6A0C848-0BC4-412C-B299-64CB9DFDA6D7}" presName="childText" presStyleLbl="revTx" presStyleIdx="5" presStyleCnt="6">
        <dgm:presLayoutVars>
          <dgm:bulletEnabled val="1"/>
        </dgm:presLayoutVars>
      </dgm:prSet>
      <dgm:spPr/>
      <dgm:t>
        <a:bodyPr/>
        <a:lstStyle/>
        <a:p>
          <a:endParaRPr lang="ru-RU"/>
        </a:p>
      </dgm:t>
    </dgm:pt>
  </dgm:ptLst>
  <dgm:cxnLst>
    <dgm:cxn modelId="{0CCCBBFC-395A-4A96-8FA5-77E37C4DF98C}" srcId="{94D58911-914E-4E42-8EF5-334373F1DFEA}" destId="{FA2527F9-11A0-4A85-A747-FF7EB1DE856B}" srcOrd="0" destOrd="0" parTransId="{F840D22D-1FF8-47B9-93C7-423D0772CCD3}" sibTransId="{A52C97EE-8AB9-4F01-92E1-8595A6AC9B5A}"/>
    <dgm:cxn modelId="{E8794A88-5BCF-42F4-BC5D-B435E605FED7}" type="presOf" srcId="{E5ECF9D1-015A-4024-A1B3-2D26D93DBC30}" destId="{CDBB7DF6-6E03-4758-8DF8-D8B1738D5C03}" srcOrd="0" destOrd="0" presId="urn:microsoft.com/office/officeart/2005/8/layout/vList2"/>
    <dgm:cxn modelId="{77FFF19F-0C47-4125-AEC7-C9D59DA6A14B}" srcId="{16ABAA6D-3BFE-42A6-8F4B-5CA4BB9B2263}" destId="{94D58911-914E-4E42-8EF5-334373F1DFEA}" srcOrd="3" destOrd="0" parTransId="{EBAABF21-3F20-4204-B126-47D29244075D}" sibTransId="{4FBCD417-4FA0-4746-B04F-125B12A2B2A0}"/>
    <dgm:cxn modelId="{88447996-102E-4DCA-A2D6-F35A83CB3733}" type="presOf" srcId="{D86650BB-C50F-4E96-86ED-7D6B56125728}" destId="{3EB896D9-EDDA-474D-A232-FABA935C1418}" srcOrd="0" destOrd="0" presId="urn:microsoft.com/office/officeart/2005/8/layout/vList2"/>
    <dgm:cxn modelId="{A7C9E6BD-163A-470D-9121-A3DA9FC6247B}" type="presOf" srcId="{3D4EAE3A-536E-48C1-8E94-AD86F4050044}" destId="{6E9E045F-EF39-47FD-BF64-132F81B1ABC7}" srcOrd="0" destOrd="0" presId="urn:microsoft.com/office/officeart/2005/8/layout/vList2"/>
    <dgm:cxn modelId="{7D072F24-3DF6-4FFC-AC30-3F6CA7E181E4}" type="presOf" srcId="{2D55892C-298C-4B34-8DE8-A283F9313925}" destId="{8B93E916-DCFD-476C-8E75-7E6CB275006D}" srcOrd="0" destOrd="0" presId="urn:microsoft.com/office/officeart/2005/8/layout/vList2"/>
    <dgm:cxn modelId="{190B34F6-BCA8-4ED8-A3E4-5C050AE8F04A}" srcId="{16ABAA6D-3BFE-42A6-8F4B-5CA4BB9B2263}" destId="{3D4EAE3A-536E-48C1-8E94-AD86F4050044}" srcOrd="1" destOrd="0" parTransId="{868961C7-74AA-4BA3-A866-D927DA4C9CB9}" sibTransId="{94470B02-11A2-4B46-8932-6ABFDA22A72F}"/>
    <dgm:cxn modelId="{BFC96219-878D-4E2D-A3EA-DDC578C89AF1}" type="presOf" srcId="{BCD8AB3E-98A6-4E98-8038-9D005A238A88}" destId="{4BF97E9A-05B0-4E4E-A232-F0CAA3048A05}" srcOrd="0" destOrd="0" presId="urn:microsoft.com/office/officeart/2005/8/layout/vList2"/>
    <dgm:cxn modelId="{54B7F0E7-E180-480A-A8DE-6AE8ED66AC3B}" srcId="{16ABAA6D-3BFE-42A6-8F4B-5CA4BB9B2263}" destId="{C4B815B1-6B4C-4527-A025-C568A5E65AF8}" srcOrd="0" destOrd="0" parTransId="{384BBB15-9F32-4566-BBFD-A54A09EC72E0}" sibTransId="{57B3BFC9-B20B-4F61-A1F1-33A878565B4D}"/>
    <dgm:cxn modelId="{1947DE84-C7BD-4021-810C-34FB6556A1B6}" type="presOf" srcId="{A24392A0-1D11-49C9-BF37-008B669256AD}" destId="{AADFF114-1602-49F4-A609-4EF78BD844ED}" srcOrd="0" destOrd="0" presId="urn:microsoft.com/office/officeart/2005/8/layout/vList2"/>
    <dgm:cxn modelId="{061C90E5-544C-4C71-B38A-73D63ACF4EA9}" type="presOf" srcId="{16ABAA6D-3BFE-42A6-8F4B-5CA4BB9B2263}" destId="{5113639F-009B-4EAE-930D-03474706F1FA}" srcOrd="0" destOrd="0" presId="urn:microsoft.com/office/officeart/2005/8/layout/vList2"/>
    <dgm:cxn modelId="{A976B5B7-0041-4C89-B07A-4FE5DF69EA71}" type="presOf" srcId="{94D58911-914E-4E42-8EF5-334373F1DFEA}" destId="{6750526C-9CFE-4443-8045-43B953BB43A7}" srcOrd="0" destOrd="0" presId="urn:microsoft.com/office/officeart/2005/8/layout/vList2"/>
    <dgm:cxn modelId="{2BF745B2-825F-4FAA-9B25-50035CA610E0}" srcId="{16ABAA6D-3BFE-42A6-8F4B-5CA4BB9B2263}" destId="{D3E6690C-78E5-4E86-84CB-A1474C478A3C}" srcOrd="5" destOrd="0" parTransId="{681C8725-748C-4651-A702-276B9CD03556}" sibTransId="{BA69D029-0AB2-43FB-99C6-0FAE428AA2A7}"/>
    <dgm:cxn modelId="{9E8EE7A6-927C-4875-8C86-A7B8B39FF814}" type="presOf" srcId="{D3E6690C-78E5-4E86-84CB-A1474C478A3C}" destId="{371AC719-7A6D-4107-906A-28E9B0147BB1}" srcOrd="0" destOrd="0" presId="urn:microsoft.com/office/officeart/2005/8/layout/vList2"/>
    <dgm:cxn modelId="{2A9B5E2B-90E0-427B-BF8C-1133E4DCCDDE}" type="presOf" srcId="{75B7888E-234B-4D74-89F9-96279B855BAD}" destId="{13D6C733-C05B-4A1C-A118-214DC798E286}" srcOrd="0" destOrd="0" presId="urn:microsoft.com/office/officeart/2005/8/layout/vList2"/>
    <dgm:cxn modelId="{F4E1D098-5D6B-45EB-B638-2F6753FEED18}" type="presOf" srcId="{FA2527F9-11A0-4A85-A747-FF7EB1DE856B}" destId="{EC469540-B566-40C1-9A78-448852F9B7D2}" srcOrd="0" destOrd="0" presId="urn:microsoft.com/office/officeart/2005/8/layout/vList2"/>
    <dgm:cxn modelId="{2AE06980-F106-457D-9CDB-40DE3122812B}" srcId="{D3E6690C-78E5-4E86-84CB-A1474C478A3C}" destId="{BCD8AB3E-98A6-4E98-8038-9D005A238A88}" srcOrd="0" destOrd="0" parTransId="{117B1711-584D-43FC-9EA3-B35BA5F77D21}" sibTransId="{9AF8DF4F-7137-4DDA-8B58-E693E18E2A61}"/>
    <dgm:cxn modelId="{AA47CCD7-4D5C-4811-8663-7E425423F40C}" type="presOf" srcId="{C4B815B1-6B4C-4527-A025-C568A5E65AF8}" destId="{2B71506C-4E43-4D88-B059-CC04B0E2B386}" srcOrd="0" destOrd="0" presId="urn:microsoft.com/office/officeart/2005/8/layout/vList2"/>
    <dgm:cxn modelId="{302241F7-371C-4AB7-BA20-99491F079A3A}" srcId="{16ABAA6D-3BFE-42A6-8F4B-5CA4BB9B2263}" destId="{9DCBF1BF-3B72-4ABC-A5BC-D5B9BAE862E2}" srcOrd="6" destOrd="0" parTransId="{7B2DA087-079A-4ED2-BDB3-BDC8A94E4148}" sibTransId="{F856E143-9486-4901-B756-1158C1E34435}"/>
    <dgm:cxn modelId="{E3B91BFD-18D4-49A6-A1AF-B1B3B4C9B2FE}" srcId="{9DCBF1BF-3B72-4ABC-A5BC-D5B9BAE862E2}" destId="{2D55892C-298C-4B34-8DE8-A283F9313925}" srcOrd="0" destOrd="0" parTransId="{14B71FEE-62A0-42D6-94C9-2233167A1B58}" sibTransId="{5E5A5CA1-4550-4D6A-829F-29C11CB84322}"/>
    <dgm:cxn modelId="{6B450A06-3141-4672-AFA1-979109570E33}" srcId="{C4B815B1-6B4C-4527-A025-C568A5E65AF8}" destId="{75B7888E-234B-4D74-89F9-96279B855BAD}" srcOrd="0" destOrd="0" parTransId="{B7A2A725-341D-4D21-A44E-268940346A4D}" sibTransId="{6A09C63E-3836-4D2F-A473-17336AA6DC2A}"/>
    <dgm:cxn modelId="{6BDFF2CC-B3EB-4CAE-BA4E-72E24EF34520}" type="presOf" srcId="{EF106ADA-9B16-4FBC-83F9-B3470887D1BC}" destId="{FB0191F2-002D-4CF5-893A-A689D18FE75A}" srcOrd="0" destOrd="0" presId="urn:microsoft.com/office/officeart/2005/8/layout/vList2"/>
    <dgm:cxn modelId="{6D043BF5-4EE1-47D3-B7DE-6476799C80A2}" type="presOf" srcId="{9DCBF1BF-3B72-4ABC-A5BC-D5B9BAE862E2}" destId="{DA9035AC-23C2-46B9-8377-68449074CE67}" srcOrd="0" destOrd="0" presId="urn:microsoft.com/office/officeart/2005/8/layout/vList2"/>
    <dgm:cxn modelId="{F68C7AE2-6032-4798-B428-E559275826BB}" srcId="{16ABAA6D-3BFE-42A6-8F4B-5CA4BB9B2263}" destId="{A24392A0-1D11-49C9-BF37-008B669256AD}" srcOrd="2" destOrd="0" parTransId="{38EF4F86-203E-43DB-97CF-C84177D5AF34}" sibTransId="{01C5E13F-E08D-467B-AC48-E0104E88D5F9}"/>
    <dgm:cxn modelId="{BBEA0FB7-1A9D-411C-B3B6-2D22717E0BF9}" srcId="{3D4EAE3A-536E-48C1-8E94-AD86F4050044}" destId="{E5ECF9D1-015A-4024-A1B3-2D26D93DBC30}" srcOrd="0" destOrd="0" parTransId="{943DC016-596E-48C6-BE6B-27AE590F9BE6}" sibTransId="{B4992B75-AF28-4243-9622-09226A0712D4}"/>
    <dgm:cxn modelId="{BDE523A5-D5DD-447A-BCD8-C26B1536B0CA}" srcId="{16ABAA6D-3BFE-42A6-8F4B-5CA4BB9B2263}" destId="{A6A0C848-0BC4-412C-B299-64CB9DFDA6D7}" srcOrd="7" destOrd="0" parTransId="{19B913FF-255F-4C5B-91C9-F83EA94EC10E}" sibTransId="{0BC9858A-EC6E-44F8-882F-8C70D30705E5}"/>
    <dgm:cxn modelId="{69BE13C6-B928-420C-8A83-F7AD8C6FA0FB}" srcId="{16ABAA6D-3BFE-42A6-8F4B-5CA4BB9B2263}" destId="{EF106ADA-9B16-4FBC-83F9-B3470887D1BC}" srcOrd="4" destOrd="0" parTransId="{53FB3479-9440-43E0-A176-B738AD49D392}" sibTransId="{A5F4E543-CD9B-4065-A9E6-8120E392AD0D}"/>
    <dgm:cxn modelId="{97A7F3DD-2072-4AF2-9E7B-80159AD5656A}" srcId="{A6A0C848-0BC4-412C-B299-64CB9DFDA6D7}" destId="{D86650BB-C50F-4E96-86ED-7D6B56125728}" srcOrd="0" destOrd="0" parTransId="{A4696069-FF11-4561-82E1-26792D49D64A}" sibTransId="{977780F5-B8EC-42F7-8D03-F91E851F4C0C}"/>
    <dgm:cxn modelId="{8E03CA78-4C4B-4F03-B16C-4570F95E6B9F}" type="presOf" srcId="{A6A0C848-0BC4-412C-B299-64CB9DFDA6D7}" destId="{18136C05-AA78-4AA0-9F16-A76AF22F13A2}" srcOrd="0" destOrd="0" presId="urn:microsoft.com/office/officeart/2005/8/layout/vList2"/>
    <dgm:cxn modelId="{60167078-CF9E-4D3E-8654-2C2885AC413B}" type="presParOf" srcId="{5113639F-009B-4EAE-930D-03474706F1FA}" destId="{2B71506C-4E43-4D88-B059-CC04B0E2B386}" srcOrd="0" destOrd="0" presId="urn:microsoft.com/office/officeart/2005/8/layout/vList2"/>
    <dgm:cxn modelId="{4E818666-FEF7-4565-AF1E-7F09776B0AB9}" type="presParOf" srcId="{5113639F-009B-4EAE-930D-03474706F1FA}" destId="{13D6C733-C05B-4A1C-A118-214DC798E286}" srcOrd="1" destOrd="0" presId="urn:microsoft.com/office/officeart/2005/8/layout/vList2"/>
    <dgm:cxn modelId="{44BF3D70-9DDB-4220-8E32-91828DC2ECBC}" type="presParOf" srcId="{5113639F-009B-4EAE-930D-03474706F1FA}" destId="{6E9E045F-EF39-47FD-BF64-132F81B1ABC7}" srcOrd="2" destOrd="0" presId="urn:microsoft.com/office/officeart/2005/8/layout/vList2"/>
    <dgm:cxn modelId="{44642539-C9C7-4959-AC2C-B5A1B4E5A358}" type="presParOf" srcId="{5113639F-009B-4EAE-930D-03474706F1FA}" destId="{CDBB7DF6-6E03-4758-8DF8-D8B1738D5C03}" srcOrd="3" destOrd="0" presId="urn:microsoft.com/office/officeart/2005/8/layout/vList2"/>
    <dgm:cxn modelId="{DE30AB2A-6B07-496F-A206-20247619303F}" type="presParOf" srcId="{5113639F-009B-4EAE-930D-03474706F1FA}" destId="{AADFF114-1602-49F4-A609-4EF78BD844ED}" srcOrd="4" destOrd="0" presId="urn:microsoft.com/office/officeart/2005/8/layout/vList2"/>
    <dgm:cxn modelId="{8ABDA66D-6A95-4F7E-BDCE-7122F7DE195A}" type="presParOf" srcId="{5113639F-009B-4EAE-930D-03474706F1FA}" destId="{93DDBDE3-82FF-4F53-ADBF-7AF96BE7D8B0}" srcOrd="5" destOrd="0" presId="urn:microsoft.com/office/officeart/2005/8/layout/vList2"/>
    <dgm:cxn modelId="{B64CB655-6292-4D91-8326-B325DEFDAC57}" type="presParOf" srcId="{5113639F-009B-4EAE-930D-03474706F1FA}" destId="{6750526C-9CFE-4443-8045-43B953BB43A7}" srcOrd="6" destOrd="0" presId="urn:microsoft.com/office/officeart/2005/8/layout/vList2"/>
    <dgm:cxn modelId="{9681F0E4-868A-4399-8E7F-50797525E721}" type="presParOf" srcId="{5113639F-009B-4EAE-930D-03474706F1FA}" destId="{EC469540-B566-40C1-9A78-448852F9B7D2}" srcOrd="7" destOrd="0" presId="urn:microsoft.com/office/officeart/2005/8/layout/vList2"/>
    <dgm:cxn modelId="{1685FAA5-70AE-412B-A83E-C9070B30330E}" type="presParOf" srcId="{5113639F-009B-4EAE-930D-03474706F1FA}" destId="{FB0191F2-002D-4CF5-893A-A689D18FE75A}" srcOrd="8" destOrd="0" presId="urn:microsoft.com/office/officeart/2005/8/layout/vList2"/>
    <dgm:cxn modelId="{BFDE045A-C64E-4FFE-AF01-BE7EF34F6AE3}" type="presParOf" srcId="{5113639F-009B-4EAE-930D-03474706F1FA}" destId="{E1DC485C-0AC4-405B-A2B7-DB624A28982D}" srcOrd="9" destOrd="0" presId="urn:microsoft.com/office/officeart/2005/8/layout/vList2"/>
    <dgm:cxn modelId="{8C97E556-5D7B-41C4-9686-E411C3F70945}" type="presParOf" srcId="{5113639F-009B-4EAE-930D-03474706F1FA}" destId="{371AC719-7A6D-4107-906A-28E9B0147BB1}" srcOrd="10" destOrd="0" presId="urn:microsoft.com/office/officeart/2005/8/layout/vList2"/>
    <dgm:cxn modelId="{090C3443-D9A6-404A-BDF3-C5328FC88809}" type="presParOf" srcId="{5113639F-009B-4EAE-930D-03474706F1FA}" destId="{4BF97E9A-05B0-4E4E-A232-F0CAA3048A05}" srcOrd="11" destOrd="0" presId="urn:microsoft.com/office/officeart/2005/8/layout/vList2"/>
    <dgm:cxn modelId="{3FE708DE-957B-43EF-986A-88C8CB66C3FB}" type="presParOf" srcId="{5113639F-009B-4EAE-930D-03474706F1FA}" destId="{DA9035AC-23C2-46B9-8377-68449074CE67}" srcOrd="12" destOrd="0" presId="urn:microsoft.com/office/officeart/2005/8/layout/vList2"/>
    <dgm:cxn modelId="{E8CE2905-8FD8-42B4-99BD-6BDFF7B0B832}" type="presParOf" srcId="{5113639F-009B-4EAE-930D-03474706F1FA}" destId="{8B93E916-DCFD-476C-8E75-7E6CB275006D}" srcOrd="13" destOrd="0" presId="urn:microsoft.com/office/officeart/2005/8/layout/vList2"/>
    <dgm:cxn modelId="{BB058BD4-0575-4977-AF59-F64649F2305E}" type="presParOf" srcId="{5113639F-009B-4EAE-930D-03474706F1FA}" destId="{18136C05-AA78-4AA0-9F16-A76AF22F13A2}" srcOrd="14" destOrd="0" presId="urn:microsoft.com/office/officeart/2005/8/layout/vList2"/>
    <dgm:cxn modelId="{436AF357-5846-4216-BE3C-43816456C1CA}" type="presParOf" srcId="{5113639F-009B-4EAE-930D-03474706F1FA}" destId="{3EB896D9-EDDA-474D-A232-FABA935C1418}" srcOrd="15" destOrd="0" presId="urn:microsoft.com/office/officeart/2005/8/layout/vList2"/>
  </dgm:cxnLst>
  <dgm:bg/>
  <dgm:whole/>
</dgm:dataModel>
</file>

<file path=ppt/diagrams/data5.xml><?xml version="1.0" encoding="utf-8"?>
<dgm:dataModel xmlns:dgm="http://schemas.openxmlformats.org/drawingml/2006/diagram" xmlns:a="http://schemas.openxmlformats.org/drawingml/2006/main">
  <dgm:ptLst>
    <dgm:pt modelId="{24462E01-FD0A-478C-AEA8-084B88574665}" type="doc">
      <dgm:prSet loTypeId="urn:microsoft.com/office/officeart/2005/8/layout/hierarchy3" loCatId="list" qsTypeId="urn:microsoft.com/office/officeart/2005/8/quickstyle/simple1" qsCatId="simple" csTypeId="urn:microsoft.com/office/officeart/2005/8/colors/colorful4" csCatId="colorful" phldr="1"/>
      <dgm:spPr/>
      <dgm:t>
        <a:bodyPr/>
        <a:lstStyle/>
        <a:p>
          <a:endParaRPr lang="ru-RU"/>
        </a:p>
      </dgm:t>
    </dgm:pt>
    <dgm:pt modelId="{D6AF0F00-1AE3-4169-A74A-0D47125E173E}">
      <dgm:prSet phldrT="[Текст]" custT="1"/>
      <dgm:spPr/>
      <dgm:t>
        <a:bodyPr/>
        <a:lstStyle/>
        <a:p>
          <a:r>
            <a:rPr lang="ru-RU" sz="2800" b="1" dirty="0" smtClean="0"/>
            <a:t>Специфические виды рекламы по цели</a:t>
          </a:r>
          <a:endParaRPr lang="ru-RU" sz="2800" dirty="0"/>
        </a:p>
      </dgm:t>
    </dgm:pt>
    <dgm:pt modelId="{71B52050-D85C-47BE-9BFE-6B77432C3503}" type="parTrans" cxnId="{6EC08ABF-6C18-46DD-8326-A3CA228679C2}">
      <dgm:prSet/>
      <dgm:spPr/>
      <dgm:t>
        <a:bodyPr/>
        <a:lstStyle/>
        <a:p>
          <a:endParaRPr lang="ru-RU"/>
        </a:p>
      </dgm:t>
    </dgm:pt>
    <dgm:pt modelId="{DEFC9BEC-3A31-43CF-A0C7-1AD758124BD2}" type="sibTrans" cxnId="{6EC08ABF-6C18-46DD-8326-A3CA228679C2}">
      <dgm:prSet/>
      <dgm:spPr/>
      <dgm:t>
        <a:bodyPr/>
        <a:lstStyle/>
        <a:p>
          <a:endParaRPr lang="ru-RU"/>
        </a:p>
      </dgm:t>
    </dgm:pt>
    <dgm:pt modelId="{9A46DB1D-3F75-4315-A304-DF2069758A10}">
      <dgm:prSet phldrT="[Текст]" custT="1"/>
      <dgm:spPr/>
      <dgm:t>
        <a:bodyPr/>
        <a:lstStyle/>
        <a:p>
          <a:r>
            <a:rPr lang="ru-RU" sz="2800" b="1" i="1" dirty="0" smtClean="0"/>
            <a:t>Контрреклама</a:t>
          </a:r>
          <a:r>
            <a:rPr lang="ru-RU" sz="2000" b="1" dirty="0" smtClean="0"/>
            <a:t> — опровержение ненадлежащей рекламы. В РФ предусмотрена в качестве наказания за ненадлежащую рекламу.</a:t>
          </a:r>
          <a:endParaRPr lang="ru-RU" sz="2000" b="1" dirty="0"/>
        </a:p>
      </dgm:t>
    </dgm:pt>
    <dgm:pt modelId="{072541E2-39F9-46E2-9B8F-33159BC9ABF4}" type="parTrans" cxnId="{524BB540-D88C-4F14-A0C3-E9143E722437}">
      <dgm:prSet/>
      <dgm:spPr/>
      <dgm:t>
        <a:bodyPr/>
        <a:lstStyle/>
        <a:p>
          <a:endParaRPr lang="ru-RU"/>
        </a:p>
      </dgm:t>
    </dgm:pt>
    <dgm:pt modelId="{A33059EB-B164-40CF-AF39-E1AC4DB7E0CE}" type="sibTrans" cxnId="{524BB540-D88C-4F14-A0C3-E9143E722437}">
      <dgm:prSet/>
      <dgm:spPr/>
      <dgm:t>
        <a:bodyPr/>
        <a:lstStyle/>
        <a:p>
          <a:endParaRPr lang="ru-RU"/>
        </a:p>
      </dgm:t>
    </dgm:pt>
    <dgm:pt modelId="{37B8D902-1189-4254-954B-B8E1619774DD}">
      <dgm:prSet phldrT="[Текст]" custT="1"/>
      <dgm:spPr/>
      <dgm:t>
        <a:bodyPr/>
        <a:lstStyle/>
        <a:p>
          <a:r>
            <a:rPr lang="ru-RU" sz="2800" b="1" i="1" dirty="0" smtClean="0"/>
            <a:t>Антиреклама</a:t>
          </a:r>
          <a:r>
            <a:rPr lang="ru-RU" sz="2000" b="1" dirty="0" smtClean="0"/>
            <a:t>— информация, призванная не поднимать, а уменьшать интерес, либо дискредитировать товары, предприятия, товарные знаки. В России запрещена законом о рекламе.</a:t>
          </a:r>
          <a:endParaRPr lang="ru-RU" sz="2000" b="1" dirty="0"/>
        </a:p>
      </dgm:t>
    </dgm:pt>
    <dgm:pt modelId="{E98C6877-F761-4E14-B2C3-42C02E1F7840}" type="parTrans" cxnId="{059A0E58-00FC-4A1A-BB3C-B27106BD8A78}">
      <dgm:prSet/>
      <dgm:spPr/>
      <dgm:t>
        <a:bodyPr/>
        <a:lstStyle/>
        <a:p>
          <a:endParaRPr lang="ru-RU"/>
        </a:p>
      </dgm:t>
    </dgm:pt>
    <dgm:pt modelId="{5A662177-23E3-4A96-9264-2D67EDA907D5}" type="sibTrans" cxnId="{059A0E58-00FC-4A1A-BB3C-B27106BD8A78}">
      <dgm:prSet/>
      <dgm:spPr/>
      <dgm:t>
        <a:bodyPr/>
        <a:lstStyle/>
        <a:p>
          <a:endParaRPr lang="ru-RU"/>
        </a:p>
      </dgm:t>
    </dgm:pt>
    <dgm:pt modelId="{74CCCE1A-740A-4173-A8C9-CB6DBAA99322}" type="pres">
      <dgm:prSet presAssocID="{24462E01-FD0A-478C-AEA8-084B88574665}" presName="diagram" presStyleCnt="0">
        <dgm:presLayoutVars>
          <dgm:chPref val="1"/>
          <dgm:dir/>
          <dgm:animOne val="branch"/>
          <dgm:animLvl val="lvl"/>
          <dgm:resizeHandles/>
        </dgm:presLayoutVars>
      </dgm:prSet>
      <dgm:spPr/>
      <dgm:t>
        <a:bodyPr/>
        <a:lstStyle/>
        <a:p>
          <a:endParaRPr lang="ru-RU"/>
        </a:p>
      </dgm:t>
    </dgm:pt>
    <dgm:pt modelId="{32D0833A-5A9C-4311-A34D-96C3F5D2AC42}" type="pres">
      <dgm:prSet presAssocID="{D6AF0F00-1AE3-4169-A74A-0D47125E173E}" presName="root" presStyleCnt="0"/>
      <dgm:spPr/>
    </dgm:pt>
    <dgm:pt modelId="{93B77FD9-87D9-479C-9322-9A6C14006CD7}" type="pres">
      <dgm:prSet presAssocID="{D6AF0F00-1AE3-4169-A74A-0D47125E173E}" presName="rootComposite" presStyleCnt="0"/>
      <dgm:spPr/>
    </dgm:pt>
    <dgm:pt modelId="{973C92A6-EA34-48CE-AE25-CFAD243ADAE7}" type="pres">
      <dgm:prSet presAssocID="{D6AF0F00-1AE3-4169-A74A-0D47125E173E}" presName="rootText" presStyleLbl="node1" presStyleIdx="0" presStyleCnt="1" custScaleX="68560" custScaleY="63181"/>
      <dgm:spPr/>
      <dgm:t>
        <a:bodyPr/>
        <a:lstStyle/>
        <a:p>
          <a:endParaRPr lang="ru-RU"/>
        </a:p>
      </dgm:t>
    </dgm:pt>
    <dgm:pt modelId="{5B02CB60-1B60-4AC1-8D5D-9A09574E8C2F}" type="pres">
      <dgm:prSet presAssocID="{D6AF0F00-1AE3-4169-A74A-0D47125E173E}" presName="rootConnector" presStyleLbl="node1" presStyleIdx="0" presStyleCnt="1"/>
      <dgm:spPr/>
      <dgm:t>
        <a:bodyPr/>
        <a:lstStyle/>
        <a:p>
          <a:endParaRPr lang="ru-RU"/>
        </a:p>
      </dgm:t>
    </dgm:pt>
    <dgm:pt modelId="{4907637D-2DE9-4487-B556-E0971F4D7EBC}" type="pres">
      <dgm:prSet presAssocID="{D6AF0F00-1AE3-4169-A74A-0D47125E173E}" presName="childShape" presStyleCnt="0"/>
      <dgm:spPr/>
    </dgm:pt>
    <dgm:pt modelId="{2F278B84-C914-4574-975E-1C01B22CCB39}" type="pres">
      <dgm:prSet presAssocID="{072541E2-39F9-46E2-9B8F-33159BC9ABF4}" presName="Name13" presStyleLbl="parChTrans1D2" presStyleIdx="0" presStyleCnt="2"/>
      <dgm:spPr/>
      <dgm:t>
        <a:bodyPr/>
        <a:lstStyle/>
        <a:p>
          <a:endParaRPr lang="ru-RU"/>
        </a:p>
      </dgm:t>
    </dgm:pt>
    <dgm:pt modelId="{9AA4C228-A8BE-43A3-9DB3-D94EF9E81BA7}" type="pres">
      <dgm:prSet presAssocID="{9A46DB1D-3F75-4315-A304-DF2069758A10}" presName="childText" presStyleLbl="bgAcc1" presStyleIdx="0" presStyleCnt="2" custLinFactNeighborX="-2107" custLinFactNeighborY="-11699">
        <dgm:presLayoutVars>
          <dgm:bulletEnabled val="1"/>
        </dgm:presLayoutVars>
      </dgm:prSet>
      <dgm:spPr/>
      <dgm:t>
        <a:bodyPr/>
        <a:lstStyle/>
        <a:p>
          <a:endParaRPr lang="ru-RU"/>
        </a:p>
      </dgm:t>
    </dgm:pt>
    <dgm:pt modelId="{9B6C3D5B-AB7F-4C1E-A37A-B8241199423C}" type="pres">
      <dgm:prSet presAssocID="{E98C6877-F761-4E14-B2C3-42C02E1F7840}" presName="Name13" presStyleLbl="parChTrans1D2" presStyleIdx="1" presStyleCnt="2"/>
      <dgm:spPr/>
      <dgm:t>
        <a:bodyPr/>
        <a:lstStyle/>
        <a:p>
          <a:endParaRPr lang="ru-RU"/>
        </a:p>
      </dgm:t>
    </dgm:pt>
    <dgm:pt modelId="{2DF3B749-53F1-404B-8BBB-94FF14092602}" type="pres">
      <dgm:prSet presAssocID="{37B8D902-1189-4254-954B-B8E1619774DD}" presName="childText" presStyleLbl="bgAcc1" presStyleIdx="1" presStyleCnt="2" custScaleY="115947" custLinFactNeighborX="69" custLinFactNeighborY="-21761">
        <dgm:presLayoutVars>
          <dgm:bulletEnabled val="1"/>
        </dgm:presLayoutVars>
      </dgm:prSet>
      <dgm:spPr/>
      <dgm:t>
        <a:bodyPr/>
        <a:lstStyle/>
        <a:p>
          <a:endParaRPr lang="ru-RU"/>
        </a:p>
      </dgm:t>
    </dgm:pt>
  </dgm:ptLst>
  <dgm:cxnLst>
    <dgm:cxn modelId="{524BB540-D88C-4F14-A0C3-E9143E722437}" srcId="{D6AF0F00-1AE3-4169-A74A-0D47125E173E}" destId="{9A46DB1D-3F75-4315-A304-DF2069758A10}" srcOrd="0" destOrd="0" parTransId="{072541E2-39F9-46E2-9B8F-33159BC9ABF4}" sibTransId="{A33059EB-B164-40CF-AF39-E1AC4DB7E0CE}"/>
    <dgm:cxn modelId="{D30AD201-9247-4CBE-926F-66E6B670BD1F}" type="presOf" srcId="{D6AF0F00-1AE3-4169-A74A-0D47125E173E}" destId="{5B02CB60-1B60-4AC1-8D5D-9A09574E8C2F}" srcOrd="1" destOrd="0" presId="urn:microsoft.com/office/officeart/2005/8/layout/hierarchy3"/>
    <dgm:cxn modelId="{91656225-8A9E-42EC-897C-3BFBE309DFC3}" type="presOf" srcId="{E98C6877-F761-4E14-B2C3-42C02E1F7840}" destId="{9B6C3D5B-AB7F-4C1E-A37A-B8241199423C}" srcOrd="0" destOrd="0" presId="urn:microsoft.com/office/officeart/2005/8/layout/hierarchy3"/>
    <dgm:cxn modelId="{9FF5A742-F7B7-4377-AD6A-7B1598E94093}" type="presOf" srcId="{D6AF0F00-1AE3-4169-A74A-0D47125E173E}" destId="{973C92A6-EA34-48CE-AE25-CFAD243ADAE7}" srcOrd="0" destOrd="0" presId="urn:microsoft.com/office/officeart/2005/8/layout/hierarchy3"/>
    <dgm:cxn modelId="{6031EBCB-D0E3-4D3B-9072-BE3ED810FB6C}" type="presOf" srcId="{24462E01-FD0A-478C-AEA8-084B88574665}" destId="{74CCCE1A-740A-4173-A8C9-CB6DBAA99322}" srcOrd="0" destOrd="0" presId="urn:microsoft.com/office/officeart/2005/8/layout/hierarchy3"/>
    <dgm:cxn modelId="{6EC08ABF-6C18-46DD-8326-A3CA228679C2}" srcId="{24462E01-FD0A-478C-AEA8-084B88574665}" destId="{D6AF0F00-1AE3-4169-A74A-0D47125E173E}" srcOrd="0" destOrd="0" parTransId="{71B52050-D85C-47BE-9BFE-6B77432C3503}" sibTransId="{DEFC9BEC-3A31-43CF-A0C7-1AD758124BD2}"/>
    <dgm:cxn modelId="{639C7DD0-039E-42FD-86EC-1161064DCAA9}" type="presOf" srcId="{9A46DB1D-3F75-4315-A304-DF2069758A10}" destId="{9AA4C228-A8BE-43A3-9DB3-D94EF9E81BA7}" srcOrd="0" destOrd="0" presId="urn:microsoft.com/office/officeart/2005/8/layout/hierarchy3"/>
    <dgm:cxn modelId="{FF178740-E937-407A-877F-09C49077F711}" type="presOf" srcId="{37B8D902-1189-4254-954B-B8E1619774DD}" destId="{2DF3B749-53F1-404B-8BBB-94FF14092602}" srcOrd="0" destOrd="0" presId="urn:microsoft.com/office/officeart/2005/8/layout/hierarchy3"/>
    <dgm:cxn modelId="{059A0E58-00FC-4A1A-BB3C-B27106BD8A78}" srcId="{D6AF0F00-1AE3-4169-A74A-0D47125E173E}" destId="{37B8D902-1189-4254-954B-B8E1619774DD}" srcOrd="1" destOrd="0" parTransId="{E98C6877-F761-4E14-B2C3-42C02E1F7840}" sibTransId="{5A662177-23E3-4A96-9264-2D67EDA907D5}"/>
    <dgm:cxn modelId="{61883150-0F2C-414B-8AD1-715C2FB4DCFD}" type="presOf" srcId="{072541E2-39F9-46E2-9B8F-33159BC9ABF4}" destId="{2F278B84-C914-4574-975E-1C01B22CCB39}" srcOrd="0" destOrd="0" presId="urn:microsoft.com/office/officeart/2005/8/layout/hierarchy3"/>
    <dgm:cxn modelId="{8E88A458-C34D-4157-AE2A-47C17137FCA7}" type="presParOf" srcId="{74CCCE1A-740A-4173-A8C9-CB6DBAA99322}" destId="{32D0833A-5A9C-4311-A34D-96C3F5D2AC42}" srcOrd="0" destOrd="0" presId="urn:microsoft.com/office/officeart/2005/8/layout/hierarchy3"/>
    <dgm:cxn modelId="{C88344B5-34AB-4D68-93D1-024414ECEE42}" type="presParOf" srcId="{32D0833A-5A9C-4311-A34D-96C3F5D2AC42}" destId="{93B77FD9-87D9-479C-9322-9A6C14006CD7}" srcOrd="0" destOrd="0" presId="urn:microsoft.com/office/officeart/2005/8/layout/hierarchy3"/>
    <dgm:cxn modelId="{FD07F21A-23EE-4B20-A704-68377B2CB85F}" type="presParOf" srcId="{93B77FD9-87D9-479C-9322-9A6C14006CD7}" destId="{973C92A6-EA34-48CE-AE25-CFAD243ADAE7}" srcOrd="0" destOrd="0" presId="urn:microsoft.com/office/officeart/2005/8/layout/hierarchy3"/>
    <dgm:cxn modelId="{D26CC652-E8A3-492A-ADB2-C6E96FF51C6D}" type="presParOf" srcId="{93B77FD9-87D9-479C-9322-9A6C14006CD7}" destId="{5B02CB60-1B60-4AC1-8D5D-9A09574E8C2F}" srcOrd="1" destOrd="0" presId="urn:microsoft.com/office/officeart/2005/8/layout/hierarchy3"/>
    <dgm:cxn modelId="{1DA3D276-2BA9-42A7-9C05-49E2F2215736}" type="presParOf" srcId="{32D0833A-5A9C-4311-A34D-96C3F5D2AC42}" destId="{4907637D-2DE9-4487-B556-E0971F4D7EBC}" srcOrd="1" destOrd="0" presId="urn:microsoft.com/office/officeart/2005/8/layout/hierarchy3"/>
    <dgm:cxn modelId="{868139AF-6B4E-4E7A-8B43-683DE1FC0094}" type="presParOf" srcId="{4907637D-2DE9-4487-B556-E0971F4D7EBC}" destId="{2F278B84-C914-4574-975E-1C01B22CCB39}" srcOrd="0" destOrd="0" presId="urn:microsoft.com/office/officeart/2005/8/layout/hierarchy3"/>
    <dgm:cxn modelId="{47A64ED7-AEB5-4FB8-BB42-910B73CB264B}" type="presParOf" srcId="{4907637D-2DE9-4487-B556-E0971F4D7EBC}" destId="{9AA4C228-A8BE-43A3-9DB3-D94EF9E81BA7}" srcOrd="1" destOrd="0" presId="urn:microsoft.com/office/officeart/2005/8/layout/hierarchy3"/>
    <dgm:cxn modelId="{49F76B51-BF94-4CE1-98A8-05BB8EFFDFB3}" type="presParOf" srcId="{4907637D-2DE9-4487-B556-E0971F4D7EBC}" destId="{9B6C3D5B-AB7F-4C1E-A37A-B8241199423C}" srcOrd="2" destOrd="0" presId="urn:microsoft.com/office/officeart/2005/8/layout/hierarchy3"/>
    <dgm:cxn modelId="{9B071DA0-DE60-42E2-9E6A-6867A71079E7}" type="presParOf" srcId="{4907637D-2DE9-4487-B556-E0971F4D7EBC}" destId="{2DF3B749-53F1-404B-8BBB-94FF14092602}" srcOrd="3" destOrd="0" presId="urn:microsoft.com/office/officeart/2005/8/layout/hierarchy3"/>
  </dgm:cxnLst>
  <dgm:bg/>
  <dgm:whole/>
</dgm:dataModel>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F4ABC5-4D1B-4FA5-BF18-788844165E7E}" type="datetimeFigureOut">
              <a:rPr lang="ru-RU" smtClean="0"/>
              <a:pPr/>
              <a:t>12.08.2009</a:t>
            </a:fld>
            <a:endParaRPr lang="ru-RU" dirty="0"/>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71ED682-763F-4F6B-ADEE-31EFDCA6D724}" type="slidenum">
              <a:rPr lang="ru-RU" smtClean="0"/>
              <a:pPr/>
              <a:t>‹#›</a:t>
            </a:fld>
            <a:endParaRPr lang="ru-RU"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r>
              <a:rPr lang="ru-RU" dirty="0" smtClean="0"/>
              <a:t>Существует</a:t>
            </a:r>
            <a:r>
              <a:rPr lang="ru-RU" baseline="0" dirty="0" smtClean="0"/>
              <a:t> несколько определений  рекламы</a:t>
            </a:r>
            <a:endParaRPr lang="ru-RU" dirty="0"/>
          </a:p>
        </p:txBody>
      </p:sp>
      <p:sp>
        <p:nvSpPr>
          <p:cNvPr id="4" name="Номер слайда 3"/>
          <p:cNvSpPr>
            <a:spLocks noGrp="1"/>
          </p:cNvSpPr>
          <p:nvPr>
            <p:ph type="sldNum" sz="quarter" idx="10"/>
          </p:nvPr>
        </p:nvSpPr>
        <p:spPr/>
        <p:txBody>
          <a:bodyPr/>
          <a:lstStyle/>
          <a:p>
            <a:fld id="{371ED682-763F-4F6B-ADEE-31EFDCA6D724}" type="slidenum">
              <a:rPr lang="ru-RU" smtClean="0"/>
              <a:pPr/>
              <a:t>2</a:t>
            </a:fld>
            <a:endParaRPr lang="ru-RU"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pPr lvl="0"/>
            <a:r>
              <a:rPr lang="ru-RU" sz="1200" dirty="0" smtClean="0"/>
              <a:t>Социальная реклама, направленная на достижение благотворительных и иных общественно полезных целей, а также обеспечение интересов государства; </a:t>
            </a:r>
          </a:p>
          <a:p>
            <a:pPr lvl="0"/>
            <a:r>
              <a:rPr lang="ru-RU" sz="1200" dirty="0" smtClean="0"/>
              <a:t>политическая реклама (в том числе, предвыборная). </a:t>
            </a:r>
            <a:endParaRPr lang="ru-RU" dirty="0"/>
          </a:p>
        </p:txBody>
      </p:sp>
      <p:sp>
        <p:nvSpPr>
          <p:cNvPr id="4" name="Номер слайда 3"/>
          <p:cNvSpPr>
            <a:spLocks noGrp="1"/>
          </p:cNvSpPr>
          <p:nvPr>
            <p:ph type="sldNum" sz="quarter" idx="10"/>
          </p:nvPr>
        </p:nvSpPr>
        <p:spPr/>
        <p:txBody>
          <a:bodyPr/>
          <a:lstStyle/>
          <a:p>
            <a:fld id="{371ED682-763F-4F6B-ADEE-31EFDCA6D724}" type="slidenum">
              <a:rPr lang="ru-RU" smtClean="0"/>
              <a:pPr/>
              <a:t>10</a:t>
            </a:fld>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8/12/2009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wheel spokes="8"/>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8/12/2009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wheel spokes="8"/>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add title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8/12/2009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wheel spokes="8"/>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8/12/2009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wheel spokes="8"/>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EAF463A-BC7C-46EE-9F1E-7F377CCA4891}" type="datetimeFigureOut">
              <a:rPr lang="en-US" smtClean="0"/>
              <a:pPr/>
              <a:t>8/12/2009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wheel spokes="8"/>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EAF463A-BC7C-46EE-9F1E-7F377CCA4891}" type="datetimeFigureOut">
              <a:rPr lang="en-US" smtClean="0"/>
              <a:pPr/>
              <a:t>8/12/2009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wheel spokes="8"/>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EAF463A-BC7C-46EE-9F1E-7F377CCA4891}" type="datetimeFigureOut">
              <a:rPr lang="en-US" smtClean="0"/>
              <a:pPr/>
              <a:t>8/12/2009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wheel spokes="8"/>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EAF463A-BC7C-46EE-9F1E-7F377CCA4891}" type="datetimeFigureOut">
              <a:rPr lang="en-US" smtClean="0"/>
              <a:pPr/>
              <a:t>8/12/2009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wheel spokes="8"/>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AF463A-BC7C-46EE-9F1E-7F377CCA4891}" type="datetimeFigureOut">
              <a:rPr lang="en-US" smtClean="0"/>
              <a:pPr/>
              <a:t>8/12/2009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wheel spokes="8"/>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8/12/2009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wheel spokes="8"/>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8/12/2009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dirty="0"/>
          </a:p>
        </p:txBody>
      </p:sp>
    </p:spTree>
  </p:cSld>
  <p:clrMapOvr>
    <a:masterClrMapping/>
  </p:clrMapOvr>
  <p:transition>
    <p:wheel spokes="8"/>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alphaModFix amt="61000"/>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F463A-BC7C-46EE-9F1E-7F377CCA4891}" type="datetimeFigureOut">
              <a:rPr lang="en-US" smtClean="0"/>
              <a:pPr/>
              <a:t>8/12/2009</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3448D-3A78-4528-A469-B745A65DA480}"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heel spokes="8"/>
  </p:transition>
  <p:txStyles>
    <p:titleStyle>
      <a:lvl1pPr algn="ctr" defTabSz="914400" rtl="0" latinLnBrk="0">
        <a:spcBef>
          <a:spcPct val="0"/>
        </a:spcBef>
        <a:buNone/>
        <a:defRPr sz="4400" kern="1200">
          <a:solidFill>
            <a:schemeClr val="tx1"/>
          </a:solidFill>
          <a:latin typeface="+mj-lt"/>
          <a:ea typeface="+mj-ea"/>
          <a:cs typeface="+mj-cs"/>
        </a:defRPr>
      </a:lvl1pPr>
    </p:titleStyle>
    <p:bodyStyle>
      <a:lvl1pPr marL="342900" indent="-342900" algn="l" defTabSz="914400" rtl="0" latinLnBrk="0">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latinLnBrk="0">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latinLnBrk="0">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latinLnBrk="0">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latinLnBrk="0">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latinLnBrk="0">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latinLnBrk="0">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latinLnBrk="0">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latinLnBrk="0">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8" Type="http://schemas.openxmlformats.org/officeDocument/2006/relationships/image" Target="../media/image28.jpeg"/><Relationship Id="rId3" Type="http://schemas.openxmlformats.org/officeDocument/2006/relationships/diagramLayout" Target="../diagrams/layout2.xml"/><Relationship Id="rId7" Type="http://schemas.openxmlformats.org/officeDocument/2006/relationships/image" Target="../media/image27.jpeg"/><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openxmlformats.org/officeDocument/2006/relationships/image" Target="../media/image26.jpeg"/><Relationship Id="rId11" Type="http://schemas.openxmlformats.org/officeDocument/2006/relationships/image" Target="../media/image31.jpeg"/><Relationship Id="rId5" Type="http://schemas.openxmlformats.org/officeDocument/2006/relationships/diagramColors" Target="../diagrams/colors2.xml"/><Relationship Id="rId10" Type="http://schemas.openxmlformats.org/officeDocument/2006/relationships/image" Target="../media/image30.gif"/><Relationship Id="rId4" Type="http://schemas.openxmlformats.org/officeDocument/2006/relationships/diagramQuickStyle" Target="../diagrams/quickStyle2.xml"/><Relationship Id="rId9" Type="http://schemas.openxmlformats.org/officeDocument/2006/relationships/image" Target="../media/image29.jpeg"/></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3.xml.rels><?xml version="1.0" encoding="UTF-8" standalone="yes"?>
<Relationships xmlns="http://schemas.openxmlformats.org/package/2006/relationships"><Relationship Id="rId8" Type="http://schemas.openxmlformats.org/officeDocument/2006/relationships/image" Target="../media/image38.jpeg"/><Relationship Id="rId13" Type="http://schemas.openxmlformats.org/officeDocument/2006/relationships/image" Target="../media/image43.jpeg"/><Relationship Id="rId3" Type="http://schemas.openxmlformats.org/officeDocument/2006/relationships/image" Target="../media/image33.jpeg"/><Relationship Id="rId7" Type="http://schemas.openxmlformats.org/officeDocument/2006/relationships/image" Target="../media/image37.jpeg"/><Relationship Id="rId12" Type="http://schemas.openxmlformats.org/officeDocument/2006/relationships/image" Target="../media/image42.jpeg"/><Relationship Id="rId2" Type="http://schemas.openxmlformats.org/officeDocument/2006/relationships/image" Target="../media/image32.jpeg"/><Relationship Id="rId1" Type="http://schemas.openxmlformats.org/officeDocument/2006/relationships/slideLayout" Target="../slideLayouts/slideLayout7.xml"/><Relationship Id="rId6" Type="http://schemas.openxmlformats.org/officeDocument/2006/relationships/image" Target="../media/image36.jpeg"/><Relationship Id="rId11" Type="http://schemas.openxmlformats.org/officeDocument/2006/relationships/image" Target="../media/image41.jpeg"/><Relationship Id="rId5" Type="http://schemas.openxmlformats.org/officeDocument/2006/relationships/image" Target="../media/image35.jpeg"/><Relationship Id="rId10" Type="http://schemas.openxmlformats.org/officeDocument/2006/relationships/image" Target="../media/image40.jpeg"/><Relationship Id="rId4" Type="http://schemas.openxmlformats.org/officeDocument/2006/relationships/image" Target="../media/image34.jpeg"/><Relationship Id="rId9" Type="http://schemas.openxmlformats.org/officeDocument/2006/relationships/image" Target="../media/image39.jpeg"/><Relationship Id="rId14" Type="http://schemas.openxmlformats.org/officeDocument/2006/relationships/image" Target="../media/image44.jpeg"/></Relationships>
</file>

<file path=ppt/slides/_rels/slide14.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diagramLayout" Target="../diagrams/layout4.xml"/><Relationship Id="rId7" Type="http://schemas.openxmlformats.org/officeDocument/2006/relationships/image" Target="../media/image46.jpeg"/><Relationship Id="rId12" Type="http://schemas.openxmlformats.org/officeDocument/2006/relationships/image" Target="../media/image51.png"/><Relationship Id="rId2" Type="http://schemas.openxmlformats.org/officeDocument/2006/relationships/diagramData" Target="../diagrams/data4.xml"/><Relationship Id="rId1" Type="http://schemas.openxmlformats.org/officeDocument/2006/relationships/slideLayout" Target="../slideLayouts/slideLayout7.xml"/><Relationship Id="rId6" Type="http://schemas.openxmlformats.org/officeDocument/2006/relationships/image" Target="../media/image45.jpeg"/><Relationship Id="rId11" Type="http://schemas.openxmlformats.org/officeDocument/2006/relationships/image" Target="../media/image50.gif"/><Relationship Id="rId5" Type="http://schemas.openxmlformats.org/officeDocument/2006/relationships/diagramColors" Target="../diagrams/colors4.xml"/><Relationship Id="rId10" Type="http://schemas.openxmlformats.org/officeDocument/2006/relationships/image" Target="../media/image49.jpeg"/><Relationship Id="rId4" Type="http://schemas.openxmlformats.org/officeDocument/2006/relationships/diagramQuickStyle" Target="../diagrams/quickStyle4.xml"/><Relationship Id="rId9" Type="http://schemas.openxmlformats.org/officeDocument/2006/relationships/image" Target="../media/image48.jpeg"/></Relationships>
</file>

<file path=ppt/slides/_rels/slide15.xml.rels><?xml version="1.0" encoding="UTF-8" standalone="yes"?>
<Relationships xmlns="http://schemas.openxmlformats.org/package/2006/relationships"><Relationship Id="rId8" Type="http://schemas.openxmlformats.org/officeDocument/2006/relationships/image" Target="../media/image54.jpeg"/><Relationship Id="rId3" Type="http://schemas.openxmlformats.org/officeDocument/2006/relationships/diagramLayout" Target="../diagrams/layout5.xml"/><Relationship Id="rId7" Type="http://schemas.openxmlformats.org/officeDocument/2006/relationships/image" Target="../media/image53.jpeg"/><Relationship Id="rId12" Type="http://schemas.openxmlformats.org/officeDocument/2006/relationships/image" Target="../media/image58.gif"/><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openxmlformats.org/officeDocument/2006/relationships/image" Target="../media/image52.jpeg"/><Relationship Id="rId11" Type="http://schemas.openxmlformats.org/officeDocument/2006/relationships/image" Target="../media/image57.jpeg"/><Relationship Id="rId5" Type="http://schemas.openxmlformats.org/officeDocument/2006/relationships/diagramColors" Target="../diagrams/colors5.xml"/><Relationship Id="rId10" Type="http://schemas.openxmlformats.org/officeDocument/2006/relationships/image" Target="../media/image56.jpeg"/><Relationship Id="rId4" Type="http://schemas.openxmlformats.org/officeDocument/2006/relationships/diagramQuickStyle" Target="../diagrams/quickStyle5.xml"/><Relationship Id="rId9" Type="http://schemas.openxmlformats.org/officeDocument/2006/relationships/image" Target="../media/image55.jpeg"/></Relationships>
</file>

<file path=ppt/slides/_rels/slide1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60.gi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61.gi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jpeg"/><Relationship Id="rId5" Type="http://schemas.openxmlformats.org/officeDocument/2006/relationships/image" Target="../media/image5.jpeg"/><Relationship Id="rId10" Type="http://schemas.openxmlformats.org/officeDocument/2006/relationships/image" Target="../media/image10.jpeg"/><Relationship Id="rId4" Type="http://schemas.openxmlformats.org/officeDocument/2006/relationships/image" Target="../media/image4.jpeg"/><Relationship Id="rId9" Type="http://schemas.openxmlformats.org/officeDocument/2006/relationships/image" Target="../media/image9.jpeg"/></Relationships>
</file>

<file path=ppt/slides/_rels/slide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 Id="rId4" Type="http://schemas.openxmlformats.org/officeDocument/2006/relationships/image" Target="../media/image14.jpeg"/></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hyperlink" Target="http://ru.wikisource.org/wiki/%D0%9A%D0%BE%D0%B4%D0%B5%D0%BA%D1%81_%D0%A0%D0%A4_%D0%BE%D0%B1_%D0%B0%D0%B4%D0%BC%D0%B8%D0%BD%D0%B8%D1%81%D1%82%D1%80%D0%B0%D1%82%D0%B8%D0%B2%D0%BD%D1%8B%D1%85_%D0%BF%D1%80%D0%B0%D0%B2%D0%BE%D0%BD%D0%B0%D1%80%D1%83%D1%88%D0%B5%D0%BD%D0%B8%D1%8F%D1%85/%D0%93%D0%BB%D0%B0%D0%B2%D0%B0_5#.D0.A1.D1.82.D0.B0.D1.82.D1.8C.D1.8F_5.12._.D0.98.D0.B7.D0.B3.D0.BE.D1.82.D0.BE.D0.B2.D0.BB.D0.B5.D0.BD.D0.B8.D0.B5_.D0.B8.D0.BB.D0.B8_.D1.80.D0.B0.D1.81.D0.BF.D1.80.D0.BE.D1.81.D1.82.D1.80.D0.B0.D0.BD.D0.B5.D0.BD.D0.B8.D0.B5_.D0.B0.D0.BD.D0.BE.D0.BD.D0.B" TargetMode="External"/><Relationship Id="rId7" Type="http://schemas.openxmlformats.org/officeDocument/2006/relationships/hyperlink" Target="http://ru.wikisource.org/wiki/%D0%9A%D0%BE%D0%B4%D0%B5%D0%BA%D1%81_%D0%A0%D0%A4_%D0%BE%D0%B1_%D0%B0%D0%B4%D0%BC%D0%B8%D0%BD%D0%B8%D1%81%D1%82%D1%80%D0%B0%D1%82%D0%B8%D0%B2%D0%BD%D1%8B%D1%85_%D0%BF%D1%80%D0%B0%D0%B2%D0%BE%D0%BD%D0%B0%D1%80%D1%83%D1%88%D0%B5%D0%BD%D0%B8%D1%8F%D1%85" TargetMode="External"/><Relationship Id="rId2" Type="http://schemas.openxmlformats.org/officeDocument/2006/relationships/hyperlink" Target="http://ru.wikisource.org/wiki/%D0%9A%D0%BE%D0%B4%D0%B5%D0%BA%D1%81_%D0%A0%D0%A4_%D0%BE%D0%B1_%D0%B0%D0%B4%D0%BC%D0%B8%D0%BD%D0%B8%D1%81%D1%82%D1%80%D0%B0%D1%82%D0%B8%D0%B2%D0%BD%D1%8B%D1%85_%D0%BF%D1%80%D0%B0%D0%B2%D0%BE%D0%BD%D0%B0%D1%80%D1%83%D1%88%D0%B5%D0%BD%D0%B8%D1%8F%D1%85/%D0%93%D0%BB%D0%B0%D0%B2%D0%B0_5#.D0.A1.D1.82.D0.B0.D1.82.D1.8C.D1.8F_5.9._.D0.9D.D0.B0.D1.80.D1.83.D1.88.D0.B5.D0.BD.D0.B8.D0.B5_.D0.B2_.D1.85.D0.BE.D0.B4.D0.B5_.D0.B8.D0.B7.D0.B1.D0.B8.D1.80.D0.B0.D1.82.D0.B5.D0.BB.D1.8C.D0.BD.D0.BE.D0.B9_.D0.BA.D0.B0.D0.BC.D0.BF.D0.B0.D0.BD.D0.B8.D0.B" TargetMode="External"/><Relationship Id="rId1" Type="http://schemas.openxmlformats.org/officeDocument/2006/relationships/slideLayout" Target="../slideLayouts/slideLayout7.xml"/><Relationship Id="rId6" Type="http://schemas.openxmlformats.org/officeDocument/2006/relationships/hyperlink" Target="http://ru.wikisource.org/wiki/%D0%9A%D0%BE%D0%B4%D0%B5%D0%BA%D1%81_%D0%A0%D0%A4_%D0%BE%D0%B1_%D0%B0%D0%B4%D0%BC%D0%B8%D0%BD%D0%B8%D1%81%D1%82%D1%80%D0%B0%D1%82%D0%B8%D0%B2%D0%BD%D1%8B%D1%85_%D0%BF%D1%80%D0%B0%D0%B2%D0%BE%D0%BD%D0%B0%D1%80%D1%83%D1%88%D0%B5%D0%BD%D0%B8%D1%8F%D1%85/%D0%93%D0%BB%D0%B0%D0%B2%D0%B0_14#.D0.A1.D1.82.D0.B0.D1.82.D1.8C.D1.8F_14.3._.D0.9D.D0.B0.D1.80.D1.83.D1.88.D0.B5.D0.BD.D0.B8.D0.B5_.D0.B7.D0.B0.D0.BA.D0.BE.D0.BD.D0.BE.D0.B4.D0.B0.D1.82.D0.B5.D0.BB.D1.8C.D1.81.D1.82.D0.B2.D0.B0_.D0.BE_.D1.80.D0.B5.D0.BA.D0.BB.D0.B0.D0.BC.D0.B5" TargetMode="External"/><Relationship Id="rId5" Type="http://schemas.openxmlformats.org/officeDocument/2006/relationships/hyperlink" Target="http://ru.wikisource.org/wiki/%D0%9A%D0%BE%D0%B4%D0%B5%D0%BA%D1%81_%D0%A0%D0%A4_%D0%BE%D0%B1_%D0%B0%D0%B4%D0%BC%D0%B8%D0%BD%D0%B8%D1%81%D1%82%D1%80%D0%B0%D1%82%D0%B8%D0%B2%D0%BD%D1%8B%D1%85_%D0%BF%D1%80%D0%B0%D0%B2%D0%BE%D0%BD%D0%B0%D1%80%D1%83%D1%88%D0%B5%D0%BD%D0%B8%D1%8F%D1%85/%D0%93%D0%BB%D0%B0%D0%B2%D0%B0_6#.D0.A1.D1.82.D0.B0.D1.82.D1.8C.D1.8F_6.13._.D0.9F.D1.80.D0.BE.D0.BF.D0.B0.D0.B3.D0.B0.D0.BD.D0.B4.D0.B0_.D0.BD.D0.B0.D1.80.D0.BA.D0.BE.D1.82.D0.B8.D1.87.D0.B5.D1.81.D0.BA.D0.B8.D1.85_.D1.81.D1.80.D0.B5.D0.B4.D1.81.D1.82.D0.B2.2C_.D0.BF.D1.81.D0.B8.D1.85.D" TargetMode="External"/><Relationship Id="rId4" Type="http://schemas.openxmlformats.org/officeDocument/2006/relationships/hyperlink" Target="http://ru.wikisource.org/wiki/%D0%9A%D0%BE%D0%B4%D0%B5%D0%BA%D1%81_%D0%A0%D0%A4_%D0%BE%D0%B1_%D0%B0%D0%B4%D0%BC%D0%B8%D0%BD%D0%B8%D1%81%D1%82%D1%80%D0%B0%D1%82%D0%B8%D0%B2%D0%BD%D1%8B%D1%85_%D0%BF%D1%80%D0%B0%D0%B2%D0%BE%D0%BD%D0%B0%D1%80%D1%83%D1%88%D0%B5%D0%BD%D0%B8%D1%8F%D1%85/%D0%93%D0%BB%D0%B0%D0%B2%D0%B0_5#.D0.A1.D1.82.D0.B0.D1.82.D1.8C.D1.8F_5.48._.D0.9D.D0.B0.D1.80.D1.83.D1.88.D0.B5.D0.BD.D0.B8.D0.B5_.D0.BF.D1.80.D0.B0.D0.B2_.D0.B7.D0.B0.D1.80.D0.B5.D0.B3.D0.B8.D1.81.D1.82.D1.80.D0.B8.D1.80.D0.BE.D0.B2.D0.B0.D0.BD.D0.BD.D1.8B.D1.85_.D0.BA.D0.B0.D0.BD.D0.B"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ru.wikisource.org/wiki/%D0%A4%D0%B5%D0%B4%D0%B5%D1%80%D0%B0%D0%BB%D1%8C%D0%BD%D1%8B%D0%B9_%D0%B7%D0%B0%D0%BA%D0%BE%D0%BD_%D0%BE%D1%82_13.03.2006_%E2%84%96_38-%D0%A4%D0%97#.D0.A1.D1.82.D0.B0.D1.82.D1.8C.D1.8F_2._.D0.A1.D1.84.D0.B5.D1.80.D0.B0_.D0.BF.D1.80.D0.B8.D0.BC.D0.B5.D0.BD.D0.B5.D0.BD.D0.B8.D1.8F_.D0.BD.D0.B0.D1.81.D1.82.D0.BE.D1.8F.D1.89.D0.B5.D0.B3.D0.BE_.D0.A4.D0.B5.D0.B4.D0.B5.D1.80.D0.B0.D0.BB.D1.8C.D0.BD.D0.BE.D" TargetMode="Externa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Прямоугольник 1"/>
          <p:cNvSpPr/>
          <p:nvPr/>
        </p:nvSpPr>
        <p:spPr>
          <a:xfrm>
            <a:off x="1066800" y="304800"/>
            <a:ext cx="7543799" cy="2092881"/>
          </a:xfrm>
          <a:prstGeom prst="rect">
            <a:avLst/>
          </a:prstGeom>
          <a:noFill/>
        </p:spPr>
        <p:txBody>
          <a:bodyPr wrap="square" lIns="91440" tIns="45720" rIns="91440" bIns="45720">
            <a:spAutoFit/>
          </a:bodyPr>
          <a:lstStyle/>
          <a:p>
            <a:pPr algn="ctr"/>
            <a:r>
              <a:rPr lang="ru-RU" sz="13000" b="1" cap="none" spc="0" dirty="0" smtClean="0">
                <a:ln w="10541" cmpd="sng">
                  <a:solidFill>
                    <a:schemeClr val="tx2">
                      <a:lumMod val="5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rPr>
              <a:t>РЕКЛАМА</a:t>
            </a:r>
            <a:endParaRPr lang="ru-RU" sz="13000" b="1" cap="none" spc="0" dirty="0">
              <a:ln w="10541" cmpd="sng">
                <a:solidFill>
                  <a:schemeClr val="tx2">
                    <a:lumMod val="5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ffectLst/>
            </a:endParaRPr>
          </a:p>
        </p:txBody>
      </p:sp>
      <p:sp>
        <p:nvSpPr>
          <p:cNvPr id="3" name="Прямоугольник 2"/>
          <p:cNvSpPr/>
          <p:nvPr/>
        </p:nvSpPr>
        <p:spPr>
          <a:xfrm rot="915321">
            <a:off x="823316" y="3403907"/>
            <a:ext cx="4745527" cy="2259984"/>
          </a:xfrm>
          <a:prstGeom prst="rect">
            <a:avLst/>
          </a:prstGeom>
          <a:noFill/>
        </p:spPr>
        <p:txBody>
          <a:bodyPr wrap="none" lIns="91440" tIns="45720" rIns="91440" bIns="45720">
            <a:prstTxWarp prst="textArchDownPour">
              <a:avLst>
                <a:gd name="adj1" fmla="val 20232072"/>
                <a:gd name="adj2" fmla="val 73493"/>
              </a:avLst>
            </a:prstTxWarp>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ru-RU"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д</a:t>
            </a:r>
            <a:r>
              <a:rPr lang="ru-RU"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вигатель торговли</a:t>
            </a:r>
            <a:endParaRPr lang="ru-RU"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Tree>
  </p:cSld>
  <p:clrMapOvr>
    <a:masterClrMapping/>
  </p:clrMapOvr>
  <p:transition>
    <p:wheel spokes="8"/>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0" y="0"/>
            <a:ext cx="8915400" cy="1077218"/>
          </a:xfrm>
          <a:prstGeom prst="rect">
            <a:avLst/>
          </a:prstGeom>
          <a:noFill/>
        </p:spPr>
        <p:txBody>
          <a:bodyPr wrap="square" rtlCol="0">
            <a:spAutoFit/>
          </a:bodyPr>
          <a:lstStyle/>
          <a:p>
            <a:r>
              <a:rPr lang="ru-RU" sz="3200" b="1" dirty="0" smtClean="0"/>
              <a:t>По законодательству Российской Федерации согласно объекту рекламы</a:t>
            </a:r>
            <a:endParaRPr lang="ru-RU" sz="3200" dirty="0" smtClean="0"/>
          </a:p>
        </p:txBody>
      </p:sp>
      <p:graphicFrame>
        <p:nvGraphicFramePr>
          <p:cNvPr id="7" name="Схема 6"/>
          <p:cNvGraphicFramePr/>
          <p:nvPr/>
        </p:nvGraphicFramePr>
        <p:xfrm>
          <a:off x="0" y="990600"/>
          <a:ext cx="9144000" cy="5867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wheel spokes="8"/>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43100" y="0"/>
            <a:ext cx="5257800" cy="523220"/>
          </a:xfrm>
          <a:prstGeom prst="rect">
            <a:avLst/>
          </a:prstGeom>
          <a:noFill/>
        </p:spPr>
        <p:txBody>
          <a:bodyPr wrap="square" rtlCol="0">
            <a:spAutoFit/>
          </a:bodyPr>
          <a:lstStyle/>
          <a:p>
            <a:r>
              <a:rPr lang="ru-RU" sz="2800" b="1" dirty="0" smtClean="0"/>
              <a:t>По месту и способу размещения</a:t>
            </a:r>
            <a:endParaRPr lang="ru-RU" sz="2800" dirty="0"/>
          </a:p>
        </p:txBody>
      </p:sp>
      <p:graphicFrame>
        <p:nvGraphicFramePr>
          <p:cNvPr id="5" name="Схема 4"/>
          <p:cNvGraphicFramePr/>
          <p:nvPr/>
        </p:nvGraphicFramePr>
        <p:xfrm>
          <a:off x="0" y="533400"/>
          <a:ext cx="7696200" cy="4724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7" name="Рисунок 6" descr="2024040.jpg"/>
          <p:cNvPicPr>
            <a:picLocks noChangeAspect="1"/>
          </p:cNvPicPr>
          <p:nvPr/>
        </p:nvPicPr>
        <p:blipFill>
          <a:blip r:embed="rId6"/>
          <a:stretch>
            <a:fillRect/>
          </a:stretch>
        </p:blipFill>
        <p:spPr>
          <a:xfrm>
            <a:off x="7543800" y="2590800"/>
            <a:ext cx="1600200" cy="240792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Рисунок 7" descr="arge.jpg"/>
          <p:cNvPicPr>
            <a:picLocks noChangeAspect="1"/>
          </p:cNvPicPr>
          <p:nvPr/>
        </p:nvPicPr>
        <p:blipFill>
          <a:blip r:embed="rId7"/>
          <a:srcRect l="27333" r="26000"/>
          <a:stretch>
            <a:fillRect/>
          </a:stretch>
        </p:blipFill>
        <p:spPr>
          <a:xfrm>
            <a:off x="7543800" y="0"/>
            <a:ext cx="1600200" cy="25908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Рисунок 5" descr="ED.jpg"/>
          <p:cNvPicPr>
            <a:picLocks noChangeAspect="1"/>
          </p:cNvPicPr>
          <p:nvPr/>
        </p:nvPicPr>
        <p:blipFill>
          <a:blip r:embed="rId8"/>
          <a:srcRect t="12180" b="10173"/>
          <a:stretch>
            <a:fillRect/>
          </a:stretch>
        </p:blipFill>
        <p:spPr>
          <a:xfrm>
            <a:off x="7562477" y="4648200"/>
            <a:ext cx="1581523" cy="2209800"/>
          </a:xfrm>
          <a:prstGeom prst="roundRect">
            <a:avLst>
              <a:gd name="adj" fmla="val 24785"/>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Рисунок 8" descr="newss.jpg"/>
          <p:cNvPicPr>
            <a:picLocks noChangeAspect="1"/>
          </p:cNvPicPr>
          <p:nvPr/>
        </p:nvPicPr>
        <p:blipFill>
          <a:blip r:embed="rId9"/>
          <a:srcRect l="8451" r="7042"/>
          <a:stretch>
            <a:fillRect/>
          </a:stretch>
        </p:blipFill>
        <p:spPr>
          <a:xfrm>
            <a:off x="5257800" y="5105400"/>
            <a:ext cx="2286000" cy="1752600"/>
          </a:xfrm>
          <a:prstGeom prst="roundRect">
            <a:avLst>
              <a:gd name="adj" fmla="val 27935"/>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Рисунок 9" descr="run_string.gif"/>
          <p:cNvPicPr>
            <a:picLocks noChangeAspect="1"/>
          </p:cNvPicPr>
          <p:nvPr/>
        </p:nvPicPr>
        <p:blipFill>
          <a:blip r:embed="rId10"/>
          <a:srcRect t="11111" b="14815"/>
          <a:stretch>
            <a:fillRect/>
          </a:stretch>
        </p:blipFill>
        <p:spPr>
          <a:xfrm>
            <a:off x="1905000" y="5257800"/>
            <a:ext cx="3200400" cy="15240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2" name="Рисунок 11" descr="25076.jpg"/>
          <p:cNvPicPr>
            <a:picLocks noChangeAspect="1"/>
          </p:cNvPicPr>
          <p:nvPr/>
        </p:nvPicPr>
        <p:blipFill>
          <a:blip r:embed="rId11"/>
          <a:stretch>
            <a:fillRect/>
          </a:stretch>
        </p:blipFill>
        <p:spPr>
          <a:xfrm>
            <a:off x="0" y="5334000"/>
            <a:ext cx="1881188" cy="13525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wheel spokes="8"/>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533400" cy="6740307"/>
          </a:xfrm>
          <a:prstGeom prst="rect">
            <a:avLst/>
          </a:prstGeom>
          <a:noFill/>
        </p:spPr>
        <p:txBody>
          <a:bodyPr wrap="square" rtlCol="0">
            <a:spAutoFit/>
          </a:bodyPr>
          <a:lstStyle/>
          <a:p>
            <a:pPr lvl="0"/>
            <a:r>
              <a:rPr lang="ru-RU" sz="5400" dirty="0" smtClean="0"/>
              <a:t>Н</a:t>
            </a:r>
          </a:p>
          <a:p>
            <a:pPr lvl="0"/>
            <a:r>
              <a:rPr lang="ru-RU" sz="5400" dirty="0" smtClean="0"/>
              <a:t>А</a:t>
            </a:r>
          </a:p>
          <a:p>
            <a:pPr lvl="0"/>
            <a:r>
              <a:rPr lang="ru-RU" sz="5400" dirty="0" smtClean="0"/>
              <a:t>Р</a:t>
            </a:r>
          </a:p>
          <a:p>
            <a:pPr lvl="0"/>
            <a:r>
              <a:rPr lang="ru-RU" sz="5400" dirty="0" smtClean="0"/>
              <a:t>У</a:t>
            </a:r>
          </a:p>
          <a:p>
            <a:pPr lvl="0"/>
            <a:r>
              <a:rPr lang="ru-RU" sz="5400" dirty="0" smtClean="0"/>
              <a:t>Ж</a:t>
            </a:r>
          </a:p>
          <a:p>
            <a:pPr lvl="0"/>
            <a:r>
              <a:rPr lang="ru-RU" sz="5400" dirty="0" smtClean="0"/>
              <a:t>Н</a:t>
            </a:r>
          </a:p>
          <a:p>
            <a:pPr lvl="0"/>
            <a:r>
              <a:rPr lang="ru-RU" sz="5400" dirty="0" smtClean="0"/>
              <a:t>А</a:t>
            </a:r>
          </a:p>
          <a:p>
            <a:pPr lvl="0"/>
            <a:r>
              <a:rPr lang="ru-RU" sz="5400" dirty="0" smtClean="0"/>
              <a:t>Я</a:t>
            </a:r>
          </a:p>
        </p:txBody>
      </p:sp>
      <p:graphicFrame>
        <p:nvGraphicFramePr>
          <p:cNvPr id="3" name="Схема 2"/>
          <p:cNvGraphicFramePr/>
          <p:nvPr/>
        </p:nvGraphicFramePr>
        <p:xfrm>
          <a:off x="762000" y="0"/>
          <a:ext cx="8382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wheel spokes="8"/>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Рисунок 21" descr="megafon.jpg"/>
          <p:cNvPicPr>
            <a:picLocks noChangeAspect="1"/>
          </p:cNvPicPr>
          <p:nvPr/>
        </p:nvPicPr>
        <p:blipFill>
          <a:blip r:embed="rId2"/>
          <a:stretch>
            <a:fillRect/>
          </a:stretch>
        </p:blipFill>
        <p:spPr>
          <a:xfrm>
            <a:off x="1524000" y="1905000"/>
            <a:ext cx="1295400" cy="1940673"/>
          </a:xfrm>
          <a:prstGeom prst="rect">
            <a:avLst/>
          </a:prstGeom>
          <a:ln>
            <a:noFill/>
          </a:ln>
          <a:effectLst>
            <a:outerShdw blurRad="292100" dist="139700" dir="2700000" algn="tl" rotWithShape="0">
              <a:srgbClr val="333333">
                <a:alpha val="65000"/>
              </a:srgbClr>
            </a:outerShdw>
          </a:effectLst>
        </p:spPr>
      </p:pic>
      <p:pic>
        <p:nvPicPr>
          <p:cNvPr id="15" name="Рисунок 14" descr="img39.jpg"/>
          <p:cNvPicPr>
            <a:picLocks noChangeAspect="1"/>
          </p:cNvPicPr>
          <p:nvPr/>
        </p:nvPicPr>
        <p:blipFill>
          <a:blip r:embed="rId3">
            <a:clrChange>
              <a:clrFrom>
                <a:srgbClr val="F9F9F9"/>
              </a:clrFrom>
              <a:clrTo>
                <a:srgbClr val="F9F9F9">
                  <a:alpha val="0"/>
                </a:srgbClr>
              </a:clrTo>
            </a:clrChange>
          </a:blip>
          <a:stretch>
            <a:fillRect/>
          </a:stretch>
        </p:blipFill>
        <p:spPr>
          <a:xfrm>
            <a:off x="1371600" y="-152400"/>
            <a:ext cx="3178048" cy="3810000"/>
          </a:xfrm>
          <a:prstGeom prst="rect">
            <a:avLst/>
          </a:prstGeom>
          <a:ln>
            <a:noFill/>
          </a:ln>
          <a:effectLst>
            <a:outerShdw blurRad="292100" dist="139700" dir="2700000" algn="tl" rotWithShape="0">
              <a:srgbClr val="333333">
                <a:alpha val="65000"/>
              </a:srgbClr>
            </a:outerShdw>
          </a:effectLst>
        </p:spPr>
      </p:pic>
      <p:pic>
        <p:nvPicPr>
          <p:cNvPr id="20" name="Рисунок 19" descr="77043m.jpg"/>
          <p:cNvPicPr>
            <a:picLocks noChangeAspect="1"/>
          </p:cNvPicPr>
          <p:nvPr/>
        </p:nvPicPr>
        <p:blipFill>
          <a:blip r:embed="rId4"/>
          <a:srcRect b="16250"/>
          <a:stretch>
            <a:fillRect/>
          </a:stretch>
        </p:blipFill>
        <p:spPr>
          <a:xfrm>
            <a:off x="3581400" y="4038600"/>
            <a:ext cx="2524836" cy="2819400"/>
          </a:xfrm>
          <a:prstGeom prst="rect">
            <a:avLst/>
          </a:prstGeom>
          <a:ln>
            <a:noFill/>
          </a:ln>
          <a:effectLst>
            <a:outerShdw blurRad="292100" dist="139700" dir="2700000" algn="tl" rotWithShape="0">
              <a:srgbClr val="333333">
                <a:alpha val="65000"/>
              </a:srgbClr>
            </a:outerShdw>
          </a:effectLst>
        </p:spPr>
      </p:pic>
      <p:pic>
        <p:nvPicPr>
          <p:cNvPr id="2" name="Рисунок 1" descr="12ma.jpg"/>
          <p:cNvPicPr>
            <a:picLocks noChangeAspect="1"/>
          </p:cNvPicPr>
          <p:nvPr/>
        </p:nvPicPr>
        <p:blipFill>
          <a:blip r:embed="rId5"/>
          <a:srcRect b="10221"/>
          <a:stretch>
            <a:fillRect/>
          </a:stretch>
        </p:blipFill>
        <p:spPr>
          <a:xfrm>
            <a:off x="6019800" y="3276600"/>
            <a:ext cx="3124200" cy="18764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3" name="Рисунок 2" descr="8ff37a8e1.jpg"/>
          <p:cNvPicPr>
            <a:picLocks noChangeAspect="1"/>
          </p:cNvPicPr>
          <p:nvPr/>
        </p:nvPicPr>
        <p:blipFill>
          <a:blip r:embed="rId6"/>
          <a:stretch>
            <a:fillRect/>
          </a:stretch>
        </p:blipFill>
        <p:spPr>
          <a:xfrm>
            <a:off x="6019800" y="4876800"/>
            <a:ext cx="3124200" cy="1981200"/>
          </a:xfrm>
          <a:prstGeom prst="rect">
            <a:avLst/>
          </a:prstGeom>
          <a:ln>
            <a:noFill/>
          </a:ln>
          <a:effectLst>
            <a:outerShdw blurRad="292100" dist="139700" dir="2700000" algn="tl" rotWithShape="0">
              <a:srgbClr val="333333">
                <a:alpha val="65000"/>
              </a:srgbClr>
            </a:outerShdw>
          </a:effectLst>
        </p:spPr>
      </p:pic>
      <p:pic>
        <p:nvPicPr>
          <p:cNvPr id="4" name="Рисунок 3" descr="12.jpg"/>
          <p:cNvPicPr>
            <a:picLocks noChangeAspect="1"/>
          </p:cNvPicPr>
          <p:nvPr/>
        </p:nvPicPr>
        <p:blipFill>
          <a:blip r:embed="rId7" cstate="print"/>
          <a:srcRect r="17241"/>
          <a:stretch>
            <a:fillRect/>
          </a:stretch>
        </p:blipFill>
        <p:spPr>
          <a:xfrm>
            <a:off x="0" y="0"/>
            <a:ext cx="1524000" cy="20574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Рисунок 4" descr="a6a91.jpg"/>
          <p:cNvPicPr>
            <a:picLocks noChangeAspect="1"/>
          </p:cNvPicPr>
          <p:nvPr/>
        </p:nvPicPr>
        <p:blipFill>
          <a:blip r:embed="rId8"/>
          <a:stretch>
            <a:fillRect/>
          </a:stretch>
        </p:blipFill>
        <p:spPr>
          <a:xfrm>
            <a:off x="1524000" y="3886200"/>
            <a:ext cx="1981200" cy="2971800"/>
          </a:xfrm>
          <a:prstGeom prst="rect">
            <a:avLst/>
          </a:prstGeom>
          <a:ln>
            <a:noFill/>
          </a:ln>
          <a:effectLst>
            <a:outerShdw blurRad="292100" dist="139700" dir="2700000" algn="tl" rotWithShape="0">
              <a:srgbClr val="333333">
                <a:alpha val="65000"/>
              </a:srgbClr>
            </a:outerShdw>
          </a:effectLst>
        </p:spPr>
      </p:pic>
      <p:pic>
        <p:nvPicPr>
          <p:cNvPr id="6" name="Рисунок 5" descr="ift_bmw.jpg"/>
          <p:cNvPicPr>
            <a:picLocks noChangeAspect="1"/>
          </p:cNvPicPr>
          <p:nvPr/>
        </p:nvPicPr>
        <p:blipFill>
          <a:blip r:embed="rId9"/>
          <a:srcRect r="5263" b="12854"/>
          <a:stretch>
            <a:fillRect/>
          </a:stretch>
        </p:blipFill>
        <p:spPr>
          <a:xfrm>
            <a:off x="0" y="1295400"/>
            <a:ext cx="1524000" cy="2514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descr="982202889.jpg"/>
          <p:cNvPicPr>
            <a:picLocks noChangeAspect="1"/>
          </p:cNvPicPr>
          <p:nvPr/>
        </p:nvPicPr>
        <p:blipFill>
          <a:blip r:embed="rId10"/>
          <a:stretch>
            <a:fillRect/>
          </a:stretch>
        </p:blipFill>
        <p:spPr>
          <a:xfrm>
            <a:off x="1" y="3771900"/>
            <a:ext cx="1524000" cy="30861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Рисунок 7" descr="Billboard1.jpg"/>
          <p:cNvPicPr>
            <a:picLocks noChangeAspect="1"/>
          </p:cNvPicPr>
          <p:nvPr/>
        </p:nvPicPr>
        <p:blipFill>
          <a:blip r:embed="rId11"/>
          <a:stretch>
            <a:fillRect/>
          </a:stretch>
        </p:blipFill>
        <p:spPr>
          <a:xfrm>
            <a:off x="6096000" y="1371600"/>
            <a:ext cx="3048000" cy="2000125"/>
          </a:xfrm>
          <a:prstGeom prst="rect">
            <a:avLst/>
          </a:prstGeom>
        </p:spPr>
      </p:pic>
      <p:pic>
        <p:nvPicPr>
          <p:cNvPr id="9" name="Рисунок 8" descr="с подсветкой.jpg"/>
          <p:cNvPicPr>
            <a:picLocks noChangeAspect="1"/>
          </p:cNvPicPr>
          <p:nvPr/>
        </p:nvPicPr>
        <p:blipFill>
          <a:blip r:embed="rId12"/>
          <a:stretch>
            <a:fillRect/>
          </a:stretch>
        </p:blipFill>
        <p:spPr>
          <a:xfrm>
            <a:off x="6781800" y="0"/>
            <a:ext cx="2362200" cy="13716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0" name="TextBox 9"/>
          <p:cNvSpPr txBox="1"/>
          <p:nvPr/>
        </p:nvSpPr>
        <p:spPr>
          <a:xfrm>
            <a:off x="8077200" y="2971800"/>
            <a:ext cx="1066800" cy="400110"/>
          </a:xfrm>
          <a:prstGeom prst="rect">
            <a:avLst/>
          </a:prstGeom>
          <a:noFill/>
        </p:spPr>
        <p:txBody>
          <a:bodyPr wrap="square" rtlCol="0">
            <a:spAutoFit/>
          </a:bodyPr>
          <a:lstStyle/>
          <a:p>
            <a:pPr lvl="0"/>
            <a:r>
              <a:rPr lang="ru-RU" sz="2000" b="1" dirty="0" smtClean="0">
                <a:solidFill>
                  <a:schemeClr val="bg1"/>
                </a:solidFill>
              </a:rPr>
              <a:t>Троллы</a:t>
            </a:r>
            <a:endParaRPr lang="ru-RU" sz="2000" b="1" dirty="0">
              <a:solidFill>
                <a:schemeClr val="bg1"/>
              </a:solidFill>
            </a:endParaRPr>
          </a:p>
        </p:txBody>
      </p:sp>
      <p:sp>
        <p:nvSpPr>
          <p:cNvPr id="11" name="TextBox 10"/>
          <p:cNvSpPr txBox="1"/>
          <p:nvPr/>
        </p:nvSpPr>
        <p:spPr>
          <a:xfrm>
            <a:off x="7315200" y="4191000"/>
            <a:ext cx="1600200" cy="369332"/>
          </a:xfrm>
          <a:prstGeom prst="rect">
            <a:avLst/>
          </a:prstGeom>
          <a:noFill/>
        </p:spPr>
        <p:txBody>
          <a:bodyPr wrap="square" rtlCol="0">
            <a:spAutoFit/>
          </a:bodyPr>
          <a:lstStyle/>
          <a:p>
            <a:pPr lvl="0"/>
            <a:r>
              <a:rPr lang="ru-RU" b="1" dirty="0" smtClean="0"/>
              <a:t>Биллборды</a:t>
            </a:r>
            <a:endParaRPr lang="ru-RU" dirty="0"/>
          </a:p>
        </p:txBody>
      </p:sp>
      <p:sp>
        <p:nvSpPr>
          <p:cNvPr id="12" name="TextBox 11"/>
          <p:cNvSpPr txBox="1"/>
          <p:nvPr/>
        </p:nvSpPr>
        <p:spPr>
          <a:xfrm>
            <a:off x="0" y="3276600"/>
            <a:ext cx="1447800" cy="369332"/>
          </a:xfrm>
          <a:prstGeom prst="rect">
            <a:avLst/>
          </a:prstGeom>
          <a:noFill/>
        </p:spPr>
        <p:txBody>
          <a:bodyPr wrap="square" rtlCol="0">
            <a:spAutoFit/>
          </a:bodyPr>
          <a:lstStyle/>
          <a:p>
            <a:pPr lvl="0"/>
            <a:r>
              <a:rPr lang="ru-RU" b="1" dirty="0" smtClean="0"/>
              <a:t>Брэндмауэр</a:t>
            </a:r>
            <a:endParaRPr lang="ru-RU" dirty="0"/>
          </a:p>
        </p:txBody>
      </p:sp>
      <p:pic>
        <p:nvPicPr>
          <p:cNvPr id="16" name="Рисунок 15" descr="Varf8.jpg"/>
          <p:cNvPicPr>
            <a:picLocks noChangeAspect="1"/>
          </p:cNvPicPr>
          <p:nvPr/>
        </p:nvPicPr>
        <p:blipFill>
          <a:blip r:embed="rId13"/>
          <a:stretch>
            <a:fillRect/>
          </a:stretch>
        </p:blipFill>
        <p:spPr>
          <a:xfrm>
            <a:off x="3200400" y="2057400"/>
            <a:ext cx="1600200" cy="1806526"/>
          </a:xfrm>
          <a:prstGeom prst="rect">
            <a:avLst/>
          </a:prstGeom>
          <a:ln>
            <a:noFill/>
          </a:ln>
          <a:effectLst>
            <a:outerShdw blurRad="292100" dist="139700" dir="2700000" algn="tl" rotWithShape="0">
              <a:srgbClr val="333333">
                <a:alpha val="65000"/>
              </a:srgbClr>
            </a:outerShdw>
          </a:effectLst>
        </p:spPr>
      </p:pic>
      <p:sp>
        <p:nvSpPr>
          <p:cNvPr id="18" name="Прямоугольник 17"/>
          <p:cNvSpPr/>
          <p:nvPr/>
        </p:nvSpPr>
        <p:spPr>
          <a:xfrm>
            <a:off x="3048000" y="1459468"/>
            <a:ext cx="1421415" cy="369332"/>
          </a:xfrm>
          <a:prstGeom prst="rect">
            <a:avLst/>
          </a:prstGeom>
        </p:spPr>
        <p:txBody>
          <a:bodyPr wrap="none">
            <a:spAutoFit/>
          </a:bodyPr>
          <a:lstStyle/>
          <a:p>
            <a:pPr lvl="0"/>
            <a:r>
              <a:rPr lang="ru-RU" b="1" dirty="0" smtClean="0"/>
              <a:t>Призматрон</a:t>
            </a:r>
            <a:endParaRPr lang="ru-RU" b="1" dirty="0"/>
          </a:p>
        </p:txBody>
      </p:sp>
      <p:pic>
        <p:nvPicPr>
          <p:cNvPr id="19" name="Рисунок 18" descr="12.jpg"/>
          <p:cNvPicPr>
            <a:picLocks noChangeAspect="1"/>
          </p:cNvPicPr>
          <p:nvPr/>
        </p:nvPicPr>
        <p:blipFill>
          <a:blip r:embed="rId14"/>
          <a:srcRect t="9283" r="13450" b="5212"/>
          <a:stretch>
            <a:fillRect/>
          </a:stretch>
        </p:blipFill>
        <p:spPr>
          <a:xfrm>
            <a:off x="4495800" y="0"/>
            <a:ext cx="2176756" cy="3810000"/>
          </a:xfrm>
          <a:prstGeom prst="rect">
            <a:avLst/>
          </a:prstGeom>
          <a:ln>
            <a:noFill/>
          </a:ln>
          <a:effectLst>
            <a:outerShdw blurRad="292100" dist="139700" dir="2700000" algn="tl" rotWithShape="0">
              <a:srgbClr val="333333">
                <a:alpha val="65000"/>
              </a:srgbClr>
            </a:outerShdw>
          </a:effectLst>
        </p:spPr>
      </p:pic>
      <p:sp>
        <p:nvSpPr>
          <p:cNvPr id="21" name="TextBox 20"/>
          <p:cNvSpPr txBox="1"/>
          <p:nvPr/>
        </p:nvSpPr>
        <p:spPr>
          <a:xfrm>
            <a:off x="3657600" y="6334780"/>
            <a:ext cx="1828800" cy="523220"/>
          </a:xfrm>
          <a:prstGeom prst="rect">
            <a:avLst/>
          </a:prstGeom>
          <a:noFill/>
        </p:spPr>
        <p:txBody>
          <a:bodyPr wrap="square" rtlCol="0">
            <a:spAutoFit/>
          </a:bodyPr>
          <a:lstStyle/>
          <a:p>
            <a:r>
              <a:rPr lang="ru-RU" sz="2800" b="1" dirty="0" smtClean="0"/>
              <a:t>Сити лайт</a:t>
            </a:r>
            <a:endParaRPr lang="ru-RU" sz="2800" b="1" dirty="0"/>
          </a:p>
        </p:txBody>
      </p:sp>
      <p:sp>
        <p:nvSpPr>
          <p:cNvPr id="17" name="TextBox 16"/>
          <p:cNvSpPr txBox="1"/>
          <p:nvPr/>
        </p:nvSpPr>
        <p:spPr>
          <a:xfrm>
            <a:off x="3429000" y="3505200"/>
            <a:ext cx="1676400" cy="461665"/>
          </a:xfrm>
          <a:prstGeom prst="rect">
            <a:avLst/>
          </a:prstGeom>
          <a:noFill/>
        </p:spPr>
        <p:txBody>
          <a:bodyPr wrap="square" rtlCol="0">
            <a:spAutoFit/>
          </a:bodyPr>
          <a:lstStyle/>
          <a:p>
            <a:pPr lvl="0"/>
            <a:r>
              <a:rPr lang="ru-RU" sz="2400" b="1" dirty="0" smtClean="0"/>
              <a:t>Стритлайн</a:t>
            </a:r>
            <a:endParaRPr lang="ru-RU" sz="2400" dirty="0"/>
          </a:p>
        </p:txBody>
      </p:sp>
    </p:spTree>
  </p:cSld>
  <p:clrMapOvr>
    <a:masterClrMapping/>
  </p:clrMapOvr>
  <p:transition>
    <p:wheel spokes="8"/>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Схема 2"/>
          <p:cNvGraphicFramePr/>
          <p:nvPr/>
        </p:nvGraphicFramePr>
        <p:xfrm>
          <a:off x="0" y="0"/>
          <a:ext cx="81534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Рисунок 3" descr="1a2610df83af.jpg"/>
          <p:cNvPicPr>
            <a:picLocks noChangeAspect="1"/>
          </p:cNvPicPr>
          <p:nvPr/>
        </p:nvPicPr>
        <p:blipFill>
          <a:blip r:embed="rId6" cstate="print"/>
          <a:srcRect l="4839" r="4839" b="20596"/>
          <a:stretch>
            <a:fillRect/>
          </a:stretch>
        </p:blipFill>
        <p:spPr>
          <a:xfrm>
            <a:off x="7696200" y="0"/>
            <a:ext cx="1447800" cy="126682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5" name="Рисунок 4" descr="eklama.jpg"/>
          <p:cNvPicPr>
            <a:picLocks noChangeAspect="1"/>
          </p:cNvPicPr>
          <p:nvPr/>
        </p:nvPicPr>
        <p:blipFill>
          <a:blip r:embed="rId7"/>
          <a:srcRect b="9024"/>
          <a:stretch>
            <a:fillRect/>
          </a:stretch>
        </p:blipFill>
        <p:spPr>
          <a:xfrm>
            <a:off x="6629400" y="990600"/>
            <a:ext cx="2514600" cy="20632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6" name="Рисунок 5" descr="ypos.jpg"/>
          <p:cNvPicPr>
            <a:picLocks noChangeAspect="1"/>
          </p:cNvPicPr>
          <p:nvPr/>
        </p:nvPicPr>
        <p:blipFill>
          <a:blip r:embed="rId8"/>
          <a:stretch>
            <a:fillRect/>
          </a:stretch>
        </p:blipFill>
        <p:spPr>
          <a:xfrm>
            <a:off x="6303340" y="4724400"/>
            <a:ext cx="2688260" cy="172085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Рисунок 6" descr="re7.jpg"/>
          <p:cNvPicPr>
            <a:picLocks noChangeAspect="1"/>
          </p:cNvPicPr>
          <p:nvPr/>
        </p:nvPicPr>
        <p:blipFill>
          <a:blip r:embed="rId9">
            <a:lum contrast="40000"/>
          </a:blip>
          <a:stretch>
            <a:fillRect/>
          </a:stretch>
        </p:blipFill>
        <p:spPr>
          <a:xfrm rot="20854995">
            <a:off x="5916896" y="789203"/>
            <a:ext cx="1819275" cy="136705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8" name="Рисунок 7" descr="reklama_m.jpg"/>
          <p:cNvPicPr>
            <a:picLocks noChangeAspect="1"/>
          </p:cNvPicPr>
          <p:nvPr/>
        </p:nvPicPr>
        <p:blipFill>
          <a:blip r:embed="rId10" cstate="print"/>
          <a:srcRect b="8140"/>
          <a:stretch>
            <a:fillRect/>
          </a:stretch>
        </p:blipFill>
        <p:spPr>
          <a:xfrm>
            <a:off x="7772401" y="2618426"/>
            <a:ext cx="1371600" cy="210597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Рисунок 8" descr="1c3.gif"/>
          <p:cNvPicPr>
            <a:picLocks noChangeAspect="1"/>
          </p:cNvPicPr>
          <p:nvPr/>
        </p:nvPicPr>
        <p:blipFill>
          <a:blip r:embed="rId11"/>
          <a:stretch>
            <a:fillRect/>
          </a:stretch>
        </p:blipFill>
        <p:spPr>
          <a:xfrm>
            <a:off x="5486400" y="2286000"/>
            <a:ext cx="990600" cy="9906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Рисунок 9" descr="image.jpg"/>
          <p:cNvPicPr>
            <a:picLocks noChangeAspect="1"/>
          </p:cNvPicPr>
          <p:nvPr/>
        </p:nvPicPr>
        <p:blipFill>
          <a:blip r:embed="rId12" cstate="print"/>
          <a:stretch>
            <a:fillRect/>
          </a:stretch>
        </p:blipFill>
        <p:spPr>
          <a:xfrm>
            <a:off x="6525465" y="2819400"/>
            <a:ext cx="1284597" cy="16764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wheel spokes="8"/>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Схема 3"/>
          <p:cNvGraphicFramePr/>
          <p:nvPr/>
        </p:nvGraphicFramePr>
        <p:xfrm>
          <a:off x="0" y="0"/>
          <a:ext cx="9144000" cy="6858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Рисунок 4" descr="6.jpg"/>
          <p:cNvPicPr>
            <a:picLocks noChangeAspect="1"/>
          </p:cNvPicPr>
          <p:nvPr/>
        </p:nvPicPr>
        <p:blipFill>
          <a:blip r:embed="rId6"/>
          <a:stretch>
            <a:fillRect/>
          </a:stretch>
        </p:blipFill>
        <p:spPr>
          <a:xfrm rot="20747359">
            <a:off x="197959" y="363165"/>
            <a:ext cx="2579014" cy="193426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Рисунок 5" descr="reklama.jpg"/>
          <p:cNvPicPr>
            <a:picLocks noChangeAspect="1"/>
          </p:cNvPicPr>
          <p:nvPr/>
        </p:nvPicPr>
        <p:blipFill>
          <a:blip r:embed="rId7"/>
          <a:stretch>
            <a:fillRect/>
          </a:stretch>
        </p:blipFill>
        <p:spPr>
          <a:xfrm rot="1436418">
            <a:off x="6377290" y="353232"/>
            <a:ext cx="2432334" cy="19020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descr="goodrekla.jpg"/>
          <p:cNvPicPr>
            <a:picLocks noChangeAspect="1"/>
          </p:cNvPicPr>
          <p:nvPr/>
        </p:nvPicPr>
        <p:blipFill>
          <a:blip r:embed="rId8"/>
          <a:srcRect b="13196"/>
          <a:stretch>
            <a:fillRect/>
          </a:stretch>
        </p:blipFill>
        <p:spPr>
          <a:xfrm rot="853722">
            <a:off x="186702" y="2992448"/>
            <a:ext cx="2882662" cy="187897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Рисунок 7" descr="07antll.jpg"/>
          <p:cNvPicPr>
            <a:picLocks noChangeAspect="1"/>
          </p:cNvPicPr>
          <p:nvPr/>
        </p:nvPicPr>
        <p:blipFill>
          <a:blip r:embed="rId9"/>
          <a:srcRect l="17568" t="7143" b="4187"/>
          <a:stretch>
            <a:fillRect/>
          </a:stretch>
        </p:blipFill>
        <p:spPr>
          <a:xfrm rot="20599352">
            <a:off x="6742698" y="2448271"/>
            <a:ext cx="2057400" cy="2698229"/>
          </a:xfrm>
          <a:prstGeom prst="roundRect">
            <a:avLst>
              <a:gd name="adj" fmla="val 16667"/>
            </a:avLst>
          </a:prstGeom>
          <a:ln>
            <a:solidFill>
              <a:srgbClr val="7030A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9" name="Рисунок 8" descr="2-work.jpg"/>
          <p:cNvPicPr>
            <a:picLocks noChangeAspect="1"/>
          </p:cNvPicPr>
          <p:nvPr/>
        </p:nvPicPr>
        <p:blipFill>
          <a:blip r:embed="rId10"/>
          <a:stretch>
            <a:fillRect/>
          </a:stretch>
        </p:blipFill>
        <p:spPr>
          <a:xfrm>
            <a:off x="6581358" y="5410200"/>
            <a:ext cx="2428685" cy="12192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0" name="Рисунок 9" descr="11919.jpg"/>
          <p:cNvPicPr>
            <a:picLocks noChangeAspect="1"/>
          </p:cNvPicPr>
          <p:nvPr/>
        </p:nvPicPr>
        <p:blipFill>
          <a:blip r:embed="rId11"/>
          <a:srcRect l="9640" t="14286" r="9640"/>
          <a:stretch>
            <a:fillRect/>
          </a:stretch>
        </p:blipFill>
        <p:spPr>
          <a:xfrm>
            <a:off x="228600" y="5181600"/>
            <a:ext cx="2666999" cy="1469572"/>
          </a:xfrm>
          <a:prstGeom prst="roundRect">
            <a:avLst>
              <a:gd name="adj" fmla="val 16667"/>
            </a:avLst>
          </a:prstGeom>
          <a:ln>
            <a:solidFill>
              <a:srgbClr val="7030A0"/>
            </a:solid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 name="Рисунок 10" descr="contrreklama.gif"/>
          <p:cNvPicPr>
            <a:picLocks noChangeAspect="1"/>
          </p:cNvPicPr>
          <p:nvPr/>
        </p:nvPicPr>
        <p:blipFill>
          <a:blip r:embed="rId12">
            <a:clrChange>
              <a:clrFrom>
                <a:srgbClr val="000000"/>
              </a:clrFrom>
              <a:clrTo>
                <a:srgbClr val="000000">
                  <a:alpha val="0"/>
                </a:srgbClr>
              </a:clrTo>
            </a:clrChange>
          </a:blip>
          <a:stretch>
            <a:fillRect/>
          </a:stretch>
        </p:blipFill>
        <p:spPr>
          <a:xfrm>
            <a:off x="0" y="1584574"/>
            <a:ext cx="3581400" cy="1615826"/>
          </a:xfrm>
          <a:prstGeom prst="rect">
            <a:avLst/>
          </a:prstGeom>
        </p:spPr>
      </p:pic>
    </p:spTree>
  </p:cSld>
  <p:clrMapOvr>
    <a:masterClrMapping/>
  </p:clrMapOvr>
  <p:transition>
    <p:wheel spokes="8"/>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vesy.jpg"/>
          <p:cNvPicPr>
            <a:picLocks noChangeAspect="1"/>
          </p:cNvPicPr>
          <p:nvPr/>
        </p:nvPicPr>
        <p:blipFill>
          <a:blip r:embed="rId2"/>
          <a:srcRect t="13333" b="7778"/>
          <a:stretch>
            <a:fillRect/>
          </a:stretch>
        </p:blipFill>
        <p:spPr>
          <a:xfrm>
            <a:off x="1219200" y="0"/>
            <a:ext cx="6553200" cy="6858000"/>
          </a:xfrm>
          <a:prstGeom prst="rect">
            <a:avLst/>
          </a:prstGeom>
        </p:spPr>
      </p:pic>
      <p:sp>
        <p:nvSpPr>
          <p:cNvPr id="2" name="TextBox 1"/>
          <p:cNvSpPr txBox="1"/>
          <p:nvPr/>
        </p:nvSpPr>
        <p:spPr>
          <a:xfrm>
            <a:off x="1524000" y="0"/>
            <a:ext cx="5715000" cy="923330"/>
          </a:xfrm>
          <a:prstGeom prst="rect">
            <a:avLst/>
          </a:prstGeom>
          <a:noFill/>
        </p:spPr>
        <p:txBody>
          <a:bodyPr wrap="square" rtlCol="0">
            <a:spAutoFit/>
          </a:bodyPr>
          <a:lstStyle/>
          <a:p>
            <a:r>
              <a:rPr lang="ru-RU" sz="5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Реклама: доводы </a:t>
            </a:r>
            <a:endParaRPr lang="ru-RU" sz="5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4" name="TextBox 3"/>
          <p:cNvSpPr txBox="1"/>
          <p:nvPr/>
        </p:nvSpPr>
        <p:spPr>
          <a:xfrm>
            <a:off x="1981200" y="3787914"/>
            <a:ext cx="1371600" cy="769441"/>
          </a:xfrm>
          <a:prstGeom prst="rect">
            <a:avLst/>
          </a:prstGeom>
          <a:noFill/>
        </p:spPr>
        <p:txBody>
          <a:bodyPr wrap="square" rtlCol="0">
            <a:spAutoFit/>
          </a:bodyPr>
          <a:lstStyle/>
          <a:p>
            <a:r>
              <a:rPr lang="ru-RU" sz="4400" b="1" dirty="0" smtClean="0">
                <a:solidFill>
                  <a:schemeClr val="bg1"/>
                </a:solidFill>
              </a:rPr>
              <a:t>«За»</a:t>
            </a:r>
            <a:endParaRPr lang="ru-RU" sz="4400" dirty="0">
              <a:solidFill>
                <a:schemeClr val="bg1"/>
              </a:solidFill>
            </a:endParaRPr>
          </a:p>
        </p:txBody>
      </p:sp>
      <p:sp>
        <p:nvSpPr>
          <p:cNvPr id="5" name="TextBox 4"/>
          <p:cNvSpPr txBox="1"/>
          <p:nvPr/>
        </p:nvSpPr>
        <p:spPr>
          <a:xfrm>
            <a:off x="5181600" y="3886200"/>
            <a:ext cx="2209800" cy="646331"/>
          </a:xfrm>
          <a:prstGeom prst="rect">
            <a:avLst/>
          </a:prstGeom>
          <a:noFill/>
        </p:spPr>
        <p:txBody>
          <a:bodyPr wrap="square" rtlCol="0">
            <a:spAutoFit/>
          </a:bodyPr>
          <a:lstStyle/>
          <a:p>
            <a:r>
              <a:rPr lang="ru-RU" sz="3600" b="1" dirty="0" smtClean="0">
                <a:solidFill>
                  <a:schemeClr val="bg1"/>
                </a:solidFill>
              </a:rPr>
              <a:t>«Против»</a:t>
            </a:r>
            <a:endParaRPr lang="ru-RU" sz="3600" dirty="0">
              <a:solidFill>
                <a:schemeClr val="bg1"/>
              </a:solidFill>
            </a:endParaRPr>
          </a:p>
        </p:txBody>
      </p:sp>
    </p:spTree>
  </p:cSld>
  <p:clrMapOvr>
    <a:masterClrMapping/>
  </p:clrMapOvr>
  <p:transition>
    <p:wheel spokes="8"/>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6063198"/>
          </a:xfrm>
          <a:prstGeom prst="rect">
            <a:avLst/>
          </a:prstGeom>
          <a:noFill/>
        </p:spPr>
        <p:txBody>
          <a:bodyPr wrap="square" rtlCol="0">
            <a:spAutoFit/>
          </a:bodyPr>
          <a:lstStyle/>
          <a:p>
            <a:r>
              <a:rPr lang="ru-RU" sz="2800" b="1" dirty="0" smtClean="0"/>
              <a:t>За</a:t>
            </a:r>
            <a:endParaRPr lang="ru-RU" sz="2800" dirty="0" smtClean="0"/>
          </a:p>
          <a:p>
            <a:pPr lvl="0"/>
            <a:r>
              <a:rPr lang="ru-RU" sz="2000" dirty="0" smtClean="0"/>
              <a:t>Как часть интегрированных маркетинговых коммуникаций увеличивает эффективность предприятия: </a:t>
            </a:r>
          </a:p>
          <a:p>
            <a:pPr lvl="1">
              <a:buBlip>
                <a:blip r:embed="rId2"/>
              </a:buBlip>
            </a:pPr>
            <a:r>
              <a:rPr lang="ru-RU" sz="2000" dirty="0" smtClean="0"/>
              <a:t> При использовании стратегии лидерства по издержкам, целью которой является достижение экономии на масштабе, реклама, как часть маркетингового комплекса, может способствовать массовому потреблению, которое, в свою очередь, является обязательным условием для массового производства. </a:t>
            </a:r>
          </a:p>
          <a:p>
            <a:pPr lvl="1">
              <a:buBlip>
                <a:blip r:embed="rId2"/>
              </a:buBlip>
            </a:pPr>
            <a:r>
              <a:rPr lang="ru-RU" sz="2000" dirty="0" smtClean="0"/>
              <a:t> Продолжительный и непрерывный цикл массового производства снижает себестоимость единицы продукции, что, в конечном итоге, обеспечивает более низкие потребительские цены. Таким образом, реклама выступает как необходимый фактор снижения уровня цен.</a:t>
            </a:r>
            <a:r>
              <a:rPr lang="ru-RU" sz="2000" u="sng" baseline="30000" dirty="0" smtClean="0"/>
              <a:t>[</a:t>
            </a:r>
            <a:endParaRPr lang="ru-RU" sz="2000" dirty="0" smtClean="0"/>
          </a:p>
          <a:p>
            <a:pPr lvl="1">
              <a:buBlip>
                <a:blip r:embed="rId2"/>
              </a:buBlip>
            </a:pPr>
            <a:r>
              <a:rPr lang="ru-RU" sz="2000" dirty="0" smtClean="0"/>
              <a:t> При использовании стратегии дифференциации комплекс маркетинговых коммуникаций, который в том числе включает в себя рекламу, позволяет добиться обратной связи от ориентированности на определённый сектор сбыта, добиваясь непрерывности и доходности бизнеса. </a:t>
            </a:r>
          </a:p>
          <a:p>
            <a:pPr lvl="0"/>
            <a:r>
              <a:rPr lang="ru-RU" sz="2000" dirty="0" smtClean="0"/>
              <a:t>Как часть интегрированных маркетинговых коммуникаций способствует развитию современных технологий. </a:t>
            </a:r>
          </a:p>
          <a:p>
            <a:r>
              <a:rPr lang="ru-RU" sz="2000" b="1" dirty="0" smtClean="0"/>
              <a:t> </a:t>
            </a:r>
            <a:endParaRPr lang="ru-RU" sz="2000" dirty="0"/>
          </a:p>
        </p:txBody>
      </p:sp>
    </p:spTree>
  </p:cSld>
  <p:clrMapOvr>
    <a:masterClrMapping/>
  </p:clrMapOvr>
  <p:transition>
    <p:wheel spokes="8"/>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8915400" cy="7171194"/>
          </a:xfrm>
          <a:prstGeom prst="rect">
            <a:avLst/>
          </a:prstGeom>
          <a:noFill/>
        </p:spPr>
        <p:txBody>
          <a:bodyPr wrap="square" rtlCol="0">
            <a:spAutoFit/>
          </a:bodyPr>
          <a:lstStyle/>
          <a:p>
            <a:r>
              <a:rPr lang="ru-RU" sz="2800" b="1" dirty="0" smtClean="0"/>
              <a:t>Против</a:t>
            </a:r>
            <a:endParaRPr lang="ru-RU" sz="2800" dirty="0" smtClean="0"/>
          </a:p>
          <a:p>
            <a:pPr lvl="0">
              <a:buBlip>
                <a:blip r:embed="rId2"/>
              </a:buBlip>
            </a:pPr>
            <a:r>
              <a:rPr lang="ru-RU" dirty="0" smtClean="0"/>
              <a:t> Реклама навязывает потребителю товары и услуги, потребности в которых не существует. </a:t>
            </a:r>
            <a:endParaRPr lang="ru-RU" sz="1600" dirty="0" smtClean="0"/>
          </a:p>
          <a:p>
            <a:pPr lvl="0">
              <a:buBlip>
                <a:blip r:embed="rId2"/>
              </a:buBlip>
            </a:pPr>
            <a:r>
              <a:rPr lang="ru-RU" dirty="0" smtClean="0"/>
              <a:t> Увеличивает издержки (затраты на рекламу включаются в стоимость товара), приводя к повышению потребительской цены. </a:t>
            </a:r>
            <a:endParaRPr lang="ru-RU" sz="1600" dirty="0" smtClean="0"/>
          </a:p>
          <a:p>
            <a:pPr lvl="0">
              <a:buBlip>
                <a:blip r:embed="rId2"/>
              </a:buBlip>
            </a:pPr>
            <a:r>
              <a:rPr lang="ru-RU" dirty="0" smtClean="0"/>
              <a:t> Способствует монополизации рынка. Мелкие производители не в состоянии обеспечивать своей продукции рекламную поддержку, сопоставимую с рекламой крупных корпораций. Зачастую встречаются даже утверждения о том, что задачей рекламной активности корпораций является не увеличение собственного сбыта, а создание «рекламного барьера», препятствующего появлению новых игроков на рынке.</a:t>
            </a:r>
            <a:endParaRPr lang="ru-RU" sz="1600" dirty="0" smtClean="0"/>
          </a:p>
          <a:p>
            <a:pPr lvl="0">
              <a:buBlip>
                <a:blip r:embed="rId2"/>
              </a:buBlip>
            </a:pPr>
            <a:r>
              <a:rPr lang="ru-RU" dirty="0" smtClean="0"/>
              <a:t> Реклама завышает спрос на товар, а вслед за этим позволяет завысить и цены. Хорошим примером является ситуация с падением цен на автомобили или вычислительную технику, потерявшую (разрекламированный, навязанный рекламой) статус топ-новинки. </a:t>
            </a:r>
            <a:endParaRPr lang="ru-RU" sz="1600" dirty="0" smtClean="0"/>
          </a:p>
          <a:p>
            <a:pPr lvl="0">
              <a:buBlip>
                <a:blip r:embed="rId2"/>
              </a:buBlip>
            </a:pPr>
            <a:r>
              <a:rPr lang="ru-RU" dirty="0" smtClean="0"/>
              <a:t> Негативно воздействует на сознание и подсознание человека. Сторонники этого утверждения выдвигают доводы о глобальном изменении поведения человека под воздействия рекламы. </a:t>
            </a:r>
            <a:endParaRPr lang="ru-RU" sz="1600" dirty="0" smtClean="0"/>
          </a:p>
          <a:p>
            <a:pPr lvl="0"/>
            <a:r>
              <a:rPr lang="ru-RU" dirty="0" smtClean="0"/>
              <a:t>По состоянию на 2007—2008 годы специалисты по рекламе используют понятие «рекламный шум». </a:t>
            </a:r>
            <a:endParaRPr lang="ru-RU" sz="1600" dirty="0" smtClean="0"/>
          </a:p>
          <a:p>
            <a:pPr lvl="0"/>
            <a:r>
              <a:rPr lang="ru-RU" dirty="0" smtClean="0"/>
              <a:t>В книге публициста Сергея Кара-Мурзы «Манипуляции сознанием» автор рассматривает современную рекламу как первичный шаг к скрытому управлению обществом. </a:t>
            </a:r>
            <a:endParaRPr lang="ru-RU" sz="1600" dirty="0" smtClean="0"/>
          </a:p>
          <a:p>
            <a:r>
              <a:rPr lang="ru-RU" dirty="0" smtClean="0"/>
              <a:t>Постоянное усиление рекламы приводит к снижению использования антагонистического метода продвижения — метода прямых продаж (переводное понятие, также используется термин «личные продажи»).</a:t>
            </a:r>
          </a:p>
          <a:p>
            <a:endParaRPr lang="ru-RU" dirty="0"/>
          </a:p>
        </p:txBody>
      </p:sp>
    </p:spTree>
  </p:cSld>
  <p:clrMapOvr>
    <a:masterClrMapping/>
  </p:clrMapOvr>
  <p:transition>
    <p:wheel spokes="8"/>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transition>
    <p:wheel spokes="8"/>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304800"/>
            <a:ext cx="6477000" cy="5016758"/>
          </a:xfrm>
          <a:prstGeom prst="rect">
            <a:avLst/>
          </a:prstGeom>
          <a:noFill/>
        </p:spPr>
        <p:txBody>
          <a:bodyPr wrap="square" rtlCol="0">
            <a:spAutoFit/>
          </a:bodyPr>
          <a:lstStyle/>
          <a:p>
            <a:pPr algn="ctr"/>
            <a:r>
              <a:rPr lang="ru-RU" sz="3200" b="1" dirty="0" smtClean="0"/>
              <a:t>Реклама</a:t>
            </a:r>
            <a:r>
              <a:rPr lang="ru-RU" sz="3200" dirty="0" smtClean="0"/>
              <a:t> — информация, распространенная любым способом, в любой форме и с использованием любых средств, адресованная неопределенному кругу лиц и направленная на привлечение внимания к объекту рекламирования, формирование или поддержание интереса к нему и его продвижение на рынке.</a:t>
            </a:r>
            <a:endParaRPr lang="ru-RU" sz="3200" dirty="0"/>
          </a:p>
        </p:txBody>
      </p:sp>
      <p:pic>
        <p:nvPicPr>
          <p:cNvPr id="5" name="Рисунок 4" descr="179274.jpg"/>
          <p:cNvPicPr>
            <a:picLocks noChangeAspect="1"/>
          </p:cNvPicPr>
          <p:nvPr/>
        </p:nvPicPr>
        <p:blipFill>
          <a:blip r:embed="rId3"/>
          <a:srcRect l="3668" t="3030" r="7896"/>
          <a:stretch>
            <a:fillRect/>
          </a:stretch>
        </p:blipFill>
        <p:spPr>
          <a:xfrm>
            <a:off x="467754" y="4747347"/>
            <a:ext cx="1295400" cy="1973943"/>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6" name="Рисунок 5" descr="64b.jpg"/>
          <p:cNvPicPr>
            <a:picLocks noChangeAspect="1"/>
          </p:cNvPicPr>
          <p:nvPr/>
        </p:nvPicPr>
        <p:blipFill>
          <a:blip r:embed="rId4"/>
          <a:stretch>
            <a:fillRect/>
          </a:stretch>
        </p:blipFill>
        <p:spPr>
          <a:xfrm>
            <a:off x="7559578" y="2209800"/>
            <a:ext cx="1425671" cy="2362200"/>
          </a:xfrm>
          <a:prstGeom prst="rect">
            <a:avLst/>
          </a:prstGeom>
          <a:ln>
            <a:noFill/>
          </a:ln>
          <a:effectLst>
            <a:outerShdw blurRad="190500" algn="tl" rotWithShape="0">
              <a:srgbClr val="000000">
                <a:alpha val="70000"/>
              </a:srgbClr>
            </a:outerShdw>
          </a:effectLst>
        </p:spPr>
      </p:pic>
      <p:pic>
        <p:nvPicPr>
          <p:cNvPr id="7" name="Рисунок 6" descr="1259.jpg"/>
          <p:cNvPicPr>
            <a:picLocks noChangeAspect="1"/>
          </p:cNvPicPr>
          <p:nvPr/>
        </p:nvPicPr>
        <p:blipFill>
          <a:blip r:embed="rId5"/>
          <a:srcRect l="4640" t="2941" r="7203" b="5882"/>
          <a:stretch>
            <a:fillRect/>
          </a:stretch>
        </p:blipFill>
        <p:spPr>
          <a:xfrm rot="21110399">
            <a:off x="2743200" y="5257800"/>
            <a:ext cx="1143000" cy="1447801"/>
          </a:xfrm>
          <a:prstGeom prst="rect">
            <a:avLst/>
          </a:prstGeom>
          <a:ln>
            <a:noFill/>
          </a:ln>
          <a:effectLst>
            <a:outerShdw blurRad="190500" algn="tl" rotWithShape="0">
              <a:srgbClr val="000000">
                <a:alpha val="70000"/>
              </a:srgbClr>
            </a:outerShdw>
          </a:effectLst>
        </p:spPr>
      </p:pic>
      <p:pic>
        <p:nvPicPr>
          <p:cNvPr id="8" name="Рисунок 7" descr="icdb.jpg"/>
          <p:cNvPicPr>
            <a:picLocks noChangeAspect="1"/>
          </p:cNvPicPr>
          <p:nvPr/>
        </p:nvPicPr>
        <p:blipFill>
          <a:blip r:embed="rId6">
            <a:lum contrast="40000"/>
          </a:blip>
          <a:srcRect t="4960" b="5760"/>
          <a:stretch>
            <a:fillRect/>
          </a:stretch>
        </p:blipFill>
        <p:spPr>
          <a:xfrm>
            <a:off x="6705600" y="4800600"/>
            <a:ext cx="2057400" cy="1889760"/>
          </a:xfrm>
          <a:prstGeom prst="rect">
            <a:avLst/>
          </a:prstGeom>
          <a:solidFill>
            <a:srgbClr val="FFFFFF">
              <a:shade val="85000"/>
            </a:srgbClr>
          </a:solidFill>
          <a:ln w="3175"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9" name="Рисунок 8" descr="russi0.jpg"/>
          <p:cNvPicPr>
            <a:picLocks noChangeAspect="1"/>
          </p:cNvPicPr>
          <p:nvPr/>
        </p:nvPicPr>
        <p:blipFill>
          <a:blip r:embed="rId7">
            <a:lum contrast="40000"/>
          </a:blip>
          <a:stretch>
            <a:fillRect/>
          </a:stretch>
        </p:blipFill>
        <p:spPr>
          <a:xfrm>
            <a:off x="4800600" y="5181600"/>
            <a:ext cx="1905000" cy="164522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pic>
        <p:nvPicPr>
          <p:cNvPr id="10" name="Рисунок 9" descr="fruktoi.jpg"/>
          <p:cNvPicPr>
            <a:picLocks noChangeAspect="1"/>
          </p:cNvPicPr>
          <p:nvPr/>
        </p:nvPicPr>
        <p:blipFill>
          <a:blip r:embed="rId8"/>
          <a:srcRect l="2381" t="2000" r="2381" b="5200"/>
          <a:stretch>
            <a:fillRect/>
          </a:stretch>
        </p:blipFill>
        <p:spPr>
          <a:xfrm>
            <a:off x="98323" y="152400"/>
            <a:ext cx="1425677" cy="220980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 name="Рисунок 10" descr="t1.jpg"/>
          <p:cNvPicPr>
            <a:picLocks noChangeAspect="1"/>
          </p:cNvPicPr>
          <p:nvPr/>
        </p:nvPicPr>
        <p:blipFill>
          <a:blip r:embed="rId9"/>
          <a:srcRect l="3704" t="1750" r="5556" b="2426"/>
          <a:stretch>
            <a:fillRect/>
          </a:stretch>
        </p:blipFill>
        <p:spPr>
          <a:xfrm>
            <a:off x="78809" y="2590800"/>
            <a:ext cx="1292791" cy="2084297"/>
          </a:xfrm>
          <a:prstGeom prst="rect">
            <a:avLst/>
          </a:prstGeom>
          <a:ln>
            <a:noFill/>
          </a:ln>
          <a:effectLst>
            <a:outerShdw blurRad="292100" dist="139700" dir="2700000" algn="tl" rotWithShape="0">
              <a:srgbClr val="333333">
                <a:alpha val="65000"/>
              </a:srgbClr>
            </a:outerShdw>
          </a:effectLst>
        </p:spPr>
      </p:pic>
      <p:pic>
        <p:nvPicPr>
          <p:cNvPr id="12" name="Рисунок 11" descr="wi.jpg"/>
          <p:cNvPicPr>
            <a:picLocks noChangeAspect="1"/>
          </p:cNvPicPr>
          <p:nvPr/>
        </p:nvPicPr>
        <p:blipFill>
          <a:blip r:embed="rId10"/>
          <a:stretch>
            <a:fillRect/>
          </a:stretch>
        </p:blipFill>
        <p:spPr>
          <a:xfrm>
            <a:off x="7543800" y="152400"/>
            <a:ext cx="1447800" cy="194662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wheel spokes="8"/>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00100" y="304800"/>
            <a:ext cx="7543800" cy="4031873"/>
          </a:xfrm>
          <a:prstGeom prst="rect">
            <a:avLst/>
          </a:prstGeom>
          <a:noFill/>
        </p:spPr>
        <p:txBody>
          <a:bodyPr wrap="square" rtlCol="0">
            <a:spAutoFit/>
          </a:bodyPr>
          <a:lstStyle/>
          <a:p>
            <a:pPr algn="ctr"/>
            <a:r>
              <a:rPr lang="ru-RU" sz="3200" b="1" dirty="0" smtClean="0"/>
              <a:t>Реклама</a:t>
            </a:r>
            <a:r>
              <a:rPr lang="ru-RU" sz="3200" dirty="0" smtClean="0"/>
              <a:t> — это оплаченная, неперсонализированная коммуникация, осуществляемая идентифицированным спонсором и использующая средства массовой информации с целью склонить (к чему-то) или повлиять (как-то) на аудиторию.</a:t>
            </a:r>
          </a:p>
          <a:p>
            <a:pPr algn="ctr"/>
            <a:endParaRPr lang="ru-RU" sz="3200" dirty="0"/>
          </a:p>
        </p:txBody>
      </p:sp>
      <p:pic>
        <p:nvPicPr>
          <p:cNvPr id="3" name="Рисунок 2" descr="reclama.jpg"/>
          <p:cNvPicPr>
            <a:picLocks noChangeAspect="1"/>
          </p:cNvPicPr>
          <p:nvPr/>
        </p:nvPicPr>
        <p:blipFill>
          <a:blip r:embed="rId2"/>
          <a:stretch>
            <a:fillRect/>
          </a:stretch>
        </p:blipFill>
        <p:spPr>
          <a:xfrm>
            <a:off x="1447800" y="3838575"/>
            <a:ext cx="5743575" cy="3019425"/>
          </a:xfrm>
          <a:prstGeom prst="rect">
            <a:avLst/>
          </a:prstGeom>
          <a:ln>
            <a:noFill/>
          </a:ln>
          <a:effectLst>
            <a:outerShdw blurRad="292100" dist="139700" dir="2700000" algn="tl" rotWithShape="0">
              <a:srgbClr val="333333">
                <a:alpha val="65000"/>
              </a:srgbClr>
            </a:outerShdw>
          </a:effectLst>
        </p:spPr>
      </p:pic>
    </p:spTree>
  </p:cSld>
  <p:clrMapOvr>
    <a:masterClrMapping/>
  </p:clrMapOvr>
  <p:transition>
    <p:wheel spokes="8"/>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31985.jpg"/>
          <p:cNvPicPr>
            <a:picLocks noChangeAspect="1"/>
          </p:cNvPicPr>
          <p:nvPr/>
        </p:nvPicPr>
        <p:blipFill>
          <a:blip r:embed="rId2"/>
          <a:stretch>
            <a:fillRect/>
          </a:stretch>
        </p:blipFill>
        <p:spPr>
          <a:xfrm rot="2305690">
            <a:off x="5883202" y="3643469"/>
            <a:ext cx="2949300" cy="2313176"/>
          </a:xfrm>
          <a:prstGeom prst="rect">
            <a:avLst/>
          </a:prstGeom>
          <a:ln>
            <a:noFill/>
          </a:ln>
          <a:effectLst>
            <a:outerShdw blurRad="190500" algn="tl" rotWithShape="0">
              <a:srgbClr val="000000">
                <a:alpha val="70000"/>
              </a:srgbClr>
            </a:outerShdw>
          </a:effectLst>
        </p:spPr>
      </p:pic>
      <p:sp>
        <p:nvSpPr>
          <p:cNvPr id="2" name="TextBox 1"/>
          <p:cNvSpPr txBox="1"/>
          <p:nvPr/>
        </p:nvSpPr>
        <p:spPr>
          <a:xfrm>
            <a:off x="1485900" y="609600"/>
            <a:ext cx="6172200" cy="3046988"/>
          </a:xfrm>
          <a:prstGeom prst="rect">
            <a:avLst/>
          </a:prstGeom>
          <a:noFill/>
        </p:spPr>
        <p:txBody>
          <a:bodyPr wrap="square" rtlCol="0">
            <a:spAutoFit/>
          </a:bodyPr>
          <a:lstStyle/>
          <a:p>
            <a:pPr algn="ctr"/>
            <a:r>
              <a:rPr lang="ru-RU" sz="3200" b="1" dirty="0" smtClean="0"/>
              <a:t>Реклама</a:t>
            </a:r>
            <a:r>
              <a:rPr lang="ru-RU" sz="3200" dirty="0" smtClean="0"/>
              <a:t> — процесс донесения информации от рекламодателя до целевой аудитории посредством медиа-каналов или иными способами.</a:t>
            </a:r>
          </a:p>
          <a:p>
            <a:pPr algn="ctr"/>
            <a:endParaRPr lang="ru-RU" sz="3200" dirty="0"/>
          </a:p>
        </p:txBody>
      </p:sp>
      <p:pic>
        <p:nvPicPr>
          <p:cNvPr id="3" name="Рисунок 2" descr="3761321.jpg"/>
          <p:cNvPicPr>
            <a:picLocks noChangeAspect="1"/>
          </p:cNvPicPr>
          <p:nvPr/>
        </p:nvPicPr>
        <p:blipFill>
          <a:blip r:embed="rId3"/>
          <a:stretch>
            <a:fillRect/>
          </a:stretch>
        </p:blipFill>
        <p:spPr>
          <a:xfrm rot="20270358">
            <a:off x="323895" y="3969851"/>
            <a:ext cx="3272048" cy="2358131"/>
          </a:xfrm>
          <a:prstGeom prst="rect">
            <a:avLst/>
          </a:prstGeom>
          <a:ln>
            <a:noFill/>
          </a:ln>
          <a:effectLst>
            <a:outerShdw blurRad="190500" algn="tl" rotWithShape="0">
              <a:srgbClr val="000000">
                <a:alpha val="70000"/>
              </a:srgbClr>
            </a:outerShdw>
          </a:effectLst>
        </p:spPr>
      </p:pic>
      <p:pic>
        <p:nvPicPr>
          <p:cNvPr id="4" name="Рисунок 3" descr="93.jpg"/>
          <p:cNvPicPr>
            <a:picLocks noChangeAspect="1"/>
          </p:cNvPicPr>
          <p:nvPr/>
        </p:nvPicPr>
        <p:blipFill>
          <a:blip r:embed="rId4"/>
          <a:stretch>
            <a:fillRect/>
          </a:stretch>
        </p:blipFill>
        <p:spPr>
          <a:xfrm>
            <a:off x="3352800" y="4191000"/>
            <a:ext cx="3213100" cy="2409825"/>
          </a:xfrm>
          <a:prstGeom prst="rect">
            <a:avLst/>
          </a:prstGeom>
          <a:ln>
            <a:noFill/>
          </a:ln>
          <a:effectLst>
            <a:outerShdw blurRad="190500" algn="tl" rotWithShape="0">
              <a:srgbClr val="000000">
                <a:alpha val="70000"/>
              </a:srgbClr>
            </a:outerShdw>
          </a:effectLst>
        </p:spPr>
      </p:pic>
    </p:spTree>
  </p:cSld>
  <p:clrMapOvr>
    <a:masterClrMapping/>
  </p:clrMapOvr>
  <p:transition>
    <p:wheel spokes="8"/>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6934200" cy="6740307"/>
          </a:xfrm>
          <a:prstGeom prst="rect">
            <a:avLst/>
          </a:prstGeom>
          <a:noFill/>
        </p:spPr>
        <p:txBody>
          <a:bodyPr wrap="square" rtlCol="0">
            <a:spAutoFit/>
          </a:bodyPr>
          <a:lstStyle/>
          <a:p>
            <a:r>
              <a:rPr lang="ru-RU" sz="3600" b="1" dirty="0" smtClean="0"/>
              <a:t>Цель рекламы</a:t>
            </a:r>
            <a:r>
              <a:rPr lang="ru-RU" sz="3600" dirty="0" smtClean="0"/>
              <a:t> — донесение информации от рекламодателя </a:t>
            </a:r>
            <a:endParaRPr lang="ru-RU" sz="3600" dirty="0" smtClean="0"/>
          </a:p>
          <a:p>
            <a:r>
              <a:rPr lang="ru-RU" sz="3600" dirty="0" smtClean="0"/>
              <a:t>до </a:t>
            </a:r>
            <a:r>
              <a:rPr lang="ru-RU" sz="3600" dirty="0" smtClean="0"/>
              <a:t>целевой аудитории.</a:t>
            </a:r>
          </a:p>
          <a:p>
            <a:r>
              <a:rPr lang="ru-RU" sz="3600" b="1" dirty="0" smtClean="0"/>
              <a:t>Задача </a:t>
            </a:r>
            <a:r>
              <a:rPr lang="ru-RU" sz="3600" b="1" dirty="0" smtClean="0"/>
              <a:t>рекламы</a:t>
            </a:r>
            <a:r>
              <a:rPr lang="ru-RU" sz="3600" dirty="0" smtClean="0"/>
              <a:t> — побудить представителей целевой аудитории к действию (выбору товара или услуги, осуществлению покупки и т. п., а также формированию запланированных рекламодателем выводов об объекте рекламирования).</a:t>
            </a:r>
            <a:endParaRPr lang="ru-RU" sz="3600" dirty="0"/>
          </a:p>
        </p:txBody>
      </p:sp>
      <p:pic>
        <p:nvPicPr>
          <p:cNvPr id="4" name="Рисунок 3" descr="6ba1.jpg"/>
          <p:cNvPicPr>
            <a:picLocks noChangeAspect="1"/>
          </p:cNvPicPr>
          <p:nvPr/>
        </p:nvPicPr>
        <p:blipFill>
          <a:blip r:embed="rId2"/>
          <a:stretch>
            <a:fillRect/>
          </a:stretch>
        </p:blipFill>
        <p:spPr>
          <a:xfrm>
            <a:off x="6629400" y="1371600"/>
            <a:ext cx="2514600" cy="1524000"/>
          </a:xfrm>
          <a:prstGeom prst="rect">
            <a:avLst/>
          </a:prstGeom>
          <a:ln>
            <a:noFill/>
          </a:ln>
          <a:effectLst>
            <a:outerShdw blurRad="292100" dist="139700" dir="2700000" algn="tl" rotWithShape="0">
              <a:srgbClr val="333333">
                <a:alpha val="65000"/>
              </a:srgbClr>
            </a:outerShdw>
          </a:effectLst>
        </p:spPr>
      </p:pic>
      <p:pic>
        <p:nvPicPr>
          <p:cNvPr id="5" name="Рисунок 4" descr="a1.jpg"/>
          <p:cNvPicPr>
            <a:picLocks noChangeAspect="1"/>
          </p:cNvPicPr>
          <p:nvPr/>
        </p:nvPicPr>
        <p:blipFill>
          <a:blip r:embed="rId3"/>
          <a:stretch>
            <a:fillRect/>
          </a:stretch>
        </p:blipFill>
        <p:spPr>
          <a:xfrm>
            <a:off x="6629400" y="0"/>
            <a:ext cx="2514600" cy="1371600"/>
          </a:xfrm>
          <a:prstGeom prst="rect">
            <a:avLst/>
          </a:prstGeom>
          <a:ln>
            <a:noFill/>
          </a:ln>
          <a:effectLst>
            <a:outerShdw blurRad="292100" dist="139700" dir="2700000" algn="tl" rotWithShape="0">
              <a:srgbClr val="333333">
                <a:alpha val="65000"/>
              </a:srgbClr>
            </a:outerShdw>
          </a:effectLst>
        </p:spPr>
      </p:pic>
      <p:pic>
        <p:nvPicPr>
          <p:cNvPr id="6" name="Рисунок 5" descr="12281.jpg"/>
          <p:cNvPicPr>
            <a:picLocks noChangeAspect="1"/>
          </p:cNvPicPr>
          <p:nvPr/>
        </p:nvPicPr>
        <p:blipFill>
          <a:blip r:embed="rId4"/>
          <a:srcRect t="8475" b="6780"/>
          <a:stretch>
            <a:fillRect/>
          </a:stretch>
        </p:blipFill>
        <p:spPr>
          <a:xfrm>
            <a:off x="6629400" y="2895600"/>
            <a:ext cx="2514600" cy="1524000"/>
          </a:xfrm>
          <a:prstGeom prst="rect">
            <a:avLst/>
          </a:prstGeom>
        </p:spPr>
      </p:pic>
      <p:pic>
        <p:nvPicPr>
          <p:cNvPr id="7" name="Рисунок 6" descr="20071030-pokupki.jpg"/>
          <p:cNvPicPr>
            <a:picLocks noChangeAspect="1"/>
          </p:cNvPicPr>
          <p:nvPr/>
        </p:nvPicPr>
        <p:blipFill>
          <a:blip r:embed="rId5"/>
          <a:stretch>
            <a:fillRect/>
          </a:stretch>
        </p:blipFill>
        <p:spPr>
          <a:xfrm>
            <a:off x="6629400" y="4419600"/>
            <a:ext cx="2514600" cy="1371600"/>
          </a:xfrm>
          <a:prstGeom prst="rect">
            <a:avLst/>
          </a:prstGeom>
        </p:spPr>
      </p:pic>
      <p:pic>
        <p:nvPicPr>
          <p:cNvPr id="8" name="Рисунок 7" descr="im.jpg"/>
          <p:cNvPicPr>
            <a:picLocks noChangeAspect="1"/>
          </p:cNvPicPr>
          <p:nvPr/>
        </p:nvPicPr>
        <p:blipFill>
          <a:blip r:embed="rId6"/>
          <a:stretch>
            <a:fillRect/>
          </a:stretch>
        </p:blipFill>
        <p:spPr>
          <a:xfrm>
            <a:off x="6553200" y="5305358"/>
            <a:ext cx="2590800" cy="1552642"/>
          </a:xfrm>
          <a:prstGeom prst="rect">
            <a:avLst/>
          </a:prstGeom>
        </p:spPr>
      </p:pic>
    </p:spTree>
  </p:cSld>
  <p:clrMapOvr>
    <a:masterClrMapping/>
  </p:clrMapOvr>
  <p:transition>
    <p:wheel spokes="8"/>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40858_1.jpg"/>
          <p:cNvPicPr>
            <a:picLocks noChangeAspect="1"/>
          </p:cNvPicPr>
          <p:nvPr/>
        </p:nvPicPr>
        <p:blipFill>
          <a:blip r:embed="rId2"/>
          <a:stretch>
            <a:fillRect/>
          </a:stretch>
        </p:blipFill>
        <p:spPr>
          <a:xfrm>
            <a:off x="0" y="0"/>
            <a:ext cx="9144000" cy="6858000"/>
          </a:xfrm>
          <a:prstGeom prst="rect">
            <a:avLst/>
          </a:prstGeom>
        </p:spPr>
      </p:pic>
      <p:sp>
        <p:nvSpPr>
          <p:cNvPr id="2" name="TextBox 1"/>
          <p:cNvSpPr txBox="1"/>
          <p:nvPr/>
        </p:nvSpPr>
        <p:spPr>
          <a:xfrm rot="20983337">
            <a:off x="-158260" y="4632495"/>
            <a:ext cx="9370899" cy="1631216"/>
          </a:xfrm>
          <a:prstGeom prst="rect">
            <a:avLst/>
          </a:prstGeom>
          <a:noFill/>
        </p:spPr>
        <p:txBody>
          <a:bodyPr wrap="square" rtlCol="0">
            <a:spAutoFit/>
          </a:bodyPr>
          <a:lstStyle/>
          <a:p>
            <a:pPr algn="ctr"/>
            <a:r>
              <a:rPr lang="ru-RU" sz="5000" b="1" dirty="0" smtClean="0"/>
              <a:t>Правовая база и контроль в сфере рекламы</a:t>
            </a:r>
            <a:endParaRPr lang="ru-RU" sz="5000" dirty="0"/>
          </a:p>
        </p:txBody>
      </p:sp>
    </p:spTree>
  </p:cSld>
  <p:clrMapOvr>
    <a:masterClrMapping/>
  </p:clrMapOvr>
  <p:transition>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9144000" cy="7417415"/>
          </a:xfrm>
          <a:prstGeom prst="rect">
            <a:avLst/>
          </a:prstGeom>
          <a:noFill/>
        </p:spPr>
        <p:txBody>
          <a:bodyPr wrap="square" rtlCol="0">
            <a:spAutoFit/>
          </a:bodyPr>
          <a:lstStyle/>
          <a:p>
            <a:r>
              <a:rPr lang="ru-RU" sz="2800" dirty="0" smtClean="0"/>
              <a:t>Обычно реклама ограничивается по объёму (доле), по способу, месту и времени распространения, вводится запрет на заведомо ложную, недобросовестную, неэтичную и иную ненадлежащую рекламу. Иногда деятельность рекламопроизводителей и рекламораспространителей лицензируется.</a:t>
            </a:r>
          </a:p>
          <a:p>
            <a:r>
              <a:rPr lang="ru-RU" sz="2800" dirty="0" smtClean="0"/>
              <a:t>В Российской Федерации коммерческая и социальная реклама регулируется Федеральным законом «О рекламе», политическая реклама — Федеральными законами «О политических партиях» и «Об общественных объединениях», предвыборная агитация — законодательством о выборах. За нарушения в этой области предусмотрена административная ответственность (статьи </a:t>
            </a:r>
            <a:r>
              <a:rPr lang="ru-RU" sz="2800" u="sng" dirty="0" smtClean="0">
                <a:hlinkClick r:id="rId2" tooltip="s:Кодекс РФ об административных правонарушениях/Глава 5"/>
              </a:rPr>
              <a:t>5.9</a:t>
            </a:r>
            <a:r>
              <a:rPr lang="ru-RU" sz="2800" dirty="0" smtClean="0"/>
              <a:t>, </a:t>
            </a:r>
            <a:r>
              <a:rPr lang="ru-RU" sz="2800" u="sng" dirty="0" smtClean="0">
                <a:hlinkClick r:id="rId3" tooltip="s:Кодекс РФ об административных правонарушениях/Глава 5"/>
              </a:rPr>
              <a:t>5.12</a:t>
            </a:r>
            <a:r>
              <a:rPr lang="ru-RU" sz="2800" dirty="0" smtClean="0"/>
              <a:t>, </a:t>
            </a:r>
            <a:r>
              <a:rPr lang="ru-RU" sz="2800" u="sng" dirty="0" smtClean="0">
                <a:hlinkClick r:id="rId4" tooltip="s:Кодекс РФ об административных правонарушениях/Глава 5"/>
              </a:rPr>
              <a:t>5.48</a:t>
            </a:r>
            <a:r>
              <a:rPr lang="ru-RU" sz="2800" dirty="0" smtClean="0"/>
              <a:t>, </a:t>
            </a:r>
            <a:r>
              <a:rPr lang="ru-RU" sz="2800" u="sng" dirty="0" smtClean="0">
                <a:hlinkClick r:id="rId5" tooltip="s:Кодекс РФ об административных правонарушениях/Глава 6"/>
              </a:rPr>
              <a:t>6.13</a:t>
            </a:r>
            <a:r>
              <a:rPr lang="ru-RU" sz="2800" dirty="0" smtClean="0"/>
              <a:t>, </a:t>
            </a:r>
            <a:r>
              <a:rPr lang="ru-RU" sz="2800" u="sng" dirty="0" smtClean="0">
                <a:hlinkClick r:id="rId6" tooltip="s:Кодекс РФ об административных правонарушениях/Глава 14"/>
              </a:rPr>
              <a:t>14.3</a:t>
            </a:r>
            <a:r>
              <a:rPr lang="ru-RU" sz="2800" dirty="0" smtClean="0"/>
              <a:t> </a:t>
            </a:r>
            <a:r>
              <a:rPr lang="ru-RU" sz="2800" u="sng" dirty="0" smtClean="0">
                <a:hlinkClick r:id="rId7" tooltip="s:Кодекс РФ об административных правонарушениях"/>
              </a:rPr>
              <a:t>КоАП РФ</a:t>
            </a:r>
            <a:r>
              <a:rPr lang="ru-RU" sz="2800" dirty="0" smtClean="0"/>
              <a:t>). Уголовная ответственность за нарушение законодательства о рекламе недавно отменена.</a:t>
            </a:r>
          </a:p>
          <a:p>
            <a:endParaRPr lang="ru-RU" sz="2800" dirty="0"/>
          </a:p>
        </p:txBody>
      </p:sp>
    </p:spTree>
  </p:cSld>
  <p:clrMapOvr>
    <a:masterClrMapping/>
  </p:clrMapOvr>
  <p:transition>
    <p:wheel spokes="8"/>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0" y="0"/>
            <a:ext cx="8915400" cy="3046988"/>
          </a:xfrm>
          <a:prstGeom prst="rect">
            <a:avLst/>
          </a:prstGeom>
          <a:noFill/>
        </p:spPr>
        <p:txBody>
          <a:bodyPr wrap="square" rtlCol="0">
            <a:spAutoFit/>
          </a:bodyPr>
          <a:lstStyle/>
          <a:p>
            <a:r>
              <a:rPr lang="ru-RU" sz="3200" dirty="0" smtClean="0"/>
              <a:t>Частные объявления, то есть объявления физических лиц или юридических лиц, не связанные с осуществлением предпринимательской деятельности, в соответствии с </a:t>
            </a:r>
            <a:r>
              <a:rPr lang="ru-RU" sz="3200" u="sng" dirty="0" smtClean="0">
                <a:hlinkClick r:id="rId2" tooltip="s:Федеральный закон от 13.03.2006 № 38-ФЗ"/>
              </a:rPr>
              <a:t>Законом о рекламе (ст. 2, п. 6)</a:t>
            </a:r>
            <a:r>
              <a:rPr lang="ru-RU" sz="3200" dirty="0" smtClean="0"/>
              <a:t> не рассматриваются в качестве рекламы.</a:t>
            </a:r>
            <a:endParaRPr lang="ru-RU" sz="3200" dirty="0"/>
          </a:p>
        </p:txBody>
      </p:sp>
      <p:sp>
        <p:nvSpPr>
          <p:cNvPr id="3" name="TextBox 2"/>
          <p:cNvSpPr txBox="1"/>
          <p:nvPr/>
        </p:nvSpPr>
        <p:spPr>
          <a:xfrm>
            <a:off x="0" y="4114800"/>
            <a:ext cx="6781800" cy="2062103"/>
          </a:xfrm>
          <a:prstGeom prst="rect">
            <a:avLst/>
          </a:prstGeom>
          <a:noFill/>
        </p:spPr>
        <p:txBody>
          <a:bodyPr wrap="square" rtlCol="0">
            <a:spAutoFit/>
          </a:bodyPr>
          <a:lstStyle/>
          <a:p>
            <a:r>
              <a:rPr lang="ru-RU" sz="3200" dirty="0" smtClean="0"/>
              <a:t>Нарушение закона и правил может привести к различным последствиям. Реклама может быть заменена или убрана совсем.</a:t>
            </a:r>
            <a:endParaRPr lang="ru-RU" sz="3200" dirty="0"/>
          </a:p>
        </p:txBody>
      </p:sp>
      <p:pic>
        <p:nvPicPr>
          <p:cNvPr id="4" name="Рисунок 3" descr="69950m.jpg"/>
          <p:cNvPicPr>
            <a:picLocks noChangeAspect="1"/>
          </p:cNvPicPr>
          <p:nvPr/>
        </p:nvPicPr>
        <p:blipFill>
          <a:blip r:embed="rId3"/>
          <a:stretch>
            <a:fillRect/>
          </a:stretch>
        </p:blipFill>
        <p:spPr>
          <a:xfrm>
            <a:off x="6526416" y="2895600"/>
            <a:ext cx="2541384" cy="3886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cSld>
  <p:clrMapOvr>
    <a:masterClrMapping/>
  </p:clrMapOvr>
  <p:transition>
    <p:wheel spokes="8"/>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000" y="0"/>
            <a:ext cx="6172200" cy="1015663"/>
          </a:xfrm>
          <a:prstGeom prst="rect">
            <a:avLst/>
          </a:prstGeom>
          <a:noFill/>
        </p:spPr>
        <p:txBody>
          <a:bodyPr wrap="square" rtlCol="0">
            <a:prstTxWarp prst="textCanDown">
              <a:avLst/>
            </a:prstTxWarp>
            <a:spAutoFit/>
          </a:bodyPr>
          <a:lstStyle/>
          <a:p>
            <a:r>
              <a:rPr lang="ru-RU" sz="6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Виды рекламы</a:t>
            </a:r>
            <a:endParaRPr lang="ru-RU" sz="6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3" name="Рисунок 2" descr="3315_l.jpg"/>
          <p:cNvPicPr>
            <a:picLocks noChangeAspect="1"/>
          </p:cNvPicPr>
          <p:nvPr/>
        </p:nvPicPr>
        <p:blipFill>
          <a:blip r:embed="rId2"/>
          <a:srcRect b="7246"/>
          <a:stretch>
            <a:fillRect/>
          </a:stretch>
        </p:blipFill>
        <p:spPr>
          <a:xfrm>
            <a:off x="304800" y="1066800"/>
            <a:ext cx="8610600" cy="5638800"/>
          </a:xfrm>
          <a:prstGeom prst="rect">
            <a:avLst/>
          </a:prstGeom>
        </p:spPr>
      </p:pic>
    </p:spTree>
  </p:cSld>
  <p:clrMapOvr>
    <a:masterClrMapping/>
  </p:clrMapOvr>
  <p:transition>
    <p:wheel spokes="8"/>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rnd" cmpd="sng" algn="ctr">
          <a:solidFill>
            <a:schemeClr val="phClr">
              <a:shade val="95000"/>
              <a:satMod val="105000"/>
            </a:schemeClr>
          </a:solidFill>
          <a:prstDash val="solid"/>
        </a:ln>
        <a:ln w="25400" cap="rnd" cmpd="sng" algn="ctr">
          <a:solidFill>
            <a:schemeClr val="phClr"/>
          </a:solidFill>
          <a:prstDash val="solid"/>
        </a:ln>
        <a:ln w="38100" cap="rnd" cmpd="sng" algn="ctr">
          <a:solidFill>
            <a:schemeClr val="phClr"/>
          </a:solidFill>
          <a:prstDash val="solid"/>
        </a:ln>
      </a:lnStyleLst>
      <a:effectStyleLst>
        <a:effectStyle>
          <a:effectLst>
            <a:outerShdw blurRad="40000" dist="20000" dir="5400000">
              <a:srgbClr val="000000">
                <a:alpha val="38000"/>
              </a:srgbClr>
            </a:outerShdw>
          </a:effectLst>
        </a:effectStyle>
        <a:effectStyle>
          <a:effectLst>
            <a:outerShdw blurRad="40000" dist="23000" dir="5400000">
              <a:srgbClr val="000000">
                <a:alpha val="35000"/>
              </a:srgbClr>
            </a:outerShdw>
          </a:effectLst>
        </a:effectStyle>
        <a:effectStyle>
          <a:effectLst>
            <a:outerShdw blurRad="40000" dist="23000" dir="540000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189</TotalTime>
  <Words>884</Words>
  <Application>Microsoft Office PowerPoint</Application>
  <PresentationFormat>Экран (4:3)</PresentationFormat>
  <Paragraphs>94</Paragraphs>
  <Slides>19</Slides>
  <Notes>2</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Office Theme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Екатерина Ивановна</dc:creator>
  <cp:lastModifiedBy>Екатерина Ивановна</cp:lastModifiedBy>
  <cp:revision>19</cp:revision>
  <dcterms:created xsi:type="dcterms:W3CDTF">2009-08-09T07:44:45Z</dcterms:created>
  <dcterms:modified xsi:type="dcterms:W3CDTF">2009-08-12T07:12:06Z</dcterms:modified>
</cp:coreProperties>
</file>