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62" r:id="rId4"/>
    <p:sldId id="263" r:id="rId5"/>
    <p:sldId id="278" r:id="rId6"/>
    <p:sldId id="279" r:id="rId7"/>
    <p:sldId id="265" r:id="rId8"/>
    <p:sldId id="266" r:id="rId9"/>
    <p:sldId id="282" r:id="rId10"/>
    <p:sldId id="268" r:id="rId11"/>
    <p:sldId id="269" r:id="rId12"/>
    <p:sldId id="28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34615" autoAdjust="0"/>
    <p:restoredTop sz="86391" autoAdjust="0"/>
  </p:normalViewPr>
  <p:slideViewPr>
    <p:cSldViewPr>
      <p:cViewPr varScale="1">
        <p:scale>
          <a:sx n="74" d="100"/>
          <a:sy n="74" d="100"/>
        </p:scale>
        <p:origin x="-87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5598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544DF4-381B-4F54-957C-90F0C41509CA}" type="doc">
      <dgm:prSet loTypeId="urn:microsoft.com/office/officeart/2005/8/layout/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ru-RU"/>
        </a:p>
      </dgm:t>
    </dgm:pt>
    <dgm:pt modelId="{709C0EFC-A501-43FF-8236-8B7500E988BE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Полученная информация не используется для постановки нового вопроса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050E9B36-5F9E-4769-A465-B24E84CF3C16}" type="parTrans" cxnId="{E6C3DE15-DE10-4737-B8E0-72B1D152BDB0}">
      <dgm:prSet/>
      <dgm:spPr/>
      <dgm:t>
        <a:bodyPr/>
        <a:lstStyle/>
        <a:p>
          <a:endParaRPr lang="ru-RU"/>
        </a:p>
      </dgm:t>
    </dgm:pt>
    <dgm:pt modelId="{7815DB52-0294-4658-B8EC-4B3A15F3BE03}" type="sibTrans" cxnId="{E6C3DE15-DE10-4737-B8E0-72B1D152BDB0}">
      <dgm:prSet/>
      <dgm:spPr/>
      <dgm:t>
        <a:bodyPr/>
        <a:lstStyle/>
        <a:p>
          <a:endParaRPr lang="ru-RU"/>
        </a:p>
      </dgm:t>
    </dgm:pt>
    <dgm:pt modelId="{D0FFB378-8285-44BA-BEC2-B4B89C8FCD80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Расспрос носит формальный характер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42FAD12-E259-42C6-A690-5EAC02D9B8B4}" type="parTrans" cxnId="{41CF8839-DF29-4953-AD01-FD5504C2570F}">
      <dgm:prSet/>
      <dgm:spPr/>
      <dgm:t>
        <a:bodyPr/>
        <a:lstStyle/>
        <a:p>
          <a:endParaRPr lang="ru-RU"/>
        </a:p>
      </dgm:t>
    </dgm:pt>
    <dgm:pt modelId="{57DBE9E9-254D-46C4-8118-2B4098227299}" type="sibTrans" cxnId="{41CF8839-DF29-4953-AD01-FD5504C2570F}">
      <dgm:prSet/>
      <dgm:spPr/>
      <dgm:t>
        <a:bodyPr/>
        <a:lstStyle/>
        <a:p>
          <a:endParaRPr lang="ru-RU"/>
        </a:p>
      </dgm:t>
    </dgm:pt>
    <dgm:pt modelId="{B8908EB5-BE61-491E-868D-625EDCC47227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Дети недослушивают ответ, задают новый вопрос на другую тему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5EDB034-67E4-4A27-B542-5F5192293369}" type="parTrans" cxnId="{1F3FAB13-39B2-47AB-9AF9-5B0A258B5EFF}">
      <dgm:prSet/>
      <dgm:spPr/>
      <dgm:t>
        <a:bodyPr/>
        <a:lstStyle/>
        <a:p>
          <a:endParaRPr lang="ru-RU"/>
        </a:p>
      </dgm:t>
    </dgm:pt>
    <dgm:pt modelId="{C6E2E170-8DA9-4D7D-9705-8982753FD6D5}" type="sibTrans" cxnId="{1F3FAB13-39B2-47AB-9AF9-5B0A258B5EFF}">
      <dgm:prSet/>
      <dgm:spPr/>
      <dgm:t>
        <a:bodyPr/>
        <a:lstStyle/>
        <a:p>
          <a:endParaRPr lang="ru-RU"/>
        </a:p>
      </dgm:t>
    </dgm:pt>
    <dgm:pt modelId="{1BB34480-F9D0-44C8-BF14-9E700DC90548}" type="pres">
      <dgm:prSet presAssocID="{01544DF4-381B-4F54-957C-90F0C41509C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57CD68B-E0F3-44EC-8E74-3A141374848A}" type="pres">
      <dgm:prSet presAssocID="{D0FFB378-8285-44BA-BEC2-B4B89C8FCD80}" presName="parentLin" presStyleCnt="0"/>
      <dgm:spPr/>
    </dgm:pt>
    <dgm:pt modelId="{2F84850E-1E17-4463-A882-4732ED4B33DE}" type="pres">
      <dgm:prSet presAssocID="{D0FFB378-8285-44BA-BEC2-B4B89C8FCD80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CD429C3B-A2C9-4994-9EFA-B417FA9D76E3}" type="pres">
      <dgm:prSet presAssocID="{D0FFB378-8285-44BA-BEC2-B4B89C8FCD80}" presName="parentText" presStyleLbl="node1" presStyleIdx="0" presStyleCnt="3" custScaleY="20063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E3D7C9-E3D2-4542-847B-C98AAEFE4090}" type="pres">
      <dgm:prSet presAssocID="{D0FFB378-8285-44BA-BEC2-B4B89C8FCD80}" presName="negativeSpace" presStyleCnt="0"/>
      <dgm:spPr/>
    </dgm:pt>
    <dgm:pt modelId="{01EA61F8-EB12-46D8-9ED0-078D5275DE4C}" type="pres">
      <dgm:prSet presAssocID="{D0FFB378-8285-44BA-BEC2-B4B89C8FCD80}" presName="childText" presStyleLbl="conFgAcc1" presStyleIdx="0" presStyleCnt="3">
        <dgm:presLayoutVars>
          <dgm:bulletEnabled val="1"/>
        </dgm:presLayoutVars>
      </dgm:prSet>
      <dgm:spPr/>
    </dgm:pt>
    <dgm:pt modelId="{696AAA33-6268-448B-813D-B916B6F0DFC6}" type="pres">
      <dgm:prSet presAssocID="{57DBE9E9-254D-46C4-8118-2B4098227299}" presName="spaceBetweenRectangles" presStyleCnt="0"/>
      <dgm:spPr/>
    </dgm:pt>
    <dgm:pt modelId="{E75A1E73-C756-4C3A-9DD3-A91E88C2F144}" type="pres">
      <dgm:prSet presAssocID="{709C0EFC-A501-43FF-8236-8B7500E988BE}" presName="parentLin" presStyleCnt="0"/>
      <dgm:spPr/>
    </dgm:pt>
    <dgm:pt modelId="{952FD176-B353-41CE-8CA0-D9EE19141841}" type="pres">
      <dgm:prSet presAssocID="{709C0EFC-A501-43FF-8236-8B7500E988BE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00546780-DFE3-41FD-8657-5B2382F57099}" type="pres">
      <dgm:prSet presAssocID="{709C0EFC-A501-43FF-8236-8B7500E988BE}" presName="parentText" presStyleLbl="node1" presStyleIdx="1" presStyleCnt="3" custScaleY="1978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85EB9B-33EB-4AD3-98BF-42F4F018558F}" type="pres">
      <dgm:prSet presAssocID="{709C0EFC-A501-43FF-8236-8B7500E988BE}" presName="negativeSpace" presStyleCnt="0"/>
      <dgm:spPr/>
    </dgm:pt>
    <dgm:pt modelId="{5F42A84D-2F00-47F4-8120-ECFFBF5A70C4}" type="pres">
      <dgm:prSet presAssocID="{709C0EFC-A501-43FF-8236-8B7500E988BE}" presName="childText" presStyleLbl="conFgAcc1" presStyleIdx="1" presStyleCnt="3">
        <dgm:presLayoutVars>
          <dgm:bulletEnabled val="1"/>
        </dgm:presLayoutVars>
      </dgm:prSet>
      <dgm:spPr/>
    </dgm:pt>
    <dgm:pt modelId="{8F723E72-566D-4F83-9F82-1FB6D8A1B5B3}" type="pres">
      <dgm:prSet presAssocID="{7815DB52-0294-4658-B8EC-4B3A15F3BE03}" presName="spaceBetweenRectangles" presStyleCnt="0"/>
      <dgm:spPr/>
    </dgm:pt>
    <dgm:pt modelId="{FF20737C-8CDE-47BE-9E9A-BCD9CA61D956}" type="pres">
      <dgm:prSet presAssocID="{B8908EB5-BE61-491E-868D-625EDCC47227}" presName="parentLin" presStyleCnt="0"/>
      <dgm:spPr/>
    </dgm:pt>
    <dgm:pt modelId="{BFCC3748-71CA-41AA-8554-5010FEFD59C2}" type="pres">
      <dgm:prSet presAssocID="{B8908EB5-BE61-491E-868D-625EDCC47227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11E427E7-15E4-4B2C-82B3-7DD241391B14}" type="pres">
      <dgm:prSet presAssocID="{B8908EB5-BE61-491E-868D-625EDCC47227}" presName="parentText" presStyleLbl="node1" presStyleIdx="2" presStyleCnt="3" custScaleY="2052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5C89CC-48BD-42BF-BD4D-A639BA5A3593}" type="pres">
      <dgm:prSet presAssocID="{B8908EB5-BE61-491E-868D-625EDCC47227}" presName="negativeSpace" presStyleCnt="0"/>
      <dgm:spPr/>
    </dgm:pt>
    <dgm:pt modelId="{06158F6B-7CC2-49C3-9A4B-F76691469D0E}" type="pres">
      <dgm:prSet presAssocID="{B8908EB5-BE61-491E-868D-625EDCC47227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6C3DE15-DE10-4737-B8E0-72B1D152BDB0}" srcId="{01544DF4-381B-4F54-957C-90F0C41509CA}" destId="{709C0EFC-A501-43FF-8236-8B7500E988BE}" srcOrd="1" destOrd="0" parTransId="{050E9B36-5F9E-4769-A465-B24E84CF3C16}" sibTransId="{7815DB52-0294-4658-B8EC-4B3A15F3BE03}"/>
    <dgm:cxn modelId="{0652BD1A-6BC4-4DBE-BE8A-D596633BCA3B}" type="presOf" srcId="{D0FFB378-8285-44BA-BEC2-B4B89C8FCD80}" destId="{CD429C3B-A2C9-4994-9EFA-B417FA9D76E3}" srcOrd="1" destOrd="0" presId="urn:microsoft.com/office/officeart/2005/8/layout/list1"/>
    <dgm:cxn modelId="{90481F53-68F3-4CA6-8159-D7A5D190A69A}" type="presOf" srcId="{709C0EFC-A501-43FF-8236-8B7500E988BE}" destId="{952FD176-B353-41CE-8CA0-D9EE19141841}" srcOrd="0" destOrd="0" presId="urn:microsoft.com/office/officeart/2005/8/layout/list1"/>
    <dgm:cxn modelId="{F0306DB1-8484-447F-B3A0-3B6568FA3EDB}" type="presOf" srcId="{B8908EB5-BE61-491E-868D-625EDCC47227}" destId="{11E427E7-15E4-4B2C-82B3-7DD241391B14}" srcOrd="1" destOrd="0" presId="urn:microsoft.com/office/officeart/2005/8/layout/list1"/>
    <dgm:cxn modelId="{18AE25A0-EC20-4CC7-951C-36F1B6B2B9C8}" type="presOf" srcId="{B8908EB5-BE61-491E-868D-625EDCC47227}" destId="{BFCC3748-71CA-41AA-8554-5010FEFD59C2}" srcOrd="0" destOrd="0" presId="urn:microsoft.com/office/officeart/2005/8/layout/list1"/>
    <dgm:cxn modelId="{3A6C101F-A65C-4E40-A3B8-5A632ABFCFD0}" type="presOf" srcId="{D0FFB378-8285-44BA-BEC2-B4B89C8FCD80}" destId="{2F84850E-1E17-4463-A882-4732ED4B33DE}" srcOrd="0" destOrd="0" presId="urn:microsoft.com/office/officeart/2005/8/layout/list1"/>
    <dgm:cxn modelId="{343D94BE-0895-40B4-B93D-0905B42C895D}" type="presOf" srcId="{709C0EFC-A501-43FF-8236-8B7500E988BE}" destId="{00546780-DFE3-41FD-8657-5B2382F57099}" srcOrd="1" destOrd="0" presId="urn:microsoft.com/office/officeart/2005/8/layout/list1"/>
    <dgm:cxn modelId="{41CF8839-DF29-4953-AD01-FD5504C2570F}" srcId="{01544DF4-381B-4F54-957C-90F0C41509CA}" destId="{D0FFB378-8285-44BA-BEC2-B4B89C8FCD80}" srcOrd="0" destOrd="0" parTransId="{742FAD12-E259-42C6-A690-5EAC02D9B8B4}" sibTransId="{57DBE9E9-254D-46C4-8118-2B4098227299}"/>
    <dgm:cxn modelId="{1F3FAB13-39B2-47AB-9AF9-5B0A258B5EFF}" srcId="{01544DF4-381B-4F54-957C-90F0C41509CA}" destId="{B8908EB5-BE61-491E-868D-625EDCC47227}" srcOrd="2" destOrd="0" parTransId="{65EDB034-67E4-4A27-B542-5F5192293369}" sibTransId="{C6E2E170-8DA9-4D7D-9705-8982753FD6D5}"/>
    <dgm:cxn modelId="{D40BD683-B26E-44B6-A084-E48207C76564}" type="presOf" srcId="{01544DF4-381B-4F54-957C-90F0C41509CA}" destId="{1BB34480-F9D0-44C8-BF14-9E700DC90548}" srcOrd="0" destOrd="0" presId="urn:microsoft.com/office/officeart/2005/8/layout/list1"/>
    <dgm:cxn modelId="{5E0D87B9-54D4-4836-A8E3-B507F482FFF6}" type="presParOf" srcId="{1BB34480-F9D0-44C8-BF14-9E700DC90548}" destId="{257CD68B-E0F3-44EC-8E74-3A141374848A}" srcOrd="0" destOrd="0" presId="urn:microsoft.com/office/officeart/2005/8/layout/list1"/>
    <dgm:cxn modelId="{5A5C8602-F4A7-40FF-8BBB-AD0E7794C0E0}" type="presParOf" srcId="{257CD68B-E0F3-44EC-8E74-3A141374848A}" destId="{2F84850E-1E17-4463-A882-4732ED4B33DE}" srcOrd="0" destOrd="0" presId="urn:microsoft.com/office/officeart/2005/8/layout/list1"/>
    <dgm:cxn modelId="{CB71485F-2094-4C1B-8ED6-0175FBBBEBDE}" type="presParOf" srcId="{257CD68B-E0F3-44EC-8E74-3A141374848A}" destId="{CD429C3B-A2C9-4994-9EFA-B417FA9D76E3}" srcOrd="1" destOrd="0" presId="urn:microsoft.com/office/officeart/2005/8/layout/list1"/>
    <dgm:cxn modelId="{A7C45217-1D26-4C7C-941B-3C4EF89B3B33}" type="presParOf" srcId="{1BB34480-F9D0-44C8-BF14-9E700DC90548}" destId="{6AE3D7C9-E3D2-4542-847B-C98AAEFE4090}" srcOrd="1" destOrd="0" presId="urn:microsoft.com/office/officeart/2005/8/layout/list1"/>
    <dgm:cxn modelId="{FD61E913-D8D1-453D-BC36-161A996E6F8D}" type="presParOf" srcId="{1BB34480-F9D0-44C8-BF14-9E700DC90548}" destId="{01EA61F8-EB12-46D8-9ED0-078D5275DE4C}" srcOrd="2" destOrd="0" presId="urn:microsoft.com/office/officeart/2005/8/layout/list1"/>
    <dgm:cxn modelId="{AC9E5B3E-FE02-4B4D-A858-D326DCCFEEF1}" type="presParOf" srcId="{1BB34480-F9D0-44C8-BF14-9E700DC90548}" destId="{696AAA33-6268-448B-813D-B916B6F0DFC6}" srcOrd="3" destOrd="0" presId="urn:microsoft.com/office/officeart/2005/8/layout/list1"/>
    <dgm:cxn modelId="{4E640A26-8FB2-4310-9FC8-73379C105BB1}" type="presParOf" srcId="{1BB34480-F9D0-44C8-BF14-9E700DC90548}" destId="{E75A1E73-C756-4C3A-9DD3-A91E88C2F144}" srcOrd="4" destOrd="0" presId="urn:microsoft.com/office/officeart/2005/8/layout/list1"/>
    <dgm:cxn modelId="{5C5DFF0F-7129-456B-A76A-83DE0E1E78A5}" type="presParOf" srcId="{E75A1E73-C756-4C3A-9DD3-A91E88C2F144}" destId="{952FD176-B353-41CE-8CA0-D9EE19141841}" srcOrd="0" destOrd="0" presId="urn:microsoft.com/office/officeart/2005/8/layout/list1"/>
    <dgm:cxn modelId="{7C65381C-DE50-4EC8-998B-B8DF7C0A3DA7}" type="presParOf" srcId="{E75A1E73-C756-4C3A-9DD3-A91E88C2F144}" destId="{00546780-DFE3-41FD-8657-5B2382F57099}" srcOrd="1" destOrd="0" presId="urn:microsoft.com/office/officeart/2005/8/layout/list1"/>
    <dgm:cxn modelId="{551E54DD-71D7-4406-9CC6-5024417E3598}" type="presParOf" srcId="{1BB34480-F9D0-44C8-BF14-9E700DC90548}" destId="{6A85EB9B-33EB-4AD3-98BF-42F4F018558F}" srcOrd="5" destOrd="0" presId="urn:microsoft.com/office/officeart/2005/8/layout/list1"/>
    <dgm:cxn modelId="{99BAA29C-1159-4241-9475-AEDDE4988689}" type="presParOf" srcId="{1BB34480-F9D0-44C8-BF14-9E700DC90548}" destId="{5F42A84D-2F00-47F4-8120-ECFFBF5A70C4}" srcOrd="6" destOrd="0" presId="urn:microsoft.com/office/officeart/2005/8/layout/list1"/>
    <dgm:cxn modelId="{BDFBCD2D-84C5-4C52-8631-541ECD50D5F4}" type="presParOf" srcId="{1BB34480-F9D0-44C8-BF14-9E700DC90548}" destId="{8F723E72-566D-4F83-9F82-1FB6D8A1B5B3}" srcOrd="7" destOrd="0" presId="urn:microsoft.com/office/officeart/2005/8/layout/list1"/>
    <dgm:cxn modelId="{AF490E1C-5A3F-456F-84BD-2C6285376432}" type="presParOf" srcId="{1BB34480-F9D0-44C8-BF14-9E700DC90548}" destId="{FF20737C-8CDE-47BE-9E9A-BCD9CA61D956}" srcOrd="8" destOrd="0" presId="urn:microsoft.com/office/officeart/2005/8/layout/list1"/>
    <dgm:cxn modelId="{A0610691-B67A-4D4B-801A-62AAD08744BC}" type="presParOf" srcId="{FF20737C-8CDE-47BE-9E9A-BCD9CA61D956}" destId="{BFCC3748-71CA-41AA-8554-5010FEFD59C2}" srcOrd="0" destOrd="0" presId="urn:microsoft.com/office/officeart/2005/8/layout/list1"/>
    <dgm:cxn modelId="{F7EAEA84-1846-4A7D-A8BD-D39CBCAFDAFA}" type="presParOf" srcId="{FF20737C-8CDE-47BE-9E9A-BCD9CA61D956}" destId="{11E427E7-15E4-4B2C-82B3-7DD241391B14}" srcOrd="1" destOrd="0" presId="urn:microsoft.com/office/officeart/2005/8/layout/list1"/>
    <dgm:cxn modelId="{7AAE2772-7761-4ADB-B7A9-E4C3D322D0B5}" type="presParOf" srcId="{1BB34480-F9D0-44C8-BF14-9E700DC90548}" destId="{DB5C89CC-48BD-42BF-BD4D-A639BA5A3593}" srcOrd="9" destOrd="0" presId="urn:microsoft.com/office/officeart/2005/8/layout/list1"/>
    <dgm:cxn modelId="{C94A581E-B479-4733-8857-370AA0931CD2}" type="presParOf" srcId="{1BB34480-F9D0-44C8-BF14-9E700DC90548}" destId="{06158F6B-7CC2-49C3-9A4B-F76691469D0E}" srcOrd="10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D65F18-ED63-45F9-9413-3FC4C3FFA43A}" type="doc">
      <dgm:prSet loTypeId="urn:microsoft.com/office/officeart/2005/8/layout/process4" loCatId="process" qsTypeId="urn:microsoft.com/office/officeart/2005/8/quickstyle/3d9" qsCatId="3D" csTypeId="urn:microsoft.com/office/officeart/2005/8/colors/colorful5" csCatId="colorful" phldr="1"/>
      <dgm:spPr/>
    </dgm:pt>
    <dgm:pt modelId="{F7CEC403-50D5-4773-B17D-4D4B0A7D174C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Составление диалога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41F757E4-9633-4B28-8461-49B7FDC68A83}" type="parTrans" cxnId="{661D2665-796B-4F92-861C-CAEFF8DC31FE}">
      <dgm:prSet/>
      <dgm:spPr/>
      <dgm:t>
        <a:bodyPr/>
        <a:lstStyle/>
        <a:p>
          <a:endParaRPr lang="ru-RU" sz="1600"/>
        </a:p>
      </dgm:t>
    </dgm:pt>
    <dgm:pt modelId="{9EF62AE8-DA58-434B-8595-DB6ACBC158F6}" type="sibTrans" cxnId="{661D2665-796B-4F92-861C-CAEFF8DC31FE}">
      <dgm:prSet/>
      <dgm:spPr/>
      <dgm:t>
        <a:bodyPr/>
        <a:lstStyle/>
        <a:p>
          <a:endParaRPr lang="ru-RU" sz="1600"/>
        </a:p>
      </dgm:t>
    </dgm:pt>
    <dgm:pt modelId="{26E1DFB8-5F99-48E5-8EB1-3F09701582D1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Владение речевым этикетом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AB8F6D2-F59A-4A15-A2CB-7B6B02BE1708}" type="parTrans" cxnId="{3DE78CDD-47DC-48AE-8F8A-8C62F034D79C}">
      <dgm:prSet/>
      <dgm:spPr/>
      <dgm:t>
        <a:bodyPr/>
        <a:lstStyle/>
        <a:p>
          <a:endParaRPr lang="ru-RU" sz="1600"/>
        </a:p>
      </dgm:t>
    </dgm:pt>
    <dgm:pt modelId="{7893C94A-9C6C-49A5-BBCA-F5144E32FE87}" type="sibTrans" cxnId="{3DE78CDD-47DC-48AE-8F8A-8C62F034D79C}">
      <dgm:prSet/>
      <dgm:spPr/>
      <dgm:t>
        <a:bodyPr/>
        <a:lstStyle/>
        <a:p>
          <a:endParaRPr lang="ru-RU" sz="1600"/>
        </a:p>
      </dgm:t>
    </dgm:pt>
    <dgm:pt modelId="{F0563072-DB37-4EA9-AF50-6F097BADC9B7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Запрос информации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F3AA9AD-DF1D-4C76-94F7-7E35DF63FB8D}" type="parTrans" cxnId="{570314BE-ABCF-4F71-93FC-4FBF8351208C}">
      <dgm:prSet/>
      <dgm:spPr/>
      <dgm:t>
        <a:bodyPr/>
        <a:lstStyle/>
        <a:p>
          <a:endParaRPr lang="ru-RU" sz="1600"/>
        </a:p>
      </dgm:t>
    </dgm:pt>
    <dgm:pt modelId="{84E314A5-6642-4A5B-869E-90ACFDBEB713}" type="sibTrans" cxnId="{570314BE-ABCF-4F71-93FC-4FBF8351208C}">
      <dgm:prSet/>
      <dgm:spPr/>
      <dgm:t>
        <a:bodyPr/>
        <a:lstStyle/>
        <a:p>
          <a:endParaRPr lang="ru-RU" sz="1600"/>
        </a:p>
      </dgm:t>
    </dgm:pt>
    <dgm:pt modelId="{24247111-3E59-46BA-9B24-3E6F9744DE9B}">
      <dgm:prSet custT="1"/>
      <dgm:spPr/>
      <dgm:t>
        <a:bodyPr/>
        <a:lstStyle/>
        <a:p>
          <a:r>
            <a:rPr lang="ru-RU" sz="2400" b="1" dirty="0" err="1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Реплицирование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E3C9530A-2303-4D69-AD2C-3FDD7D87E149}" type="parTrans" cxnId="{A5EC546F-C38D-4C1E-A2C7-79DE1FB6FBB1}">
      <dgm:prSet/>
      <dgm:spPr/>
      <dgm:t>
        <a:bodyPr/>
        <a:lstStyle/>
        <a:p>
          <a:endParaRPr lang="ru-RU" sz="1600"/>
        </a:p>
      </dgm:t>
    </dgm:pt>
    <dgm:pt modelId="{7DD1CB6F-ABB0-44CB-83D1-4D909FF599CC}" type="sibTrans" cxnId="{A5EC546F-C38D-4C1E-A2C7-79DE1FB6FBB1}">
      <dgm:prSet/>
      <dgm:spPr/>
      <dgm:t>
        <a:bodyPr/>
        <a:lstStyle/>
        <a:p>
          <a:endParaRPr lang="ru-RU" sz="1600"/>
        </a:p>
      </dgm:t>
    </dgm:pt>
    <dgm:pt modelId="{F66D4D02-BD8B-49CA-BBB4-C182DFD7A01A}" type="pres">
      <dgm:prSet presAssocID="{C0D65F18-ED63-45F9-9413-3FC4C3FFA43A}" presName="Name0" presStyleCnt="0">
        <dgm:presLayoutVars>
          <dgm:dir/>
          <dgm:animLvl val="lvl"/>
          <dgm:resizeHandles val="exact"/>
        </dgm:presLayoutVars>
      </dgm:prSet>
      <dgm:spPr/>
    </dgm:pt>
    <dgm:pt modelId="{689FAC1D-C2F5-436A-A419-A6CFC212CD8D}" type="pres">
      <dgm:prSet presAssocID="{F7CEC403-50D5-4773-B17D-4D4B0A7D174C}" presName="boxAndChildren" presStyleCnt="0"/>
      <dgm:spPr/>
    </dgm:pt>
    <dgm:pt modelId="{A2FAE252-9EAC-445B-8C1E-5C448E779A3F}" type="pres">
      <dgm:prSet presAssocID="{F7CEC403-50D5-4773-B17D-4D4B0A7D174C}" presName="parentTextBox" presStyleLbl="node1" presStyleIdx="0" presStyleCnt="4" custLinFactNeighborY="378"/>
      <dgm:spPr/>
      <dgm:t>
        <a:bodyPr/>
        <a:lstStyle/>
        <a:p>
          <a:endParaRPr lang="ru-RU"/>
        </a:p>
      </dgm:t>
    </dgm:pt>
    <dgm:pt modelId="{CF2A5B89-8BF1-4C27-9BCF-F28064BBFDB7}" type="pres">
      <dgm:prSet presAssocID="{7DD1CB6F-ABB0-44CB-83D1-4D909FF599CC}" presName="sp" presStyleCnt="0"/>
      <dgm:spPr/>
    </dgm:pt>
    <dgm:pt modelId="{99834027-046E-4B6D-8BC2-E3ECFB96FFE3}" type="pres">
      <dgm:prSet presAssocID="{24247111-3E59-46BA-9B24-3E6F9744DE9B}" presName="arrowAndChildren" presStyleCnt="0"/>
      <dgm:spPr/>
    </dgm:pt>
    <dgm:pt modelId="{4DF67BF8-50C0-44C2-BBB8-1AD0BBD4AC3E}" type="pres">
      <dgm:prSet presAssocID="{24247111-3E59-46BA-9B24-3E6F9744DE9B}" presName="parentTextArrow" presStyleLbl="node1" presStyleIdx="1" presStyleCnt="4" custLinFactNeighborY="1926"/>
      <dgm:spPr/>
      <dgm:t>
        <a:bodyPr/>
        <a:lstStyle/>
        <a:p>
          <a:endParaRPr lang="ru-RU"/>
        </a:p>
      </dgm:t>
    </dgm:pt>
    <dgm:pt modelId="{BAB71DB1-53F1-4671-931C-A93EA0365A63}" type="pres">
      <dgm:prSet presAssocID="{84E314A5-6642-4A5B-869E-90ACFDBEB713}" presName="sp" presStyleCnt="0"/>
      <dgm:spPr/>
    </dgm:pt>
    <dgm:pt modelId="{E5074389-64DE-4781-B6F8-BDFE661F940F}" type="pres">
      <dgm:prSet presAssocID="{F0563072-DB37-4EA9-AF50-6F097BADC9B7}" presName="arrowAndChildren" presStyleCnt="0"/>
      <dgm:spPr/>
    </dgm:pt>
    <dgm:pt modelId="{F5604372-1485-4D1F-9591-DC3F37BCE523}" type="pres">
      <dgm:prSet presAssocID="{F0563072-DB37-4EA9-AF50-6F097BADC9B7}" presName="parentTextArrow" presStyleLbl="node1" presStyleIdx="2" presStyleCnt="4" custLinFactNeighborX="1724" custLinFactNeighborY="-7211"/>
      <dgm:spPr/>
      <dgm:t>
        <a:bodyPr/>
        <a:lstStyle/>
        <a:p>
          <a:endParaRPr lang="ru-RU"/>
        </a:p>
      </dgm:t>
    </dgm:pt>
    <dgm:pt modelId="{6691DC8F-F36B-4D53-A0AB-B1B8E7E3C77A}" type="pres">
      <dgm:prSet presAssocID="{7893C94A-9C6C-49A5-BBCA-F5144E32FE87}" presName="sp" presStyleCnt="0"/>
      <dgm:spPr/>
    </dgm:pt>
    <dgm:pt modelId="{F2492D83-318A-431F-B41B-E0AC3E55E07D}" type="pres">
      <dgm:prSet presAssocID="{26E1DFB8-5F99-48E5-8EB1-3F09701582D1}" presName="arrowAndChildren" presStyleCnt="0"/>
      <dgm:spPr/>
    </dgm:pt>
    <dgm:pt modelId="{0C2B6A71-DF2D-4E6B-9C22-8668AC2F91EE}" type="pres">
      <dgm:prSet presAssocID="{26E1DFB8-5F99-48E5-8EB1-3F09701582D1}" presName="parentTextArrow" presStyleLbl="node1" presStyleIdx="3" presStyleCnt="4"/>
      <dgm:spPr/>
      <dgm:t>
        <a:bodyPr/>
        <a:lstStyle/>
        <a:p>
          <a:endParaRPr lang="ru-RU"/>
        </a:p>
      </dgm:t>
    </dgm:pt>
  </dgm:ptLst>
  <dgm:cxnLst>
    <dgm:cxn modelId="{570314BE-ABCF-4F71-93FC-4FBF8351208C}" srcId="{C0D65F18-ED63-45F9-9413-3FC4C3FFA43A}" destId="{F0563072-DB37-4EA9-AF50-6F097BADC9B7}" srcOrd="1" destOrd="0" parTransId="{CF3AA9AD-DF1D-4C76-94F7-7E35DF63FB8D}" sibTransId="{84E314A5-6642-4A5B-869E-90ACFDBEB713}"/>
    <dgm:cxn modelId="{46EFDCCA-4C12-4430-8605-19226A68D1C3}" type="presOf" srcId="{24247111-3E59-46BA-9B24-3E6F9744DE9B}" destId="{4DF67BF8-50C0-44C2-BBB8-1AD0BBD4AC3E}" srcOrd="0" destOrd="0" presId="urn:microsoft.com/office/officeart/2005/8/layout/process4"/>
    <dgm:cxn modelId="{EB7F625A-17D5-41AE-84DC-E5442AEFA1C9}" type="presOf" srcId="{C0D65F18-ED63-45F9-9413-3FC4C3FFA43A}" destId="{F66D4D02-BD8B-49CA-BBB4-C182DFD7A01A}" srcOrd="0" destOrd="0" presId="urn:microsoft.com/office/officeart/2005/8/layout/process4"/>
    <dgm:cxn modelId="{DDD38D2C-13E4-4C87-AA0F-71ACC3DFB958}" type="presOf" srcId="{F0563072-DB37-4EA9-AF50-6F097BADC9B7}" destId="{F5604372-1485-4D1F-9591-DC3F37BCE523}" srcOrd="0" destOrd="0" presId="urn:microsoft.com/office/officeart/2005/8/layout/process4"/>
    <dgm:cxn modelId="{FFDABB4D-AD3C-440F-A14E-B7D72F4381C5}" type="presOf" srcId="{26E1DFB8-5F99-48E5-8EB1-3F09701582D1}" destId="{0C2B6A71-DF2D-4E6B-9C22-8668AC2F91EE}" srcOrd="0" destOrd="0" presId="urn:microsoft.com/office/officeart/2005/8/layout/process4"/>
    <dgm:cxn modelId="{661D2665-796B-4F92-861C-CAEFF8DC31FE}" srcId="{C0D65F18-ED63-45F9-9413-3FC4C3FFA43A}" destId="{F7CEC403-50D5-4773-B17D-4D4B0A7D174C}" srcOrd="3" destOrd="0" parTransId="{41F757E4-9633-4B28-8461-49B7FDC68A83}" sibTransId="{9EF62AE8-DA58-434B-8595-DB6ACBC158F6}"/>
    <dgm:cxn modelId="{A5EC546F-C38D-4C1E-A2C7-79DE1FB6FBB1}" srcId="{C0D65F18-ED63-45F9-9413-3FC4C3FFA43A}" destId="{24247111-3E59-46BA-9B24-3E6F9744DE9B}" srcOrd="2" destOrd="0" parTransId="{E3C9530A-2303-4D69-AD2C-3FDD7D87E149}" sibTransId="{7DD1CB6F-ABB0-44CB-83D1-4D909FF599CC}"/>
    <dgm:cxn modelId="{3DE78CDD-47DC-48AE-8F8A-8C62F034D79C}" srcId="{C0D65F18-ED63-45F9-9413-3FC4C3FFA43A}" destId="{26E1DFB8-5F99-48E5-8EB1-3F09701582D1}" srcOrd="0" destOrd="0" parTransId="{BAB8F6D2-F59A-4A15-A2CB-7B6B02BE1708}" sibTransId="{7893C94A-9C6C-49A5-BBCA-F5144E32FE87}"/>
    <dgm:cxn modelId="{13975F49-B531-4360-A459-B3303072156B}" type="presOf" srcId="{F7CEC403-50D5-4773-B17D-4D4B0A7D174C}" destId="{A2FAE252-9EAC-445B-8C1E-5C448E779A3F}" srcOrd="0" destOrd="0" presId="urn:microsoft.com/office/officeart/2005/8/layout/process4"/>
    <dgm:cxn modelId="{01516A0A-90C7-4DC1-9F8D-3FB00E370780}" type="presParOf" srcId="{F66D4D02-BD8B-49CA-BBB4-C182DFD7A01A}" destId="{689FAC1D-C2F5-436A-A419-A6CFC212CD8D}" srcOrd="0" destOrd="0" presId="urn:microsoft.com/office/officeart/2005/8/layout/process4"/>
    <dgm:cxn modelId="{7EF782D7-9A51-4D17-9F88-50ADF3BE0126}" type="presParOf" srcId="{689FAC1D-C2F5-436A-A419-A6CFC212CD8D}" destId="{A2FAE252-9EAC-445B-8C1E-5C448E779A3F}" srcOrd="0" destOrd="0" presId="urn:microsoft.com/office/officeart/2005/8/layout/process4"/>
    <dgm:cxn modelId="{BCC09977-1652-4325-8D61-27BF5147AE35}" type="presParOf" srcId="{F66D4D02-BD8B-49CA-BBB4-C182DFD7A01A}" destId="{CF2A5B89-8BF1-4C27-9BCF-F28064BBFDB7}" srcOrd="1" destOrd="0" presId="urn:microsoft.com/office/officeart/2005/8/layout/process4"/>
    <dgm:cxn modelId="{B3EE2FAA-2AA7-4C9B-90FB-C07FF216AC62}" type="presParOf" srcId="{F66D4D02-BD8B-49CA-BBB4-C182DFD7A01A}" destId="{99834027-046E-4B6D-8BC2-E3ECFB96FFE3}" srcOrd="2" destOrd="0" presId="urn:microsoft.com/office/officeart/2005/8/layout/process4"/>
    <dgm:cxn modelId="{CFB628F5-1F94-468B-98AC-37FF58993029}" type="presParOf" srcId="{99834027-046E-4B6D-8BC2-E3ECFB96FFE3}" destId="{4DF67BF8-50C0-44C2-BBB8-1AD0BBD4AC3E}" srcOrd="0" destOrd="0" presId="urn:microsoft.com/office/officeart/2005/8/layout/process4"/>
    <dgm:cxn modelId="{E6114BEC-D262-414D-990F-D1643920AB26}" type="presParOf" srcId="{F66D4D02-BD8B-49CA-BBB4-C182DFD7A01A}" destId="{BAB71DB1-53F1-4671-931C-A93EA0365A63}" srcOrd="3" destOrd="0" presId="urn:microsoft.com/office/officeart/2005/8/layout/process4"/>
    <dgm:cxn modelId="{7ABB94CA-D566-476C-A06B-2FC0A29AF266}" type="presParOf" srcId="{F66D4D02-BD8B-49CA-BBB4-C182DFD7A01A}" destId="{E5074389-64DE-4781-B6F8-BDFE661F940F}" srcOrd="4" destOrd="0" presId="urn:microsoft.com/office/officeart/2005/8/layout/process4"/>
    <dgm:cxn modelId="{39B43B2F-0BE5-4B78-801C-6FEF4C7EC036}" type="presParOf" srcId="{E5074389-64DE-4781-B6F8-BDFE661F940F}" destId="{F5604372-1485-4D1F-9591-DC3F37BCE523}" srcOrd="0" destOrd="0" presId="urn:microsoft.com/office/officeart/2005/8/layout/process4"/>
    <dgm:cxn modelId="{548954A5-86F7-44B2-B4FF-9020C2957E97}" type="presParOf" srcId="{F66D4D02-BD8B-49CA-BBB4-C182DFD7A01A}" destId="{6691DC8F-F36B-4D53-A0AB-B1B8E7E3C77A}" srcOrd="5" destOrd="0" presId="urn:microsoft.com/office/officeart/2005/8/layout/process4"/>
    <dgm:cxn modelId="{9633213F-A406-4E16-88D2-AEE921B7506B}" type="presParOf" srcId="{F66D4D02-BD8B-49CA-BBB4-C182DFD7A01A}" destId="{F2492D83-318A-431F-B41B-E0AC3E55E07D}" srcOrd="6" destOrd="0" presId="urn:microsoft.com/office/officeart/2005/8/layout/process4"/>
    <dgm:cxn modelId="{6A5EBA52-D473-4496-9C30-8D3C7A393C9E}" type="presParOf" srcId="{F2492D83-318A-431F-B41B-E0AC3E55E07D}" destId="{0C2B6A71-DF2D-4E6B-9C22-8668AC2F91EE}" srcOrd="0" destOrd="0" presId="urn:microsoft.com/office/officeart/2005/8/layout/process4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E70FABD-7572-4A05-9B35-C4E43E2F1878}" type="doc">
      <dgm:prSet loTypeId="urn:microsoft.com/office/officeart/2005/8/layout/list1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968A49B7-6EDC-4C48-B236-12F721F4C558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Объем фраз речевого этикета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D3BF770A-5FCC-489E-91AD-B8BCFEF53475}" type="parTrans" cxnId="{CD3681DB-536D-431F-B7A4-FCB40EF84252}">
      <dgm:prSet/>
      <dgm:spPr/>
      <dgm:t>
        <a:bodyPr/>
        <a:lstStyle/>
        <a:p>
          <a:endParaRPr lang="ru-RU"/>
        </a:p>
      </dgm:t>
    </dgm:pt>
    <dgm:pt modelId="{5EDAD2D8-F37D-42D7-9D0A-B964AC16418A}" type="sibTrans" cxnId="{CD3681DB-536D-431F-B7A4-FCB40EF84252}">
      <dgm:prSet/>
      <dgm:spPr/>
      <dgm:t>
        <a:bodyPr/>
        <a:lstStyle/>
        <a:p>
          <a:endParaRPr lang="ru-RU"/>
        </a:p>
      </dgm:t>
    </dgm:pt>
    <dgm:pt modelId="{56E29ABB-59C5-471D-8F2B-96890199D561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Различные типы вопросов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F27F58A1-DDF2-4830-B979-15FF2D065450}" type="parTrans" cxnId="{E098C20E-29E2-47C2-8DB9-874096F31268}">
      <dgm:prSet/>
      <dgm:spPr/>
      <dgm:t>
        <a:bodyPr/>
        <a:lstStyle/>
        <a:p>
          <a:endParaRPr lang="ru-RU"/>
        </a:p>
      </dgm:t>
    </dgm:pt>
    <dgm:pt modelId="{CDBA774F-C367-4735-8583-F252A5002FD7}" type="sibTrans" cxnId="{E098C20E-29E2-47C2-8DB9-874096F31268}">
      <dgm:prSet/>
      <dgm:spPr/>
      <dgm:t>
        <a:bodyPr/>
        <a:lstStyle/>
        <a:p>
          <a:endParaRPr lang="ru-RU"/>
        </a:p>
      </dgm:t>
    </dgm:pt>
    <dgm:pt modelId="{86C2D21E-E093-43C8-BE81-FC8F909ABDD6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Конструкция предложений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3C1F3AE-18A7-4F27-B29E-29DC3E6073F3}" type="parTrans" cxnId="{1D70CBED-F01E-4CB9-8B63-9E63379DD688}">
      <dgm:prSet/>
      <dgm:spPr/>
      <dgm:t>
        <a:bodyPr/>
        <a:lstStyle/>
        <a:p>
          <a:endParaRPr lang="ru-RU"/>
        </a:p>
      </dgm:t>
    </dgm:pt>
    <dgm:pt modelId="{D347A223-6DAF-4DF4-8A97-10E1BB8C2F0C}" type="sibTrans" cxnId="{1D70CBED-F01E-4CB9-8B63-9E63379DD688}">
      <dgm:prSet/>
      <dgm:spPr/>
      <dgm:t>
        <a:bodyPr/>
        <a:lstStyle/>
        <a:p>
          <a:endParaRPr lang="ru-RU"/>
        </a:p>
      </dgm:t>
    </dgm:pt>
    <dgm:pt modelId="{5478B792-2D85-4711-A283-6CDCD1193D15}">
      <dgm:prSet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Самостоятельность и последовательность в ведении расспроса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7B0FCD3-9B33-4989-BAFC-659AF470EE0E}" type="parTrans" cxnId="{B54B177A-39B2-494B-ABCA-589B6C4E6CB4}">
      <dgm:prSet/>
      <dgm:spPr/>
      <dgm:t>
        <a:bodyPr/>
        <a:lstStyle/>
        <a:p>
          <a:endParaRPr lang="ru-RU"/>
        </a:p>
      </dgm:t>
    </dgm:pt>
    <dgm:pt modelId="{E28771E4-DE4E-492D-B2B4-21132ED105C5}" type="sibTrans" cxnId="{B54B177A-39B2-494B-ABCA-589B6C4E6CB4}">
      <dgm:prSet/>
      <dgm:spPr/>
      <dgm:t>
        <a:bodyPr/>
        <a:lstStyle/>
        <a:p>
          <a:endParaRPr lang="ru-RU"/>
        </a:p>
      </dgm:t>
    </dgm:pt>
    <dgm:pt modelId="{5489EA8D-7760-4FA8-8B9F-6AC5D1C512A2}">
      <dgm:prSet custT="1"/>
      <dgm:spPr/>
      <dgm:t>
        <a:bodyPr/>
        <a:lstStyle/>
        <a:p>
          <a:r>
            <a:rPr lang="ru-RU" sz="2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rPr>
            <a:t>Объем и характеристика диалогических единств</a:t>
          </a:r>
          <a:endParaRPr lang="ru-RU" sz="2400" b="1" dirty="0">
            <a:solidFill>
              <a:schemeClr val="bg1"/>
            </a:solidFill>
            <a:latin typeface="Times New Roman" pitchFamily="18" charset="0"/>
            <a:cs typeface="Times New Roman" pitchFamily="18" charset="0"/>
          </a:endParaRPr>
        </a:p>
      </dgm:t>
    </dgm:pt>
    <dgm:pt modelId="{90B49403-BC9C-44D2-B91E-198CFB9A4FC1}" type="parTrans" cxnId="{12F65789-A34F-4FBD-A120-840780BA18C0}">
      <dgm:prSet/>
      <dgm:spPr/>
      <dgm:t>
        <a:bodyPr/>
        <a:lstStyle/>
        <a:p>
          <a:endParaRPr lang="ru-RU"/>
        </a:p>
      </dgm:t>
    </dgm:pt>
    <dgm:pt modelId="{1E840893-3A6C-4A32-8B99-AFF924147307}" type="sibTrans" cxnId="{12F65789-A34F-4FBD-A120-840780BA18C0}">
      <dgm:prSet/>
      <dgm:spPr/>
      <dgm:t>
        <a:bodyPr/>
        <a:lstStyle/>
        <a:p>
          <a:endParaRPr lang="ru-RU"/>
        </a:p>
      </dgm:t>
    </dgm:pt>
    <dgm:pt modelId="{46D79031-12FB-4F8D-B029-4365402A9C58}" type="pres">
      <dgm:prSet presAssocID="{9E70FABD-7572-4A05-9B35-C4E43E2F187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6ECDFFA-55CC-4312-AE6E-D2BAAC7DFA3E}" type="pres">
      <dgm:prSet presAssocID="{968A49B7-6EDC-4C48-B236-12F721F4C558}" presName="parentLin" presStyleCnt="0"/>
      <dgm:spPr/>
    </dgm:pt>
    <dgm:pt modelId="{9003F0BF-2192-4B2C-BDE3-B8A0ED3A17AB}" type="pres">
      <dgm:prSet presAssocID="{968A49B7-6EDC-4C48-B236-12F721F4C558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1EC4CB4A-0702-444C-AA9B-301708C4BDE7}" type="pres">
      <dgm:prSet presAssocID="{968A49B7-6EDC-4C48-B236-12F721F4C558}" presName="parentText" presStyleLbl="node1" presStyleIdx="0" presStyleCnt="5" custScaleX="112400" custScaleY="134880" custLinFactNeighborX="31938" custLinFactNeighborY="1124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2A29B2-8603-4744-AB2F-B2992391C39A}" type="pres">
      <dgm:prSet presAssocID="{968A49B7-6EDC-4C48-B236-12F721F4C558}" presName="negativeSpace" presStyleCnt="0"/>
      <dgm:spPr/>
    </dgm:pt>
    <dgm:pt modelId="{602D056C-8C2D-4578-9624-24571164ADCE}" type="pres">
      <dgm:prSet presAssocID="{968A49B7-6EDC-4C48-B236-12F721F4C558}" presName="childText" presStyleLbl="conFgAcc1" presStyleIdx="0" presStyleCnt="5">
        <dgm:presLayoutVars>
          <dgm:bulletEnabled val="1"/>
        </dgm:presLayoutVars>
      </dgm:prSet>
      <dgm:spPr/>
    </dgm:pt>
    <dgm:pt modelId="{71DF15F6-753F-4B86-A70E-C88502B456E8}" type="pres">
      <dgm:prSet presAssocID="{5EDAD2D8-F37D-42D7-9D0A-B964AC16418A}" presName="spaceBetweenRectangles" presStyleCnt="0"/>
      <dgm:spPr/>
    </dgm:pt>
    <dgm:pt modelId="{EAAAA69B-040E-4D42-ADD8-815B285F9181}" type="pres">
      <dgm:prSet presAssocID="{56E29ABB-59C5-471D-8F2B-96890199D561}" presName="parentLin" presStyleCnt="0"/>
      <dgm:spPr/>
    </dgm:pt>
    <dgm:pt modelId="{57010849-0DFD-4EAD-A418-75AB507CE456}" type="pres">
      <dgm:prSet presAssocID="{56E29ABB-59C5-471D-8F2B-96890199D561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F9286625-5CF0-452C-82C5-280D5E39BF03}" type="pres">
      <dgm:prSet presAssocID="{56E29ABB-59C5-471D-8F2B-96890199D561}" presName="parentText" presStyleLbl="node1" presStyleIdx="1" presStyleCnt="5" custScaleX="115776" custScaleY="147818" custLinFactNeighborX="-2784" custLinFactNeighborY="-674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D3D5B5-5F87-426E-96A9-7BC95C6470A6}" type="pres">
      <dgm:prSet presAssocID="{56E29ABB-59C5-471D-8F2B-96890199D561}" presName="negativeSpace" presStyleCnt="0"/>
      <dgm:spPr/>
    </dgm:pt>
    <dgm:pt modelId="{F2CCBD0C-A947-4BF3-BAF2-F598C476CA3D}" type="pres">
      <dgm:prSet presAssocID="{56E29ABB-59C5-471D-8F2B-96890199D561}" presName="childText" presStyleLbl="conFgAcc1" presStyleIdx="1" presStyleCnt="5">
        <dgm:presLayoutVars>
          <dgm:bulletEnabled val="1"/>
        </dgm:presLayoutVars>
      </dgm:prSet>
      <dgm:spPr/>
    </dgm:pt>
    <dgm:pt modelId="{ACA9ED54-3A71-4008-AB15-001431E8872A}" type="pres">
      <dgm:prSet presAssocID="{CDBA774F-C367-4735-8583-F252A5002FD7}" presName="spaceBetweenRectangles" presStyleCnt="0"/>
      <dgm:spPr/>
    </dgm:pt>
    <dgm:pt modelId="{8CB2143B-102D-4DE8-9FFC-D1540D7D14CD}" type="pres">
      <dgm:prSet presAssocID="{5478B792-2D85-4711-A283-6CDCD1193D15}" presName="parentLin" presStyleCnt="0"/>
      <dgm:spPr/>
    </dgm:pt>
    <dgm:pt modelId="{78D41F5F-B76C-4A05-8052-A89A79E987D5}" type="pres">
      <dgm:prSet presAssocID="{5478B792-2D85-4711-A283-6CDCD1193D15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0F6F7712-45DF-4C8A-B5B5-C376649FE424}" type="pres">
      <dgm:prSet presAssocID="{5478B792-2D85-4711-A283-6CDCD1193D15}" presName="parentText" presStyleLbl="node1" presStyleIdx="2" presStyleCnt="5" custScaleX="114881" custScaleY="1517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1F5FB7-7636-44A2-851F-3341AD750AAE}" type="pres">
      <dgm:prSet presAssocID="{5478B792-2D85-4711-A283-6CDCD1193D15}" presName="negativeSpace" presStyleCnt="0"/>
      <dgm:spPr/>
    </dgm:pt>
    <dgm:pt modelId="{50747383-5A65-4920-B42A-12F20ECE0A20}" type="pres">
      <dgm:prSet presAssocID="{5478B792-2D85-4711-A283-6CDCD1193D15}" presName="childText" presStyleLbl="conFgAcc1" presStyleIdx="2" presStyleCnt="5">
        <dgm:presLayoutVars>
          <dgm:bulletEnabled val="1"/>
        </dgm:presLayoutVars>
      </dgm:prSet>
      <dgm:spPr/>
    </dgm:pt>
    <dgm:pt modelId="{FA9159D9-CCCE-4C87-BBAB-B77E67C888AC}" type="pres">
      <dgm:prSet presAssocID="{E28771E4-DE4E-492D-B2B4-21132ED105C5}" presName="spaceBetweenRectangles" presStyleCnt="0"/>
      <dgm:spPr/>
    </dgm:pt>
    <dgm:pt modelId="{814CA10C-38BB-4D07-AA7D-7D8792937CF3}" type="pres">
      <dgm:prSet presAssocID="{5489EA8D-7760-4FA8-8B9F-6AC5D1C512A2}" presName="parentLin" presStyleCnt="0"/>
      <dgm:spPr/>
    </dgm:pt>
    <dgm:pt modelId="{700DB559-5383-4CD5-9DEA-45FD7F095E6A}" type="pres">
      <dgm:prSet presAssocID="{5489EA8D-7760-4FA8-8B9F-6AC5D1C512A2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ADA970B5-C3F6-409B-956B-3A7ED3B9E790}" type="pres">
      <dgm:prSet presAssocID="{5489EA8D-7760-4FA8-8B9F-6AC5D1C512A2}" presName="parentText" presStyleLbl="node1" presStyleIdx="3" presStyleCnt="5" custScaleX="114881" custScaleY="13653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62BF5DC-ACEF-4B57-91B0-140E401B5ABE}" type="pres">
      <dgm:prSet presAssocID="{5489EA8D-7760-4FA8-8B9F-6AC5D1C512A2}" presName="negativeSpace" presStyleCnt="0"/>
      <dgm:spPr/>
    </dgm:pt>
    <dgm:pt modelId="{FDFF0A2D-306A-4BF9-A4ED-2CE636D94DE1}" type="pres">
      <dgm:prSet presAssocID="{5489EA8D-7760-4FA8-8B9F-6AC5D1C512A2}" presName="childText" presStyleLbl="conFgAcc1" presStyleIdx="3" presStyleCnt="5">
        <dgm:presLayoutVars>
          <dgm:bulletEnabled val="1"/>
        </dgm:presLayoutVars>
      </dgm:prSet>
      <dgm:spPr/>
    </dgm:pt>
    <dgm:pt modelId="{1B57BC22-3B84-4113-981C-D34DA7DA6FDD}" type="pres">
      <dgm:prSet presAssocID="{1E840893-3A6C-4A32-8B99-AFF924147307}" presName="spaceBetweenRectangles" presStyleCnt="0"/>
      <dgm:spPr/>
    </dgm:pt>
    <dgm:pt modelId="{709C7B6E-1670-4BF1-8E14-96AFEFE11654}" type="pres">
      <dgm:prSet presAssocID="{86C2D21E-E093-43C8-BE81-FC8F909ABDD6}" presName="parentLin" presStyleCnt="0"/>
      <dgm:spPr/>
    </dgm:pt>
    <dgm:pt modelId="{07F3E410-7E1E-47FE-917F-464793FC60A7}" type="pres">
      <dgm:prSet presAssocID="{86C2D21E-E093-43C8-BE81-FC8F909ABDD6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2854AB94-EB9D-465C-8A90-406DC152F906}" type="pres">
      <dgm:prSet presAssocID="{86C2D21E-E093-43C8-BE81-FC8F909ABDD6}" presName="parentText" presStyleLbl="node1" presStyleIdx="4" presStyleCnt="5" custScaleX="114882" custScaleY="13971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F1FEF-A60D-46C0-97B9-AA0DE9C8037F}" type="pres">
      <dgm:prSet presAssocID="{86C2D21E-E093-43C8-BE81-FC8F909ABDD6}" presName="negativeSpace" presStyleCnt="0"/>
      <dgm:spPr/>
    </dgm:pt>
    <dgm:pt modelId="{8574403A-89E7-47B4-A044-90FAD89B3820}" type="pres">
      <dgm:prSet presAssocID="{86C2D21E-E093-43C8-BE81-FC8F909ABDD6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8A4A4FA2-F4F3-455B-9675-DCCCB172D75D}" type="presOf" srcId="{9E70FABD-7572-4A05-9B35-C4E43E2F1878}" destId="{46D79031-12FB-4F8D-B029-4365402A9C58}" srcOrd="0" destOrd="0" presId="urn:microsoft.com/office/officeart/2005/8/layout/list1"/>
    <dgm:cxn modelId="{CD3681DB-536D-431F-B7A4-FCB40EF84252}" srcId="{9E70FABD-7572-4A05-9B35-C4E43E2F1878}" destId="{968A49B7-6EDC-4C48-B236-12F721F4C558}" srcOrd="0" destOrd="0" parTransId="{D3BF770A-5FCC-489E-91AD-B8BCFEF53475}" sibTransId="{5EDAD2D8-F37D-42D7-9D0A-B964AC16418A}"/>
    <dgm:cxn modelId="{12F65789-A34F-4FBD-A120-840780BA18C0}" srcId="{9E70FABD-7572-4A05-9B35-C4E43E2F1878}" destId="{5489EA8D-7760-4FA8-8B9F-6AC5D1C512A2}" srcOrd="3" destOrd="0" parTransId="{90B49403-BC9C-44D2-B91E-198CFB9A4FC1}" sibTransId="{1E840893-3A6C-4A32-8B99-AFF924147307}"/>
    <dgm:cxn modelId="{E39BCA89-5383-4FD5-B77E-1FB21185902E}" type="presOf" srcId="{968A49B7-6EDC-4C48-B236-12F721F4C558}" destId="{9003F0BF-2192-4B2C-BDE3-B8A0ED3A17AB}" srcOrd="0" destOrd="0" presId="urn:microsoft.com/office/officeart/2005/8/layout/list1"/>
    <dgm:cxn modelId="{1D70CBED-F01E-4CB9-8B63-9E63379DD688}" srcId="{9E70FABD-7572-4A05-9B35-C4E43E2F1878}" destId="{86C2D21E-E093-43C8-BE81-FC8F909ABDD6}" srcOrd="4" destOrd="0" parTransId="{83C1F3AE-18A7-4F27-B29E-29DC3E6073F3}" sibTransId="{D347A223-6DAF-4DF4-8A97-10E1BB8C2F0C}"/>
    <dgm:cxn modelId="{E098C20E-29E2-47C2-8DB9-874096F31268}" srcId="{9E70FABD-7572-4A05-9B35-C4E43E2F1878}" destId="{56E29ABB-59C5-471D-8F2B-96890199D561}" srcOrd="1" destOrd="0" parTransId="{F27F58A1-DDF2-4830-B979-15FF2D065450}" sibTransId="{CDBA774F-C367-4735-8583-F252A5002FD7}"/>
    <dgm:cxn modelId="{B463424E-FF00-4E66-AA0A-5B9CDC401139}" type="presOf" srcId="{86C2D21E-E093-43C8-BE81-FC8F909ABDD6}" destId="{2854AB94-EB9D-465C-8A90-406DC152F906}" srcOrd="1" destOrd="0" presId="urn:microsoft.com/office/officeart/2005/8/layout/list1"/>
    <dgm:cxn modelId="{9E0E5BBD-45DE-4D01-A9C6-F0EF05EA2930}" type="presOf" srcId="{5489EA8D-7760-4FA8-8B9F-6AC5D1C512A2}" destId="{ADA970B5-C3F6-409B-956B-3A7ED3B9E790}" srcOrd="1" destOrd="0" presId="urn:microsoft.com/office/officeart/2005/8/layout/list1"/>
    <dgm:cxn modelId="{B54B177A-39B2-494B-ABCA-589B6C4E6CB4}" srcId="{9E70FABD-7572-4A05-9B35-C4E43E2F1878}" destId="{5478B792-2D85-4711-A283-6CDCD1193D15}" srcOrd="2" destOrd="0" parTransId="{87B0FCD3-9B33-4989-BAFC-659AF470EE0E}" sibTransId="{E28771E4-DE4E-492D-B2B4-21132ED105C5}"/>
    <dgm:cxn modelId="{646E6EC7-71FE-40EE-A62E-E64BCBA72FC6}" type="presOf" srcId="{56E29ABB-59C5-471D-8F2B-96890199D561}" destId="{F9286625-5CF0-452C-82C5-280D5E39BF03}" srcOrd="1" destOrd="0" presId="urn:microsoft.com/office/officeart/2005/8/layout/list1"/>
    <dgm:cxn modelId="{52FCB511-AF83-4888-889C-440D106F7D99}" type="presOf" srcId="{5478B792-2D85-4711-A283-6CDCD1193D15}" destId="{78D41F5F-B76C-4A05-8052-A89A79E987D5}" srcOrd="0" destOrd="0" presId="urn:microsoft.com/office/officeart/2005/8/layout/list1"/>
    <dgm:cxn modelId="{E1E06FF2-E99B-4A98-AF4A-2C8C4216BC23}" type="presOf" srcId="{86C2D21E-E093-43C8-BE81-FC8F909ABDD6}" destId="{07F3E410-7E1E-47FE-917F-464793FC60A7}" srcOrd="0" destOrd="0" presId="urn:microsoft.com/office/officeart/2005/8/layout/list1"/>
    <dgm:cxn modelId="{D9313AC3-791A-46B8-B33A-FDD763472265}" type="presOf" srcId="{5478B792-2D85-4711-A283-6CDCD1193D15}" destId="{0F6F7712-45DF-4C8A-B5B5-C376649FE424}" srcOrd="1" destOrd="0" presId="urn:microsoft.com/office/officeart/2005/8/layout/list1"/>
    <dgm:cxn modelId="{A7844AA7-FB57-4A7B-A57E-BF92AA421593}" type="presOf" srcId="{56E29ABB-59C5-471D-8F2B-96890199D561}" destId="{57010849-0DFD-4EAD-A418-75AB507CE456}" srcOrd="0" destOrd="0" presId="urn:microsoft.com/office/officeart/2005/8/layout/list1"/>
    <dgm:cxn modelId="{6D65C68F-DD9E-4E70-A920-0862777212F7}" type="presOf" srcId="{968A49B7-6EDC-4C48-B236-12F721F4C558}" destId="{1EC4CB4A-0702-444C-AA9B-301708C4BDE7}" srcOrd="1" destOrd="0" presId="urn:microsoft.com/office/officeart/2005/8/layout/list1"/>
    <dgm:cxn modelId="{222008F4-7C2B-42E7-80B0-F055B7F6B06E}" type="presOf" srcId="{5489EA8D-7760-4FA8-8B9F-6AC5D1C512A2}" destId="{700DB559-5383-4CD5-9DEA-45FD7F095E6A}" srcOrd="0" destOrd="0" presId="urn:microsoft.com/office/officeart/2005/8/layout/list1"/>
    <dgm:cxn modelId="{046D6CEF-010D-4498-8FCA-20C205264EA6}" type="presParOf" srcId="{46D79031-12FB-4F8D-B029-4365402A9C58}" destId="{16ECDFFA-55CC-4312-AE6E-D2BAAC7DFA3E}" srcOrd="0" destOrd="0" presId="urn:microsoft.com/office/officeart/2005/8/layout/list1"/>
    <dgm:cxn modelId="{3CE79127-DD8E-4B3A-A482-975E36A4C3BA}" type="presParOf" srcId="{16ECDFFA-55CC-4312-AE6E-D2BAAC7DFA3E}" destId="{9003F0BF-2192-4B2C-BDE3-B8A0ED3A17AB}" srcOrd="0" destOrd="0" presId="urn:microsoft.com/office/officeart/2005/8/layout/list1"/>
    <dgm:cxn modelId="{AC6C224F-B17D-4C41-ABD6-7B101FAE2F5E}" type="presParOf" srcId="{16ECDFFA-55CC-4312-AE6E-D2BAAC7DFA3E}" destId="{1EC4CB4A-0702-444C-AA9B-301708C4BDE7}" srcOrd="1" destOrd="0" presId="urn:microsoft.com/office/officeart/2005/8/layout/list1"/>
    <dgm:cxn modelId="{49E4902F-9C3A-4E55-B94A-808A68A2F250}" type="presParOf" srcId="{46D79031-12FB-4F8D-B029-4365402A9C58}" destId="{8D2A29B2-8603-4744-AB2F-B2992391C39A}" srcOrd="1" destOrd="0" presId="urn:microsoft.com/office/officeart/2005/8/layout/list1"/>
    <dgm:cxn modelId="{F1957E57-D161-496E-BF89-5AFEFBD9BC11}" type="presParOf" srcId="{46D79031-12FB-4F8D-B029-4365402A9C58}" destId="{602D056C-8C2D-4578-9624-24571164ADCE}" srcOrd="2" destOrd="0" presId="urn:microsoft.com/office/officeart/2005/8/layout/list1"/>
    <dgm:cxn modelId="{E0B6B713-512C-463F-A506-1E5BC525C4C0}" type="presParOf" srcId="{46D79031-12FB-4F8D-B029-4365402A9C58}" destId="{71DF15F6-753F-4B86-A70E-C88502B456E8}" srcOrd="3" destOrd="0" presId="urn:microsoft.com/office/officeart/2005/8/layout/list1"/>
    <dgm:cxn modelId="{D4FBDAD4-6DBF-4525-A80B-431681A9D2E1}" type="presParOf" srcId="{46D79031-12FB-4F8D-B029-4365402A9C58}" destId="{EAAAA69B-040E-4D42-ADD8-815B285F9181}" srcOrd="4" destOrd="0" presId="urn:microsoft.com/office/officeart/2005/8/layout/list1"/>
    <dgm:cxn modelId="{948E83E1-F645-411E-BC9B-C197DF972E8A}" type="presParOf" srcId="{EAAAA69B-040E-4D42-ADD8-815B285F9181}" destId="{57010849-0DFD-4EAD-A418-75AB507CE456}" srcOrd="0" destOrd="0" presId="urn:microsoft.com/office/officeart/2005/8/layout/list1"/>
    <dgm:cxn modelId="{6D66E06E-8CA4-456F-82A8-94F0CBF06684}" type="presParOf" srcId="{EAAAA69B-040E-4D42-ADD8-815B285F9181}" destId="{F9286625-5CF0-452C-82C5-280D5E39BF03}" srcOrd="1" destOrd="0" presId="urn:microsoft.com/office/officeart/2005/8/layout/list1"/>
    <dgm:cxn modelId="{B5236F02-ACE1-46B8-B168-87B669915FB6}" type="presParOf" srcId="{46D79031-12FB-4F8D-B029-4365402A9C58}" destId="{F4D3D5B5-5F87-426E-96A9-7BC95C6470A6}" srcOrd="5" destOrd="0" presId="urn:microsoft.com/office/officeart/2005/8/layout/list1"/>
    <dgm:cxn modelId="{B61A655C-546B-48EF-B6FC-A35D988BB0A8}" type="presParOf" srcId="{46D79031-12FB-4F8D-B029-4365402A9C58}" destId="{F2CCBD0C-A947-4BF3-BAF2-F598C476CA3D}" srcOrd="6" destOrd="0" presId="urn:microsoft.com/office/officeart/2005/8/layout/list1"/>
    <dgm:cxn modelId="{A741FA71-5AB4-4275-9F19-9EE2AF0AC826}" type="presParOf" srcId="{46D79031-12FB-4F8D-B029-4365402A9C58}" destId="{ACA9ED54-3A71-4008-AB15-001431E8872A}" srcOrd="7" destOrd="0" presId="urn:microsoft.com/office/officeart/2005/8/layout/list1"/>
    <dgm:cxn modelId="{328EFE71-6FBE-4008-B118-478027E305F0}" type="presParOf" srcId="{46D79031-12FB-4F8D-B029-4365402A9C58}" destId="{8CB2143B-102D-4DE8-9FFC-D1540D7D14CD}" srcOrd="8" destOrd="0" presId="urn:microsoft.com/office/officeart/2005/8/layout/list1"/>
    <dgm:cxn modelId="{E634F429-AB58-4E48-B595-BB4A6DB3F98E}" type="presParOf" srcId="{8CB2143B-102D-4DE8-9FFC-D1540D7D14CD}" destId="{78D41F5F-B76C-4A05-8052-A89A79E987D5}" srcOrd="0" destOrd="0" presId="urn:microsoft.com/office/officeart/2005/8/layout/list1"/>
    <dgm:cxn modelId="{797498BE-1630-46F0-8F59-7F6C0291BBE8}" type="presParOf" srcId="{8CB2143B-102D-4DE8-9FFC-D1540D7D14CD}" destId="{0F6F7712-45DF-4C8A-B5B5-C376649FE424}" srcOrd="1" destOrd="0" presId="urn:microsoft.com/office/officeart/2005/8/layout/list1"/>
    <dgm:cxn modelId="{C6C29B51-3577-4229-AE4C-87BE1F538AF6}" type="presParOf" srcId="{46D79031-12FB-4F8D-B029-4365402A9C58}" destId="{961F5FB7-7636-44A2-851F-3341AD750AAE}" srcOrd="9" destOrd="0" presId="urn:microsoft.com/office/officeart/2005/8/layout/list1"/>
    <dgm:cxn modelId="{908D4CA2-1245-414D-9934-720BF63288E8}" type="presParOf" srcId="{46D79031-12FB-4F8D-B029-4365402A9C58}" destId="{50747383-5A65-4920-B42A-12F20ECE0A20}" srcOrd="10" destOrd="0" presId="urn:microsoft.com/office/officeart/2005/8/layout/list1"/>
    <dgm:cxn modelId="{7F6585A3-0FF5-43F6-B1C8-04F1142C15E5}" type="presParOf" srcId="{46D79031-12FB-4F8D-B029-4365402A9C58}" destId="{FA9159D9-CCCE-4C87-BBAB-B77E67C888AC}" srcOrd="11" destOrd="0" presId="urn:microsoft.com/office/officeart/2005/8/layout/list1"/>
    <dgm:cxn modelId="{0C05067A-4955-48F2-9481-EC735F166F23}" type="presParOf" srcId="{46D79031-12FB-4F8D-B029-4365402A9C58}" destId="{814CA10C-38BB-4D07-AA7D-7D8792937CF3}" srcOrd="12" destOrd="0" presId="urn:microsoft.com/office/officeart/2005/8/layout/list1"/>
    <dgm:cxn modelId="{D43010E9-697C-45C4-B63C-377A755B1FF4}" type="presParOf" srcId="{814CA10C-38BB-4D07-AA7D-7D8792937CF3}" destId="{700DB559-5383-4CD5-9DEA-45FD7F095E6A}" srcOrd="0" destOrd="0" presId="urn:microsoft.com/office/officeart/2005/8/layout/list1"/>
    <dgm:cxn modelId="{AEABA5AA-C0C4-43C9-BD5B-3EB5C3395EEB}" type="presParOf" srcId="{814CA10C-38BB-4D07-AA7D-7D8792937CF3}" destId="{ADA970B5-C3F6-409B-956B-3A7ED3B9E790}" srcOrd="1" destOrd="0" presId="urn:microsoft.com/office/officeart/2005/8/layout/list1"/>
    <dgm:cxn modelId="{ECC7B295-445A-41AB-9371-DF8EF6A12A0A}" type="presParOf" srcId="{46D79031-12FB-4F8D-B029-4365402A9C58}" destId="{762BF5DC-ACEF-4B57-91B0-140E401B5ABE}" srcOrd="13" destOrd="0" presId="urn:microsoft.com/office/officeart/2005/8/layout/list1"/>
    <dgm:cxn modelId="{BE517015-02A5-4C6B-80F2-3591BA6328B5}" type="presParOf" srcId="{46D79031-12FB-4F8D-B029-4365402A9C58}" destId="{FDFF0A2D-306A-4BF9-A4ED-2CE636D94DE1}" srcOrd="14" destOrd="0" presId="urn:microsoft.com/office/officeart/2005/8/layout/list1"/>
    <dgm:cxn modelId="{71470F0F-B644-4BB7-8BA2-93613E8C4CF7}" type="presParOf" srcId="{46D79031-12FB-4F8D-B029-4365402A9C58}" destId="{1B57BC22-3B84-4113-981C-D34DA7DA6FDD}" srcOrd="15" destOrd="0" presId="urn:microsoft.com/office/officeart/2005/8/layout/list1"/>
    <dgm:cxn modelId="{62754682-673F-4711-A1FB-EB6A38913755}" type="presParOf" srcId="{46D79031-12FB-4F8D-B029-4365402A9C58}" destId="{709C7B6E-1670-4BF1-8E14-96AFEFE11654}" srcOrd="16" destOrd="0" presId="urn:microsoft.com/office/officeart/2005/8/layout/list1"/>
    <dgm:cxn modelId="{03C073C2-8F5C-4A3F-838A-570F7BB8D06E}" type="presParOf" srcId="{709C7B6E-1670-4BF1-8E14-96AFEFE11654}" destId="{07F3E410-7E1E-47FE-917F-464793FC60A7}" srcOrd="0" destOrd="0" presId="urn:microsoft.com/office/officeart/2005/8/layout/list1"/>
    <dgm:cxn modelId="{B44252F6-1E2F-488A-8044-A78FAF496C9E}" type="presParOf" srcId="{709C7B6E-1670-4BF1-8E14-96AFEFE11654}" destId="{2854AB94-EB9D-465C-8A90-406DC152F906}" srcOrd="1" destOrd="0" presId="urn:microsoft.com/office/officeart/2005/8/layout/list1"/>
    <dgm:cxn modelId="{C5811A37-41D1-4FE7-807F-CBF5A2E895FE}" type="presParOf" srcId="{46D79031-12FB-4F8D-B029-4365402A9C58}" destId="{714F1FEF-A60D-46C0-97B9-AA0DE9C8037F}" srcOrd="17" destOrd="0" presId="urn:microsoft.com/office/officeart/2005/8/layout/list1"/>
    <dgm:cxn modelId="{A0DDB531-8B46-46A3-A107-57430A2D8E8A}" type="presParOf" srcId="{46D79031-12FB-4F8D-B029-4365402A9C58}" destId="{8574403A-89E7-47B4-A044-90FAD89B3820}" srcOrd="18" destOrd="0" presId="urn:microsoft.com/office/officeart/2005/8/layout/list1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0EF1C47-FE1D-4BF4-925C-3379477BD8E2}" type="doc">
      <dgm:prSet loTypeId="urn:microsoft.com/office/officeart/2005/8/layout/matrix2" loCatId="matrix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C57651C-9BFD-4014-8FA9-D5EFBFD3ABE5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chemeClr val="bg1">
                  <a:lumMod val="95000"/>
                  <a:lumOff val="5000"/>
                </a:schemeClr>
              </a:solidFill>
            </a:rPr>
            <a:t>Специаль</a:t>
          </a:r>
          <a:endParaRPr lang="ru-RU" sz="2400" b="1" dirty="0" smtClean="0">
            <a:solidFill>
              <a:schemeClr val="bg1">
                <a:lumMod val="95000"/>
                <a:lumOff val="5000"/>
              </a:schemeClr>
            </a:solidFill>
          </a:endParaRPr>
        </a:p>
        <a:p>
          <a:r>
            <a:rPr lang="ru-RU" sz="2400" b="1" dirty="0" err="1" smtClean="0">
              <a:solidFill>
                <a:schemeClr val="bg1">
                  <a:lumMod val="95000"/>
                  <a:lumOff val="5000"/>
                </a:schemeClr>
              </a:solidFill>
            </a:rPr>
            <a:t>ные</a:t>
          </a:r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 вопросы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945A5874-5BC3-4285-A4B2-C0DE598C31A9}" type="parTrans" cxnId="{331D7CBA-39CA-4F20-A217-945E6B7B7D96}">
      <dgm:prSet/>
      <dgm:spPr/>
      <dgm:t>
        <a:bodyPr/>
        <a:lstStyle/>
        <a:p>
          <a:endParaRPr lang="ru-RU"/>
        </a:p>
      </dgm:t>
    </dgm:pt>
    <dgm:pt modelId="{7B40D99F-1BBD-47F5-89E0-716868CA8462}" type="sibTrans" cxnId="{331D7CBA-39CA-4F20-A217-945E6B7B7D96}">
      <dgm:prSet/>
      <dgm:spPr/>
      <dgm:t>
        <a:bodyPr/>
        <a:lstStyle/>
        <a:p>
          <a:endParaRPr lang="ru-RU"/>
        </a:p>
      </dgm:t>
    </dgm:pt>
    <dgm:pt modelId="{864502E4-D558-4EC1-BECB-DAD8F8372374}">
      <dgm:prSet phldrT="[Текст]" phldr="1"/>
      <dgm:spPr/>
      <dgm:t>
        <a:bodyPr/>
        <a:lstStyle/>
        <a:p>
          <a:endParaRPr lang="ru-RU" dirty="0"/>
        </a:p>
      </dgm:t>
    </dgm:pt>
    <dgm:pt modelId="{F7B8320F-64B8-4A74-B549-5E68FA2C11A8}" type="parTrans" cxnId="{F63AB90D-BF33-46A3-8ED5-BC200107A988}">
      <dgm:prSet/>
      <dgm:spPr/>
      <dgm:t>
        <a:bodyPr/>
        <a:lstStyle/>
        <a:p>
          <a:endParaRPr lang="ru-RU"/>
        </a:p>
      </dgm:t>
    </dgm:pt>
    <dgm:pt modelId="{3BF91DC4-56E8-4AA7-989A-DAC17710B49C}" type="sibTrans" cxnId="{F63AB90D-BF33-46A3-8ED5-BC200107A988}">
      <dgm:prSet/>
      <dgm:spPr/>
      <dgm:t>
        <a:bodyPr/>
        <a:lstStyle/>
        <a:p>
          <a:endParaRPr lang="ru-RU"/>
        </a:p>
      </dgm:t>
    </dgm:pt>
    <dgm:pt modelId="{EC8960EB-F6DD-4301-B659-D02B4E2FD43C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Общие вопросы 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79859EA3-0F1C-44BE-AF61-125AAC91F356}" type="parTrans" cxnId="{E2393509-F46B-46A2-B627-4CC9440CDA09}">
      <dgm:prSet/>
      <dgm:spPr/>
      <dgm:t>
        <a:bodyPr/>
        <a:lstStyle/>
        <a:p>
          <a:endParaRPr lang="ru-RU"/>
        </a:p>
      </dgm:t>
    </dgm:pt>
    <dgm:pt modelId="{397B6062-023C-482D-83F6-71670BF177AF}" type="sibTrans" cxnId="{E2393509-F46B-46A2-B627-4CC9440CDA09}">
      <dgm:prSet/>
      <dgm:spPr/>
      <dgm:t>
        <a:bodyPr/>
        <a:lstStyle/>
        <a:p>
          <a:endParaRPr lang="ru-RU"/>
        </a:p>
      </dgm:t>
    </dgm:pt>
    <dgm:pt modelId="{17965FB5-DF9D-47DF-B3FE-93EC40BCE867}">
      <dgm:prSet custT="1"/>
      <dgm:spPr/>
      <dgm:t>
        <a:bodyPr/>
        <a:lstStyle/>
        <a:p>
          <a:r>
            <a:rPr lang="ru-RU" sz="2800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Расчлененные вопросы</a:t>
          </a:r>
          <a:r>
            <a:rPr lang="ru-RU" sz="2800" dirty="0" smtClean="0"/>
            <a:t> </a:t>
          </a:r>
          <a:endParaRPr lang="ru-RU" sz="2800" dirty="0"/>
        </a:p>
      </dgm:t>
    </dgm:pt>
    <dgm:pt modelId="{1997D761-7DCA-40EA-9881-3C0F39200299}" type="parTrans" cxnId="{AC0C1AFA-D221-420E-A54E-8530A1D6CD61}">
      <dgm:prSet/>
      <dgm:spPr/>
      <dgm:t>
        <a:bodyPr/>
        <a:lstStyle/>
        <a:p>
          <a:endParaRPr lang="ru-RU"/>
        </a:p>
      </dgm:t>
    </dgm:pt>
    <dgm:pt modelId="{455802D7-7845-4BCD-81B4-6F74A5F4C812}" type="sibTrans" cxnId="{AC0C1AFA-D221-420E-A54E-8530A1D6CD61}">
      <dgm:prSet/>
      <dgm:spPr/>
      <dgm:t>
        <a:bodyPr/>
        <a:lstStyle/>
        <a:p>
          <a:endParaRPr lang="ru-RU"/>
        </a:p>
      </dgm:t>
    </dgm:pt>
    <dgm:pt modelId="{F80DE7E9-C0C1-4113-AA42-67C20D4E9A0A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</a:rPr>
            <a:t>Альтернативные вопросы</a:t>
          </a:r>
          <a:endParaRPr lang="ru-RU" sz="2400" dirty="0">
            <a:solidFill>
              <a:schemeClr val="bg1">
                <a:lumMod val="95000"/>
                <a:lumOff val="5000"/>
              </a:schemeClr>
            </a:solidFill>
          </a:endParaRPr>
        </a:p>
      </dgm:t>
    </dgm:pt>
    <dgm:pt modelId="{3D938A65-1C37-4169-ADA8-72BE7B1B192D}" type="parTrans" cxnId="{9AF27723-00F1-4882-807A-A975C3DD28B2}">
      <dgm:prSet/>
      <dgm:spPr/>
      <dgm:t>
        <a:bodyPr/>
        <a:lstStyle/>
        <a:p>
          <a:endParaRPr lang="ru-RU"/>
        </a:p>
      </dgm:t>
    </dgm:pt>
    <dgm:pt modelId="{E12767F3-E617-4243-BC64-DC708E13B26D}" type="sibTrans" cxnId="{9AF27723-00F1-4882-807A-A975C3DD28B2}">
      <dgm:prSet/>
      <dgm:spPr/>
      <dgm:t>
        <a:bodyPr/>
        <a:lstStyle/>
        <a:p>
          <a:endParaRPr lang="ru-RU"/>
        </a:p>
      </dgm:t>
    </dgm:pt>
    <dgm:pt modelId="{776B446B-6B72-4319-880F-39F1DAC77184}">
      <dgm:prSet/>
      <dgm:spPr/>
      <dgm:t>
        <a:bodyPr/>
        <a:lstStyle/>
        <a:p>
          <a:endParaRPr lang="ru-RU" dirty="0"/>
        </a:p>
      </dgm:t>
    </dgm:pt>
    <dgm:pt modelId="{7008C555-ACCA-4CE8-B16C-D91818F9A731}" type="parTrans" cxnId="{1130DC72-3AAC-4C86-AFFD-C4B93D806F37}">
      <dgm:prSet/>
      <dgm:spPr/>
      <dgm:t>
        <a:bodyPr/>
        <a:lstStyle/>
        <a:p>
          <a:endParaRPr lang="ru-RU"/>
        </a:p>
      </dgm:t>
    </dgm:pt>
    <dgm:pt modelId="{2C67A7F2-EECC-4C5B-8AF6-E390359F62A5}" type="sibTrans" cxnId="{1130DC72-3AAC-4C86-AFFD-C4B93D806F37}">
      <dgm:prSet/>
      <dgm:spPr/>
      <dgm:t>
        <a:bodyPr/>
        <a:lstStyle/>
        <a:p>
          <a:endParaRPr lang="ru-RU"/>
        </a:p>
      </dgm:t>
    </dgm:pt>
    <dgm:pt modelId="{523F2AA2-B96D-42E6-8266-2E880ADE9F17}">
      <dgm:prSet/>
      <dgm:spPr/>
      <dgm:t>
        <a:bodyPr/>
        <a:lstStyle/>
        <a:p>
          <a:endParaRPr lang="ru-RU" dirty="0"/>
        </a:p>
      </dgm:t>
    </dgm:pt>
    <dgm:pt modelId="{74BB485F-7FC1-40E9-898D-19E6A8F88D73}" type="parTrans" cxnId="{BB3D37FC-F4F3-443D-913B-7DEDE3D49082}">
      <dgm:prSet/>
      <dgm:spPr/>
      <dgm:t>
        <a:bodyPr/>
        <a:lstStyle/>
        <a:p>
          <a:endParaRPr lang="ru-RU"/>
        </a:p>
      </dgm:t>
    </dgm:pt>
    <dgm:pt modelId="{722DBB0D-AF66-459B-86CE-6C3801B3D37D}" type="sibTrans" cxnId="{BB3D37FC-F4F3-443D-913B-7DEDE3D49082}">
      <dgm:prSet/>
      <dgm:spPr/>
      <dgm:t>
        <a:bodyPr/>
        <a:lstStyle/>
        <a:p>
          <a:endParaRPr lang="ru-RU"/>
        </a:p>
      </dgm:t>
    </dgm:pt>
    <dgm:pt modelId="{0778D077-D9C0-4669-8CDF-33804499188C}" type="pres">
      <dgm:prSet presAssocID="{20EF1C47-FE1D-4BF4-925C-3379477BD8E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814914-1EDD-4C17-938E-C8B19EA391A5}" type="pres">
      <dgm:prSet presAssocID="{20EF1C47-FE1D-4BF4-925C-3379477BD8E2}" presName="axisShape" presStyleLbl="bgShp" presStyleIdx="0" presStyleCnt="1"/>
      <dgm:spPr/>
    </dgm:pt>
    <dgm:pt modelId="{A37649EF-8D68-4684-89C8-7CD12530DAD1}" type="pres">
      <dgm:prSet presAssocID="{20EF1C47-FE1D-4BF4-925C-3379477BD8E2}" presName="rect1" presStyleLbl="node1" presStyleIdx="0" presStyleCnt="4" custLinFactNeighborX="197" custLinFactNeighborY="-3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E6233-01EE-4AA1-B935-2FE2A62DF4FB}" type="pres">
      <dgm:prSet presAssocID="{20EF1C47-FE1D-4BF4-925C-3379477BD8E2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EC6C2-61AA-473F-B298-EFBBB6E27069}" type="pres">
      <dgm:prSet presAssocID="{20EF1C47-FE1D-4BF4-925C-3379477BD8E2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D9099-037F-4D22-8072-99CEAB6C4CAA}" type="pres">
      <dgm:prSet presAssocID="{20EF1C47-FE1D-4BF4-925C-3379477BD8E2}" presName="rect4" presStyleLbl="node1" presStyleIdx="3" presStyleCnt="4" custLinFactNeighborX="4408" custLinFactNeighborY="-21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0CFE497-264C-47DA-9F6C-A4549FD1D9AC}" type="presOf" srcId="{F80DE7E9-C0C1-4113-AA42-67C20D4E9A0A}" destId="{EDAE6233-01EE-4AA1-B935-2FE2A62DF4FB}" srcOrd="0" destOrd="0" presId="urn:microsoft.com/office/officeart/2005/8/layout/matrix2"/>
    <dgm:cxn modelId="{F63AB90D-BF33-46A3-8ED5-BC200107A988}" srcId="{20EF1C47-FE1D-4BF4-925C-3379477BD8E2}" destId="{864502E4-D558-4EC1-BECB-DAD8F8372374}" srcOrd="6" destOrd="0" parTransId="{F7B8320F-64B8-4A74-B549-5E68FA2C11A8}" sibTransId="{3BF91DC4-56E8-4AA7-989A-DAC17710B49C}"/>
    <dgm:cxn modelId="{5888DEE0-4CF0-4E88-98F3-46F3D9DC2DBA}" type="presOf" srcId="{20EF1C47-FE1D-4BF4-925C-3379477BD8E2}" destId="{0778D077-D9C0-4669-8CDF-33804499188C}" srcOrd="0" destOrd="0" presId="urn:microsoft.com/office/officeart/2005/8/layout/matrix2"/>
    <dgm:cxn modelId="{F5AF7DFB-D3E7-4154-8398-805F068E4591}" type="presOf" srcId="{EC8960EB-F6DD-4301-B659-D02B4E2FD43C}" destId="{A37649EF-8D68-4684-89C8-7CD12530DAD1}" srcOrd="0" destOrd="0" presId="urn:microsoft.com/office/officeart/2005/8/layout/matrix2"/>
    <dgm:cxn modelId="{20E2E3B2-FD9E-439A-AD05-6354156EEA17}" type="presOf" srcId="{5C57651C-9BFD-4014-8FA9-D5EFBFD3ABE5}" destId="{FAFD9099-037F-4D22-8072-99CEAB6C4CAA}" srcOrd="0" destOrd="0" presId="urn:microsoft.com/office/officeart/2005/8/layout/matrix2"/>
    <dgm:cxn modelId="{1130DC72-3AAC-4C86-AFFD-C4B93D806F37}" srcId="{20EF1C47-FE1D-4BF4-925C-3379477BD8E2}" destId="{776B446B-6B72-4319-880F-39F1DAC77184}" srcOrd="5" destOrd="0" parTransId="{7008C555-ACCA-4CE8-B16C-D91818F9A731}" sibTransId="{2C67A7F2-EECC-4C5B-8AF6-E390359F62A5}"/>
    <dgm:cxn modelId="{52150A54-7278-4725-A05C-89BFE4D34515}" type="presOf" srcId="{17965FB5-DF9D-47DF-B3FE-93EC40BCE867}" destId="{4FAEC6C2-61AA-473F-B298-EFBBB6E27069}" srcOrd="0" destOrd="0" presId="urn:microsoft.com/office/officeart/2005/8/layout/matrix2"/>
    <dgm:cxn modelId="{331D7CBA-39CA-4F20-A217-945E6B7B7D96}" srcId="{20EF1C47-FE1D-4BF4-925C-3379477BD8E2}" destId="{5C57651C-9BFD-4014-8FA9-D5EFBFD3ABE5}" srcOrd="3" destOrd="0" parTransId="{945A5874-5BC3-4285-A4B2-C0DE598C31A9}" sibTransId="{7B40D99F-1BBD-47F5-89E0-716868CA8462}"/>
    <dgm:cxn modelId="{9AF27723-00F1-4882-807A-A975C3DD28B2}" srcId="{20EF1C47-FE1D-4BF4-925C-3379477BD8E2}" destId="{F80DE7E9-C0C1-4113-AA42-67C20D4E9A0A}" srcOrd="1" destOrd="0" parTransId="{3D938A65-1C37-4169-ADA8-72BE7B1B192D}" sibTransId="{E12767F3-E617-4243-BC64-DC708E13B26D}"/>
    <dgm:cxn modelId="{BB3D37FC-F4F3-443D-913B-7DEDE3D49082}" srcId="{20EF1C47-FE1D-4BF4-925C-3379477BD8E2}" destId="{523F2AA2-B96D-42E6-8266-2E880ADE9F17}" srcOrd="4" destOrd="0" parTransId="{74BB485F-7FC1-40E9-898D-19E6A8F88D73}" sibTransId="{722DBB0D-AF66-459B-86CE-6C3801B3D37D}"/>
    <dgm:cxn modelId="{AC0C1AFA-D221-420E-A54E-8530A1D6CD61}" srcId="{20EF1C47-FE1D-4BF4-925C-3379477BD8E2}" destId="{17965FB5-DF9D-47DF-B3FE-93EC40BCE867}" srcOrd="2" destOrd="0" parTransId="{1997D761-7DCA-40EA-9881-3C0F39200299}" sibTransId="{455802D7-7845-4BCD-81B4-6F74A5F4C812}"/>
    <dgm:cxn modelId="{E2393509-F46B-46A2-B627-4CC9440CDA09}" srcId="{20EF1C47-FE1D-4BF4-925C-3379477BD8E2}" destId="{EC8960EB-F6DD-4301-B659-D02B4E2FD43C}" srcOrd="0" destOrd="0" parTransId="{79859EA3-0F1C-44BE-AF61-125AAC91F356}" sibTransId="{397B6062-023C-482D-83F6-71670BF177AF}"/>
    <dgm:cxn modelId="{C7676812-5401-4A10-9F19-8D8F08B22EE3}" type="presParOf" srcId="{0778D077-D9C0-4669-8CDF-33804499188C}" destId="{09814914-1EDD-4C17-938E-C8B19EA391A5}" srcOrd="0" destOrd="0" presId="urn:microsoft.com/office/officeart/2005/8/layout/matrix2"/>
    <dgm:cxn modelId="{D110886C-4EDD-43DE-8B0E-C06E636349D0}" type="presParOf" srcId="{0778D077-D9C0-4669-8CDF-33804499188C}" destId="{A37649EF-8D68-4684-89C8-7CD12530DAD1}" srcOrd="1" destOrd="0" presId="urn:microsoft.com/office/officeart/2005/8/layout/matrix2"/>
    <dgm:cxn modelId="{8879B274-D5CB-4C4D-BD76-F332998A0258}" type="presParOf" srcId="{0778D077-D9C0-4669-8CDF-33804499188C}" destId="{EDAE6233-01EE-4AA1-B935-2FE2A62DF4FB}" srcOrd="2" destOrd="0" presId="urn:microsoft.com/office/officeart/2005/8/layout/matrix2"/>
    <dgm:cxn modelId="{05D67EB5-FB12-462D-9E54-E8B18E043A9F}" type="presParOf" srcId="{0778D077-D9C0-4669-8CDF-33804499188C}" destId="{4FAEC6C2-61AA-473F-B298-EFBBB6E27069}" srcOrd="3" destOrd="0" presId="urn:microsoft.com/office/officeart/2005/8/layout/matrix2"/>
    <dgm:cxn modelId="{91ED98D3-E98F-46DB-90CF-1ABB785656DA}" type="presParOf" srcId="{0778D077-D9C0-4669-8CDF-33804499188C}" destId="{FAFD9099-037F-4D22-8072-99CEAB6C4CAA}" srcOrd="4" destOrd="0" presId="urn:microsoft.com/office/officeart/2005/8/layout/matrix2"/>
  </dgm:cxnLst>
  <dgm:bg/>
  <dgm:whole/>
  <dgm:extLst>
    <a:ext uri="http://schemas.microsoft.com/office/drawing/2008/diagram">
      <dsp:dataModelExt xmlns=""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0EF1C47-FE1D-4BF4-925C-3379477BD8E2}" type="doc">
      <dgm:prSet loTypeId="urn:microsoft.com/office/officeart/2005/8/layout/matrix2" loCatId="matrix" qsTypeId="urn:microsoft.com/office/officeart/2005/8/quickstyle/3d5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C57651C-9BFD-4014-8FA9-D5EFBFD3ABE5}">
      <dgm:prSet phldrT="[Текст]" custT="1"/>
      <dgm:spPr/>
      <dgm:t>
        <a:bodyPr/>
        <a:lstStyle/>
        <a:p>
          <a:r>
            <a:rPr lang="ru-RU" sz="2400" b="1" dirty="0" err="1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Специаль</a:t>
          </a:r>
          <a:endParaRPr lang="ru-RU" sz="2400" b="1" dirty="0" smtClean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  <a:p>
          <a:r>
            <a:rPr lang="ru-RU" sz="2400" b="1" dirty="0" err="1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ные</a:t>
          </a:r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 вопросы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945A5874-5BC3-4285-A4B2-C0DE598C31A9}" type="parTrans" cxnId="{331D7CBA-39CA-4F20-A217-945E6B7B7D96}">
      <dgm:prSet/>
      <dgm:spPr/>
      <dgm:t>
        <a:bodyPr/>
        <a:lstStyle/>
        <a:p>
          <a:endParaRPr lang="ru-RU"/>
        </a:p>
      </dgm:t>
    </dgm:pt>
    <dgm:pt modelId="{7B40D99F-1BBD-47F5-89E0-716868CA8462}" type="sibTrans" cxnId="{331D7CBA-39CA-4F20-A217-945E6B7B7D96}">
      <dgm:prSet/>
      <dgm:spPr/>
      <dgm:t>
        <a:bodyPr/>
        <a:lstStyle/>
        <a:p>
          <a:endParaRPr lang="ru-RU"/>
        </a:p>
      </dgm:t>
    </dgm:pt>
    <dgm:pt modelId="{864502E4-D558-4EC1-BECB-DAD8F8372374}">
      <dgm:prSet phldrT="[Текст]" phldr="1"/>
      <dgm:spPr/>
      <dgm:t>
        <a:bodyPr/>
        <a:lstStyle/>
        <a:p>
          <a:endParaRPr lang="ru-RU" dirty="0"/>
        </a:p>
      </dgm:t>
    </dgm:pt>
    <dgm:pt modelId="{F7B8320F-64B8-4A74-B549-5E68FA2C11A8}" type="parTrans" cxnId="{F63AB90D-BF33-46A3-8ED5-BC200107A988}">
      <dgm:prSet/>
      <dgm:spPr/>
      <dgm:t>
        <a:bodyPr/>
        <a:lstStyle/>
        <a:p>
          <a:endParaRPr lang="ru-RU"/>
        </a:p>
      </dgm:t>
    </dgm:pt>
    <dgm:pt modelId="{3BF91DC4-56E8-4AA7-989A-DAC17710B49C}" type="sibTrans" cxnId="{F63AB90D-BF33-46A3-8ED5-BC200107A988}">
      <dgm:prSet/>
      <dgm:spPr/>
      <dgm:t>
        <a:bodyPr/>
        <a:lstStyle/>
        <a:p>
          <a:endParaRPr lang="ru-RU"/>
        </a:p>
      </dgm:t>
    </dgm:pt>
    <dgm:pt modelId="{EC8960EB-F6DD-4301-B659-D02B4E2FD43C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Общие вопросы </a:t>
          </a:r>
          <a:endParaRPr lang="ru-RU" sz="2400" b="1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79859EA3-0F1C-44BE-AF61-125AAC91F356}" type="parTrans" cxnId="{E2393509-F46B-46A2-B627-4CC9440CDA09}">
      <dgm:prSet/>
      <dgm:spPr/>
      <dgm:t>
        <a:bodyPr/>
        <a:lstStyle/>
        <a:p>
          <a:endParaRPr lang="ru-RU"/>
        </a:p>
      </dgm:t>
    </dgm:pt>
    <dgm:pt modelId="{397B6062-023C-482D-83F6-71670BF177AF}" type="sibTrans" cxnId="{E2393509-F46B-46A2-B627-4CC9440CDA09}">
      <dgm:prSet/>
      <dgm:spPr/>
      <dgm:t>
        <a:bodyPr/>
        <a:lstStyle/>
        <a:p>
          <a:endParaRPr lang="ru-RU"/>
        </a:p>
      </dgm:t>
    </dgm:pt>
    <dgm:pt modelId="{17965FB5-DF9D-47DF-B3FE-93EC40BCE867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Расчлененные вопросы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1997D761-7DCA-40EA-9881-3C0F39200299}" type="parTrans" cxnId="{AC0C1AFA-D221-420E-A54E-8530A1D6CD61}">
      <dgm:prSet/>
      <dgm:spPr/>
      <dgm:t>
        <a:bodyPr/>
        <a:lstStyle/>
        <a:p>
          <a:endParaRPr lang="ru-RU"/>
        </a:p>
      </dgm:t>
    </dgm:pt>
    <dgm:pt modelId="{455802D7-7845-4BCD-81B4-6F74A5F4C812}" type="sibTrans" cxnId="{AC0C1AFA-D221-420E-A54E-8530A1D6CD61}">
      <dgm:prSet/>
      <dgm:spPr/>
      <dgm:t>
        <a:bodyPr/>
        <a:lstStyle/>
        <a:p>
          <a:endParaRPr lang="ru-RU"/>
        </a:p>
      </dgm:t>
    </dgm:pt>
    <dgm:pt modelId="{F80DE7E9-C0C1-4113-AA42-67C20D4E9A0A}">
      <dgm:prSet custT="1"/>
      <dgm:spPr/>
      <dgm:t>
        <a:bodyPr/>
        <a:lstStyle/>
        <a:p>
          <a:r>
            <a:rPr lang="ru-RU" sz="2400" b="1" dirty="0" smtClean="0">
              <a:solidFill>
                <a:schemeClr val="bg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rPr>
            <a:t>Альтернативные вопросы</a:t>
          </a:r>
          <a:endParaRPr lang="ru-RU" sz="2400" dirty="0">
            <a:solidFill>
              <a:schemeClr val="bg1">
                <a:lumMod val="95000"/>
                <a:lumOff val="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3D938A65-1C37-4169-ADA8-72BE7B1B192D}" type="parTrans" cxnId="{9AF27723-00F1-4882-807A-A975C3DD28B2}">
      <dgm:prSet/>
      <dgm:spPr/>
      <dgm:t>
        <a:bodyPr/>
        <a:lstStyle/>
        <a:p>
          <a:endParaRPr lang="ru-RU"/>
        </a:p>
      </dgm:t>
    </dgm:pt>
    <dgm:pt modelId="{E12767F3-E617-4243-BC64-DC708E13B26D}" type="sibTrans" cxnId="{9AF27723-00F1-4882-807A-A975C3DD28B2}">
      <dgm:prSet/>
      <dgm:spPr/>
      <dgm:t>
        <a:bodyPr/>
        <a:lstStyle/>
        <a:p>
          <a:endParaRPr lang="ru-RU"/>
        </a:p>
      </dgm:t>
    </dgm:pt>
    <dgm:pt modelId="{776B446B-6B72-4319-880F-39F1DAC77184}">
      <dgm:prSet/>
      <dgm:spPr/>
      <dgm:t>
        <a:bodyPr/>
        <a:lstStyle/>
        <a:p>
          <a:endParaRPr lang="ru-RU" dirty="0"/>
        </a:p>
      </dgm:t>
    </dgm:pt>
    <dgm:pt modelId="{7008C555-ACCA-4CE8-B16C-D91818F9A731}" type="parTrans" cxnId="{1130DC72-3AAC-4C86-AFFD-C4B93D806F37}">
      <dgm:prSet/>
      <dgm:spPr/>
      <dgm:t>
        <a:bodyPr/>
        <a:lstStyle/>
        <a:p>
          <a:endParaRPr lang="ru-RU"/>
        </a:p>
      </dgm:t>
    </dgm:pt>
    <dgm:pt modelId="{2C67A7F2-EECC-4C5B-8AF6-E390359F62A5}" type="sibTrans" cxnId="{1130DC72-3AAC-4C86-AFFD-C4B93D806F37}">
      <dgm:prSet/>
      <dgm:spPr/>
      <dgm:t>
        <a:bodyPr/>
        <a:lstStyle/>
        <a:p>
          <a:endParaRPr lang="ru-RU"/>
        </a:p>
      </dgm:t>
    </dgm:pt>
    <dgm:pt modelId="{523F2AA2-B96D-42E6-8266-2E880ADE9F17}">
      <dgm:prSet/>
      <dgm:spPr/>
      <dgm:t>
        <a:bodyPr/>
        <a:lstStyle/>
        <a:p>
          <a:endParaRPr lang="ru-RU" dirty="0"/>
        </a:p>
      </dgm:t>
    </dgm:pt>
    <dgm:pt modelId="{74BB485F-7FC1-40E9-898D-19E6A8F88D73}" type="parTrans" cxnId="{BB3D37FC-F4F3-443D-913B-7DEDE3D49082}">
      <dgm:prSet/>
      <dgm:spPr/>
      <dgm:t>
        <a:bodyPr/>
        <a:lstStyle/>
        <a:p>
          <a:endParaRPr lang="ru-RU"/>
        </a:p>
      </dgm:t>
    </dgm:pt>
    <dgm:pt modelId="{722DBB0D-AF66-459B-86CE-6C3801B3D37D}" type="sibTrans" cxnId="{BB3D37FC-F4F3-443D-913B-7DEDE3D49082}">
      <dgm:prSet/>
      <dgm:spPr/>
      <dgm:t>
        <a:bodyPr/>
        <a:lstStyle/>
        <a:p>
          <a:endParaRPr lang="ru-RU"/>
        </a:p>
      </dgm:t>
    </dgm:pt>
    <dgm:pt modelId="{0778D077-D9C0-4669-8CDF-33804499188C}" type="pres">
      <dgm:prSet presAssocID="{20EF1C47-FE1D-4BF4-925C-3379477BD8E2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814914-1EDD-4C17-938E-C8B19EA391A5}" type="pres">
      <dgm:prSet presAssocID="{20EF1C47-FE1D-4BF4-925C-3379477BD8E2}" presName="axisShape" presStyleLbl="bgShp" presStyleIdx="0" presStyleCnt="1" custLinFactNeighborX="0" custLinFactNeighborY="0"/>
      <dgm:spPr/>
    </dgm:pt>
    <dgm:pt modelId="{A37649EF-8D68-4684-89C8-7CD12530DAD1}" type="pres">
      <dgm:prSet presAssocID="{20EF1C47-FE1D-4BF4-925C-3379477BD8E2}" presName="rect1" presStyleLbl="node1" presStyleIdx="0" presStyleCnt="4" custLinFactNeighborX="6776" custLinFactNeighborY="-30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E6233-01EE-4AA1-B935-2FE2A62DF4FB}" type="pres">
      <dgm:prSet presAssocID="{20EF1C47-FE1D-4BF4-925C-3379477BD8E2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AEC6C2-61AA-473F-B298-EFBBB6E27069}" type="pres">
      <dgm:prSet presAssocID="{20EF1C47-FE1D-4BF4-925C-3379477BD8E2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AFD9099-037F-4D22-8072-99CEAB6C4CAA}" type="pres">
      <dgm:prSet presAssocID="{20EF1C47-FE1D-4BF4-925C-3379477BD8E2}" presName="rect4" presStyleLbl="node1" presStyleIdx="3" presStyleCnt="4" custLinFactNeighborX="4408" custLinFactNeighborY="-217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63AB90D-BF33-46A3-8ED5-BC200107A988}" srcId="{20EF1C47-FE1D-4BF4-925C-3379477BD8E2}" destId="{864502E4-D558-4EC1-BECB-DAD8F8372374}" srcOrd="6" destOrd="0" parTransId="{F7B8320F-64B8-4A74-B549-5E68FA2C11A8}" sibTransId="{3BF91DC4-56E8-4AA7-989A-DAC17710B49C}"/>
    <dgm:cxn modelId="{1130DC72-3AAC-4C86-AFFD-C4B93D806F37}" srcId="{20EF1C47-FE1D-4BF4-925C-3379477BD8E2}" destId="{776B446B-6B72-4319-880F-39F1DAC77184}" srcOrd="5" destOrd="0" parTransId="{7008C555-ACCA-4CE8-B16C-D91818F9A731}" sibTransId="{2C67A7F2-EECC-4C5B-8AF6-E390359F62A5}"/>
    <dgm:cxn modelId="{331D7CBA-39CA-4F20-A217-945E6B7B7D96}" srcId="{20EF1C47-FE1D-4BF4-925C-3379477BD8E2}" destId="{5C57651C-9BFD-4014-8FA9-D5EFBFD3ABE5}" srcOrd="3" destOrd="0" parTransId="{945A5874-5BC3-4285-A4B2-C0DE598C31A9}" sibTransId="{7B40D99F-1BBD-47F5-89E0-716868CA8462}"/>
    <dgm:cxn modelId="{9AF27723-00F1-4882-807A-A975C3DD28B2}" srcId="{20EF1C47-FE1D-4BF4-925C-3379477BD8E2}" destId="{F80DE7E9-C0C1-4113-AA42-67C20D4E9A0A}" srcOrd="1" destOrd="0" parTransId="{3D938A65-1C37-4169-ADA8-72BE7B1B192D}" sibTransId="{E12767F3-E617-4243-BC64-DC708E13B26D}"/>
    <dgm:cxn modelId="{BB3D37FC-F4F3-443D-913B-7DEDE3D49082}" srcId="{20EF1C47-FE1D-4BF4-925C-3379477BD8E2}" destId="{523F2AA2-B96D-42E6-8266-2E880ADE9F17}" srcOrd="4" destOrd="0" parTransId="{74BB485F-7FC1-40E9-898D-19E6A8F88D73}" sibTransId="{722DBB0D-AF66-459B-86CE-6C3801B3D37D}"/>
    <dgm:cxn modelId="{D74D005D-4381-4C55-B3B0-2E717FD50B35}" type="presOf" srcId="{20EF1C47-FE1D-4BF4-925C-3379477BD8E2}" destId="{0778D077-D9C0-4669-8CDF-33804499188C}" srcOrd="0" destOrd="0" presId="urn:microsoft.com/office/officeart/2005/8/layout/matrix2"/>
    <dgm:cxn modelId="{DE28A348-ED7E-45B6-ABD0-44E78EF090E1}" type="presOf" srcId="{17965FB5-DF9D-47DF-B3FE-93EC40BCE867}" destId="{4FAEC6C2-61AA-473F-B298-EFBBB6E27069}" srcOrd="0" destOrd="0" presId="urn:microsoft.com/office/officeart/2005/8/layout/matrix2"/>
    <dgm:cxn modelId="{E2BA84AB-CB8D-48F1-80A1-D53797A3CFCD}" type="presOf" srcId="{F80DE7E9-C0C1-4113-AA42-67C20D4E9A0A}" destId="{EDAE6233-01EE-4AA1-B935-2FE2A62DF4FB}" srcOrd="0" destOrd="0" presId="urn:microsoft.com/office/officeart/2005/8/layout/matrix2"/>
    <dgm:cxn modelId="{AC0C1AFA-D221-420E-A54E-8530A1D6CD61}" srcId="{20EF1C47-FE1D-4BF4-925C-3379477BD8E2}" destId="{17965FB5-DF9D-47DF-B3FE-93EC40BCE867}" srcOrd="2" destOrd="0" parTransId="{1997D761-7DCA-40EA-9881-3C0F39200299}" sibTransId="{455802D7-7845-4BCD-81B4-6F74A5F4C812}"/>
    <dgm:cxn modelId="{C7A788EA-D9A6-4270-9153-4606186CDA3B}" type="presOf" srcId="{5C57651C-9BFD-4014-8FA9-D5EFBFD3ABE5}" destId="{FAFD9099-037F-4D22-8072-99CEAB6C4CAA}" srcOrd="0" destOrd="0" presId="urn:microsoft.com/office/officeart/2005/8/layout/matrix2"/>
    <dgm:cxn modelId="{E2393509-F46B-46A2-B627-4CC9440CDA09}" srcId="{20EF1C47-FE1D-4BF4-925C-3379477BD8E2}" destId="{EC8960EB-F6DD-4301-B659-D02B4E2FD43C}" srcOrd="0" destOrd="0" parTransId="{79859EA3-0F1C-44BE-AF61-125AAC91F356}" sibTransId="{397B6062-023C-482D-83F6-71670BF177AF}"/>
    <dgm:cxn modelId="{641F4CF1-6CE6-4592-BCB9-9E663E2DD1E7}" type="presOf" srcId="{EC8960EB-F6DD-4301-B659-D02B4E2FD43C}" destId="{A37649EF-8D68-4684-89C8-7CD12530DAD1}" srcOrd="0" destOrd="0" presId="urn:microsoft.com/office/officeart/2005/8/layout/matrix2"/>
    <dgm:cxn modelId="{D97D97FA-151D-464A-BB09-013A50F12CCD}" type="presParOf" srcId="{0778D077-D9C0-4669-8CDF-33804499188C}" destId="{09814914-1EDD-4C17-938E-C8B19EA391A5}" srcOrd="0" destOrd="0" presId="urn:microsoft.com/office/officeart/2005/8/layout/matrix2"/>
    <dgm:cxn modelId="{B0DA082D-931F-4C37-A734-B92F46B1932C}" type="presParOf" srcId="{0778D077-D9C0-4669-8CDF-33804499188C}" destId="{A37649EF-8D68-4684-89C8-7CD12530DAD1}" srcOrd="1" destOrd="0" presId="urn:microsoft.com/office/officeart/2005/8/layout/matrix2"/>
    <dgm:cxn modelId="{6377E36B-B817-45C4-B5BD-B9A26B5BA4D3}" type="presParOf" srcId="{0778D077-D9C0-4669-8CDF-33804499188C}" destId="{EDAE6233-01EE-4AA1-B935-2FE2A62DF4FB}" srcOrd="2" destOrd="0" presId="urn:microsoft.com/office/officeart/2005/8/layout/matrix2"/>
    <dgm:cxn modelId="{C6167E34-29A3-43B8-91A6-B5B204068B50}" type="presParOf" srcId="{0778D077-D9C0-4669-8CDF-33804499188C}" destId="{4FAEC6C2-61AA-473F-B298-EFBBB6E27069}" srcOrd="3" destOrd="0" presId="urn:microsoft.com/office/officeart/2005/8/layout/matrix2"/>
    <dgm:cxn modelId="{C5753139-F187-4C6A-B7F0-4B091E9000D3}" type="presParOf" srcId="{0778D077-D9C0-4669-8CDF-33804499188C}" destId="{FAFD9099-037F-4D22-8072-99CEAB6C4CAA}" srcOrd="4" destOrd="0" presId="urn:microsoft.com/office/officeart/2005/8/layout/matrix2"/>
  </dgm:cxnLst>
  <dgm:bg/>
  <dgm:whole/>
  <dgm:extLst>
    <a:ext uri="http://schemas.microsoft.com/office/drawing/2008/diagram">
      <dsp:dataModelExt xmlns=""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7FA2FA1-2935-464C-A40F-2ABD53D0CEEB}" type="doc">
      <dgm:prSet loTypeId="urn:microsoft.com/office/officeart/2005/8/layout/bProcess4" loCatId="process" qsTypeId="urn:microsoft.com/office/officeart/2005/8/quickstyle/3d2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B402BA88-F991-4DFC-90E8-2D7F92782DFE}">
      <dgm:prSet phldrT="[Текст]" custT="1"/>
      <dgm:spPr>
        <a:solidFill>
          <a:schemeClr val="accent4">
            <a:lumMod val="75000"/>
          </a:schemeClr>
        </a:solidFill>
      </dgm:spPr>
      <dgm:t>
        <a:bodyPr/>
        <a:lstStyle/>
        <a:p>
          <a:r>
            <a:rPr lang="ru-RU" sz="1800" b="1" dirty="0" smtClean="0"/>
            <a:t>Логопед задает вопросы, показывая образец</a:t>
          </a:r>
          <a:endParaRPr lang="ru-RU" sz="1800" b="1" dirty="0"/>
        </a:p>
      </dgm:t>
    </dgm:pt>
    <dgm:pt modelId="{49AB5E38-0CF0-4828-AB68-E052046507AB}" type="parTrans" cxnId="{61E1F31A-CF2B-4DC3-B555-1A1EBB3BB971}">
      <dgm:prSet/>
      <dgm:spPr/>
      <dgm:t>
        <a:bodyPr/>
        <a:lstStyle/>
        <a:p>
          <a:endParaRPr lang="ru-RU"/>
        </a:p>
      </dgm:t>
    </dgm:pt>
    <dgm:pt modelId="{F6C4115C-503D-4014-97B0-A0009EF36199}" type="sibTrans" cxnId="{61E1F31A-CF2B-4DC3-B555-1A1EBB3BB971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C98068EF-232A-4A05-86C6-2B2D683C187B}">
      <dgm:prSet phldrT="[Текст]" custT="1"/>
      <dgm:spPr>
        <a:solidFill>
          <a:schemeClr val="accent5">
            <a:lumMod val="50000"/>
          </a:schemeClr>
        </a:solidFill>
      </dgm:spPr>
      <dgm:t>
        <a:bodyPr/>
        <a:lstStyle/>
        <a:p>
          <a:r>
            <a:rPr lang="ru-RU" sz="1600" b="1" dirty="0" smtClean="0"/>
            <a:t>После ответа сформулировать свой вопрос по данной ситуации, обращаясь с тем  же вопросом</a:t>
          </a:r>
          <a:endParaRPr lang="ru-RU" sz="1600" b="1" dirty="0"/>
        </a:p>
      </dgm:t>
    </dgm:pt>
    <dgm:pt modelId="{C0624057-C2EE-4CE7-AD16-1E0720C8C653}" type="parTrans" cxnId="{15ED1F77-F24D-47B7-BF12-5DEDF27D0E5D}">
      <dgm:prSet/>
      <dgm:spPr/>
      <dgm:t>
        <a:bodyPr/>
        <a:lstStyle/>
        <a:p>
          <a:endParaRPr lang="ru-RU"/>
        </a:p>
      </dgm:t>
    </dgm:pt>
    <dgm:pt modelId="{82847468-B648-4F68-880E-4F8CDFE4B977}" type="sibTrans" cxnId="{15ED1F77-F24D-47B7-BF12-5DEDF27D0E5D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145578F7-15B6-4F5A-ADFC-EE45E467ACD2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ru-RU" sz="1800" b="1" dirty="0" smtClean="0"/>
            <a:t>Встречный вопрос повторял предыдущий, но звучал по-разному</a:t>
          </a:r>
          <a:endParaRPr lang="ru-RU" sz="1800" b="1" dirty="0"/>
        </a:p>
      </dgm:t>
    </dgm:pt>
    <dgm:pt modelId="{7F8A287D-4337-4EEA-B911-1685E9B14B3E}" type="parTrans" cxnId="{F13DBB3A-975A-4764-A383-9B060E9A87BF}">
      <dgm:prSet/>
      <dgm:spPr/>
      <dgm:t>
        <a:bodyPr/>
        <a:lstStyle/>
        <a:p>
          <a:endParaRPr lang="ru-RU"/>
        </a:p>
      </dgm:t>
    </dgm:pt>
    <dgm:pt modelId="{6E75DA8D-4FA9-4D2A-BF54-EE0555043B79}" type="sibTrans" cxnId="{F13DBB3A-975A-4764-A383-9B060E9A87BF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731E6847-168A-4489-B797-4AF457919B93}">
      <dgm:prSet phldrT="[Текст]"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ru-RU" b="1" dirty="0" smtClean="0"/>
            <a:t>Встречный вопрос в рамках  темы  беседы</a:t>
          </a:r>
          <a:endParaRPr lang="ru-RU" b="1" dirty="0"/>
        </a:p>
      </dgm:t>
    </dgm:pt>
    <dgm:pt modelId="{DC87EDBE-910A-419C-A19B-759041ED6089}" type="parTrans" cxnId="{68D29967-6C8B-4E62-AB35-820EE1D62F2B}">
      <dgm:prSet/>
      <dgm:spPr/>
      <dgm:t>
        <a:bodyPr/>
        <a:lstStyle/>
        <a:p>
          <a:endParaRPr lang="ru-RU"/>
        </a:p>
      </dgm:t>
    </dgm:pt>
    <dgm:pt modelId="{2C7F05C3-C2D6-455D-B4A9-701883410788}" type="sibTrans" cxnId="{68D29967-6C8B-4E62-AB35-820EE1D62F2B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66B1450A-313B-4963-9A23-AF2B68B66794}">
      <dgm:prSet phldrT="[Текст]" custT="1"/>
      <dgm:spPr>
        <a:solidFill>
          <a:srgbClr val="00B0F0"/>
        </a:solidFill>
      </dgm:spPr>
      <dgm:t>
        <a:bodyPr/>
        <a:lstStyle/>
        <a:p>
          <a:r>
            <a:rPr lang="ru-RU" sz="1800" b="1" dirty="0" smtClean="0"/>
            <a:t>Трансформация ответов в вопросы и вопросов  в ответы</a:t>
          </a:r>
          <a:endParaRPr lang="ru-RU" sz="1800" b="1" dirty="0"/>
        </a:p>
      </dgm:t>
    </dgm:pt>
    <dgm:pt modelId="{A0DEF1CE-94FA-4A69-A9AC-8A1BF51C0C63}" type="parTrans" cxnId="{CB6B2B23-42FF-4863-BB72-04FDFA4391BC}">
      <dgm:prSet/>
      <dgm:spPr/>
      <dgm:t>
        <a:bodyPr/>
        <a:lstStyle/>
        <a:p>
          <a:endParaRPr lang="ru-RU"/>
        </a:p>
      </dgm:t>
    </dgm:pt>
    <dgm:pt modelId="{65FD0CCF-536D-4593-8063-B873C1AD733C}" type="sibTrans" cxnId="{CB6B2B23-42FF-4863-BB72-04FDFA4391BC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C0152777-B6A8-49DE-BA4A-F3B3C5C42097}">
      <dgm:prSet phldrT="[Текст]" custT="1"/>
      <dgm:spPr>
        <a:solidFill>
          <a:schemeClr val="accent6"/>
        </a:solidFill>
      </dgm:spPr>
      <dgm:t>
        <a:bodyPr/>
        <a:lstStyle/>
        <a:p>
          <a:r>
            <a:rPr lang="ru-RU" sz="1800" b="1" dirty="0" smtClean="0"/>
            <a:t>Ведение расспроса по схеме (формулировка нескольких вопросов с определенной целью)</a:t>
          </a:r>
          <a:endParaRPr lang="ru-RU" sz="1800" b="1" dirty="0"/>
        </a:p>
      </dgm:t>
    </dgm:pt>
    <dgm:pt modelId="{98D26D0C-BFE7-4036-AB5C-327BD39D2FE8}" type="parTrans" cxnId="{D5F7F336-93F3-49B1-B938-7B7BDCA15309}">
      <dgm:prSet/>
      <dgm:spPr/>
      <dgm:t>
        <a:bodyPr/>
        <a:lstStyle/>
        <a:p>
          <a:endParaRPr lang="ru-RU"/>
        </a:p>
      </dgm:t>
    </dgm:pt>
    <dgm:pt modelId="{D37B9E38-C7B4-4126-986B-571DB411A6F6}" type="sibTrans" cxnId="{D5F7F336-93F3-49B1-B938-7B7BDCA15309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5AC13055-69DB-46F3-A0D9-05DC0AF2C560}">
      <dgm:prSet phldrT="[Текст]" custT="1"/>
      <dgm:spPr>
        <a:solidFill>
          <a:srgbClr val="0070C0"/>
        </a:solidFill>
      </dgm:spPr>
      <dgm:t>
        <a:bodyPr/>
        <a:lstStyle/>
        <a:p>
          <a:r>
            <a:rPr lang="ru-RU" sz="1800" b="1" dirty="0" smtClean="0"/>
            <a:t>Реактивные реплики в простейших  диалогических единствах</a:t>
          </a:r>
          <a:endParaRPr lang="ru-RU" sz="1800" b="1" dirty="0"/>
        </a:p>
      </dgm:t>
    </dgm:pt>
    <dgm:pt modelId="{BD1EFF8F-FAC8-47EB-B1F3-56CE7926BA7C}" type="parTrans" cxnId="{272D781A-5E26-4BA8-8810-539A7413C149}">
      <dgm:prSet/>
      <dgm:spPr/>
      <dgm:t>
        <a:bodyPr/>
        <a:lstStyle/>
        <a:p>
          <a:endParaRPr lang="ru-RU"/>
        </a:p>
      </dgm:t>
    </dgm:pt>
    <dgm:pt modelId="{3CD7D035-753C-4C37-92FC-8752CBCF3AF8}" type="sibTrans" cxnId="{272D781A-5E26-4BA8-8810-539A7413C149}">
      <dgm:prSet/>
      <dgm:spPr>
        <a:ln w="57150">
          <a:solidFill>
            <a:schemeClr val="bg1"/>
          </a:solidFill>
        </a:ln>
      </dgm:spPr>
      <dgm:t>
        <a:bodyPr/>
        <a:lstStyle/>
        <a:p>
          <a:endParaRPr lang="ru-RU"/>
        </a:p>
      </dgm:t>
    </dgm:pt>
    <dgm:pt modelId="{F85BD501-3CD9-46D0-B0AD-FE720C4AF1E4}">
      <dgm:prSet phldrT="[Текст]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ru-RU" b="1" dirty="0" smtClean="0"/>
            <a:t>Распространять и дополнять реплики в </a:t>
          </a:r>
          <a:r>
            <a:rPr lang="ru-RU" b="1" dirty="0" err="1" smtClean="0"/>
            <a:t>микродиалоге</a:t>
          </a:r>
          <a:endParaRPr lang="ru-RU" b="1" dirty="0"/>
        </a:p>
      </dgm:t>
    </dgm:pt>
    <dgm:pt modelId="{554E0FFF-162B-4A9F-B42C-4745ADB8B8CC}" type="parTrans" cxnId="{1D6D6328-4201-45B4-89E2-6658ECF249F8}">
      <dgm:prSet/>
      <dgm:spPr/>
      <dgm:t>
        <a:bodyPr/>
        <a:lstStyle/>
        <a:p>
          <a:endParaRPr lang="ru-RU"/>
        </a:p>
      </dgm:t>
    </dgm:pt>
    <dgm:pt modelId="{B0E1AA30-934C-4EFC-B141-0ACAF6A321ED}" type="sibTrans" cxnId="{1D6D6328-4201-45B4-89E2-6658ECF249F8}">
      <dgm:prSet/>
      <dgm:spPr/>
      <dgm:t>
        <a:bodyPr/>
        <a:lstStyle/>
        <a:p>
          <a:endParaRPr lang="ru-RU"/>
        </a:p>
      </dgm:t>
    </dgm:pt>
    <dgm:pt modelId="{6B76831E-D1CB-4F2E-9068-992DE4C518B4}" type="pres">
      <dgm:prSet presAssocID="{37FA2FA1-2935-464C-A40F-2ABD53D0CEEB}" presName="Name0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85B43DE3-897E-4935-942C-DDD7D8367669}" type="pres">
      <dgm:prSet presAssocID="{B402BA88-F991-4DFC-90E8-2D7F92782DFE}" presName="compNode" presStyleCnt="0"/>
      <dgm:spPr/>
      <dgm:t>
        <a:bodyPr/>
        <a:lstStyle/>
        <a:p>
          <a:endParaRPr lang="ru-RU"/>
        </a:p>
      </dgm:t>
    </dgm:pt>
    <dgm:pt modelId="{C9019C95-6DFA-4398-9725-31A4CB9871FF}" type="pres">
      <dgm:prSet presAssocID="{B402BA88-F991-4DFC-90E8-2D7F92782DFE}" presName="dummyConnPt" presStyleCnt="0"/>
      <dgm:spPr/>
      <dgm:t>
        <a:bodyPr/>
        <a:lstStyle/>
        <a:p>
          <a:endParaRPr lang="ru-RU"/>
        </a:p>
      </dgm:t>
    </dgm:pt>
    <dgm:pt modelId="{78BC8995-AB09-48C0-B913-33A019BE8896}" type="pres">
      <dgm:prSet presAssocID="{B402BA88-F991-4DFC-90E8-2D7F92782DFE}" presName="node" presStyleLbl="node1" presStyleIdx="0" presStyleCnt="8" custScaleY="1314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0E0FA5-51BA-44F9-9CE7-A0E73BE6D6FB}" type="pres">
      <dgm:prSet presAssocID="{F6C4115C-503D-4014-97B0-A0009EF36199}" presName="sibTrans" presStyleLbl="bgSibTrans2D1" presStyleIdx="0" presStyleCnt="7"/>
      <dgm:spPr/>
      <dgm:t>
        <a:bodyPr/>
        <a:lstStyle/>
        <a:p>
          <a:endParaRPr lang="ru-RU"/>
        </a:p>
      </dgm:t>
    </dgm:pt>
    <dgm:pt modelId="{5F05A78F-3BAD-473D-8A84-9C60CA6CA17D}" type="pres">
      <dgm:prSet presAssocID="{C98068EF-232A-4A05-86C6-2B2D683C187B}" presName="compNode" presStyleCnt="0"/>
      <dgm:spPr/>
      <dgm:t>
        <a:bodyPr/>
        <a:lstStyle/>
        <a:p>
          <a:endParaRPr lang="ru-RU"/>
        </a:p>
      </dgm:t>
    </dgm:pt>
    <dgm:pt modelId="{3983917A-C36B-44A3-BF87-54C8E5971329}" type="pres">
      <dgm:prSet presAssocID="{C98068EF-232A-4A05-86C6-2B2D683C187B}" presName="dummyConnPt" presStyleCnt="0"/>
      <dgm:spPr/>
      <dgm:t>
        <a:bodyPr/>
        <a:lstStyle/>
        <a:p>
          <a:endParaRPr lang="ru-RU"/>
        </a:p>
      </dgm:t>
    </dgm:pt>
    <dgm:pt modelId="{942AC88B-EDA5-4B57-BF1A-CC043CA60626}" type="pres">
      <dgm:prSet presAssocID="{C98068EF-232A-4A05-86C6-2B2D683C187B}" presName="node" presStyleLbl="node1" presStyleIdx="1" presStyleCnt="8" custScaleY="133222" custLinFactNeighborX="-4638" custLinFactNeighborY="-29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02F3A-DD21-4026-B140-C5AA86EAB3C4}" type="pres">
      <dgm:prSet presAssocID="{82847468-B648-4F68-880E-4F8CDFE4B977}" presName="sibTrans" presStyleLbl="bgSibTrans2D1" presStyleIdx="1" presStyleCnt="7"/>
      <dgm:spPr/>
      <dgm:t>
        <a:bodyPr/>
        <a:lstStyle/>
        <a:p>
          <a:endParaRPr lang="ru-RU"/>
        </a:p>
      </dgm:t>
    </dgm:pt>
    <dgm:pt modelId="{7470C608-324A-4785-AE19-80263C606146}" type="pres">
      <dgm:prSet presAssocID="{145578F7-15B6-4F5A-ADFC-EE45E467ACD2}" presName="compNode" presStyleCnt="0"/>
      <dgm:spPr/>
      <dgm:t>
        <a:bodyPr/>
        <a:lstStyle/>
        <a:p>
          <a:endParaRPr lang="ru-RU"/>
        </a:p>
      </dgm:t>
    </dgm:pt>
    <dgm:pt modelId="{A0FF02F8-1379-41B4-9D97-ED15BA729573}" type="pres">
      <dgm:prSet presAssocID="{145578F7-15B6-4F5A-ADFC-EE45E467ACD2}" presName="dummyConnPt" presStyleCnt="0"/>
      <dgm:spPr/>
      <dgm:t>
        <a:bodyPr/>
        <a:lstStyle/>
        <a:p>
          <a:endParaRPr lang="ru-RU"/>
        </a:p>
      </dgm:t>
    </dgm:pt>
    <dgm:pt modelId="{4D6785DC-A5FC-4469-9024-A8D5952FAC71}" type="pres">
      <dgm:prSet presAssocID="{145578F7-15B6-4F5A-ADFC-EE45E467ACD2}" presName="node" presStyleLbl="node1" presStyleIdx="2" presStyleCnt="8" custScaleY="133223" custLinFactNeighborX="-1458" custLinFactNeighborY="-172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0DC77F-719E-4A5D-B9A1-5CCBD60A1E7D}" type="pres">
      <dgm:prSet presAssocID="{6E75DA8D-4FA9-4D2A-BF54-EE0555043B79}" presName="sibTrans" presStyleLbl="bgSibTrans2D1" presStyleIdx="2" presStyleCnt="7"/>
      <dgm:spPr/>
      <dgm:t>
        <a:bodyPr/>
        <a:lstStyle/>
        <a:p>
          <a:endParaRPr lang="ru-RU"/>
        </a:p>
      </dgm:t>
    </dgm:pt>
    <dgm:pt modelId="{EEC2E726-4489-46AC-BFB6-CF43121A95D4}" type="pres">
      <dgm:prSet presAssocID="{731E6847-168A-4489-B797-4AF457919B93}" presName="compNode" presStyleCnt="0"/>
      <dgm:spPr/>
      <dgm:t>
        <a:bodyPr/>
        <a:lstStyle/>
        <a:p>
          <a:endParaRPr lang="ru-RU"/>
        </a:p>
      </dgm:t>
    </dgm:pt>
    <dgm:pt modelId="{18EA474B-FCDD-4EBE-B395-8821A99FA682}" type="pres">
      <dgm:prSet presAssocID="{731E6847-168A-4489-B797-4AF457919B93}" presName="dummyConnPt" presStyleCnt="0"/>
      <dgm:spPr/>
      <dgm:t>
        <a:bodyPr/>
        <a:lstStyle/>
        <a:p>
          <a:endParaRPr lang="ru-RU"/>
        </a:p>
      </dgm:t>
    </dgm:pt>
    <dgm:pt modelId="{A6FC0015-AEE2-4754-98E2-3D1DDAA75CDA}" type="pres">
      <dgm:prSet presAssocID="{731E6847-168A-4489-B797-4AF457919B93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233CE5-1C9E-4BC4-BCC1-62374D183157}" type="pres">
      <dgm:prSet presAssocID="{2C7F05C3-C2D6-455D-B4A9-701883410788}" presName="sibTrans" presStyleLbl="bgSibTrans2D1" presStyleIdx="3" presStyleCnt="7"/>
      <dgm:spPr/>
      <dgm:t>
        <a:bodyPr/>
        <a:lstStyle/>
        <a:p>
          <a:endParaRPr lang="ru-RU"/>
        </a:p>
      </dgm:t>
    </dgm:pt>
    <dgm:pt modelId="{AEEB5F34-D999-43E0-A19F-656B72ED6AE8}" type="pres">
      <dgm:prSet presAssocID="{66B1450A-313B-4963-9A23-AF2B68B66794}" presName="compNode" presStyleCnt="0"/>
      <dgm:spPr/>
      <dgm:t>
        <a:bodyPr/>
        <a:lstStyle/>
        <a:p>
          <a:endParaRPr lang="ru-RU"/>
        </a:p>
      </dgm:t>
    </dgm:pt>
    <dgm:pt modelId="{C5A93183-0513-43FA-A3E1-D8FBE7DC7F58}" type="pres">
      <dgm:prSet presAssocID="{66B1450A-313B-4963-9A23-AF2B68B66794}" presName="dummyConnPt" presStyleCnt="0"/>
      <dgm:spPr/>
      <dgm:t>
        <a:bodyPr/>
        <a:lstStyle/>
        <a:p>
          <a:endParaRPr lang="ru-RU"/>
        </a:p>
      </dgm:t>
    </dgm:pt>
    <dgm:pt modelId="{CF9AC299-2CAB-435F-8C70-F615AF38A103}" type="pres">
      <dgm:prSet presAssocID="{66B1450A-313B-4963-9A23-AF2B68B66794}" presName="node" presStyleLbl="node1" presStyleIdx="4" presStyleCnt="8" custScaleY="1207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A5BCE8-2BF1-4A12-8511-7F080F4C3797}" type="pres">
      <dgm:prSet presAssocID="{65FD0CCF-536D-4593-8063-B873C1AD733C}" presName="sibTrans" presStyleLbl="bgSibTrans2D1" presStyleIdx="4" presStyleCnt="7"/>
      <dgm:spPr/>
      <dgm:t>
        <a:bodyPr/>
        <a:lstStyle/>
        <a:p>
          <a:endParaRPr lang="ru-RU"/>
        </a:p>
      </dgm:t>
    </dgm:pt>
    <dgm:pt modelId="{AD6BFA3A-038A-45CE-A391-E7B7237AF7CC}" type="pres">
      <dgm:prSet presAssocID="{C0152777-B6A8-49DE-BA4A-F3B3C5C42097}" presName="compNode" presStyleCnt="0"/>
      <dgm:spPr/>
      <dgm:t>
        <a:bodyPr/>
        <a:lstStyle/>
        <a:p>
          <a:endParaRPr lang="ru-RU"/>
        </a:p>
      </dgm:t>
    </dgm:pt>
    <dgm:pt modelId="{C6560D71-D63A-4790-A8A4-BB2C9CCE4944}" type="pres">
      <dgm:prSet presAssocID="{C0152777-B6A8-49DE-BA4A-F3B3C5C42097}" presName="dummyConnPt" presStyleCnt="0"/>
      <dgm:spPr/>
      <dgm:t>
        <a:bodyPr/>
        <a:lstStyle/>
        <a:p>
          <a:endParaRPr lang="ru-RU"/>
        </a:p>
      </dgm:t>
    </dgm:pt>
    <dgm:pt modelId="{ECAE4DF9-BBB0-44B4-9181-1794D5C8912B}" type="pres">
      <dgm:prSet presAssocID="{C0152777-B6A8-49DE-BA4A-F3B3C5C42097}" presName="node" presStyleLbl="node1" presStyleIdx="5" presStyleCnt="8" custScaleX="125267" custScaleY="1890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06927-0132-4390-94F4-0FFBBC411ED1}" type="pres">
      <dgm:prSet presAssocID="{D37B9E38-C7B4-4126-986B-571DB411A6F6}" presName="sibTrans" presStyleLbl="bgSibTrans2D1" presStyleIdx="5" presStyleCnt="7"/>
      <dgm:spPr/>
      <dgm:t>
        <a:bodyPr/>
        <a:lstStyle/>
        <a:p>
          <a:endParaRPr lang="ru-RU"/>
        </a:p>
      </dgm:t>
    </dgm:pt>
    <dgm:pt modelId="{95BBA73E-85B5-472E-8A2E-6D50FFEF1717}" type="pres">
      <dgm:prSet presAssocID="{5AC13055-69DB-46F3-A0D9-05DC0AF2C560}" presName="compNode" presStyleCnt="0"/>
      <dgm:spPr/>
      <dgm:t>
        <a:bodyPr/>
        <a:lstStyle/>
        <a:p>
          <a:endParaRPr lang="ru-RU"/>
        </a:p>
      </dgm:t>
    </dgm:pt>
    <dgm:pt modelId="{99F6DE65-B2D1-47EA-98F3-55354A977357}" type="pres">
      <dgm:prSet presAssocID="{5AC13055-69DB-46F3-A0D9-05DC0AF2C560}" presName="dummyConnPt" presStyleCnt="0"/>
      <dgm:spPr/>
      <dgm:t>
        <a:bodyPr/>
        <a:lstStyle/>
        <a:p>
          <a:endParaRPr lang="ru-RU"/>
        </a:p>
      </dgm:t>
    </dgm:pt>
    <dgm:pt modelId="{82251940-79F3-4171-AC1A-36049F6E82D4}" type="pres">
      <dgm:prSet presAssocID="{5AC13055-69DB-46F3-A0D9-05DC0AF2C560}" presName="node" presStyleLbl="node1" presStyleIdx="6" presStyleCnt="8" custScaleY="1258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988E3F-A79C-4F3D-8C0A-674C40B3BDB8}" type="pres">
      <dgm:prSet presAssocID="{3CD7D035-753C-4C37-92FC-8752CBCF3AF8}" presName="sibTrans" presStyleLbl="bgSibTrans2D1" presStyleIdx="6" presStyleCnt="7" custLinFactNeighborX="-2100" custLinFactNeighborY="-29232"/>
      <dgm:spPr/>
      <dgm:t>
        <a:bodyPr/>
        <a:lstStyle/>
        <a:p>
          <a:endParaRPr lang="ru-RU"/>
        </a:p>
      </dgm:t>
    </dgm:pt>
    <dgm:pt modelId="{BCBAC68E-E6E3-44FC-AFC6-A349A5552957}" type="pres">
      <dgm:prSet presAssocID="{F85BD501-3CD9-46D0-B0AD-FE720C4AF1E4}" presName="compNode" presStyleCnt="0"/>
      <dgm:spPr/>
      <dgm:t>
        <a:bodyPr/>
        <a:lstStyle/>
        <a:p>
          <a:endParaRPr lang="ru-RU"/>
        </a:p>
      </dgm:t>
    </dgm:pt>
    <dgm:pt modelId="{7582D1AE-4E06-4427-A8F7-93BC84CD57A4}" type="pres">
      <dgm:prSet presAssocID="{F85BD501-3CD9-46D0-B0AD-FE720C4AF1E4}" presName="dummyConnPt" presStyleCnt="0"/>
      <dgm:spPr/>
      <dgm:t>
        <a:bodyPr/>
        <a:lstStyle/>
        <a:p>
          <a:endParaRPr lang="ru-RU"/>
        </a:p>
      </dgm:t>
    </dgm:pt>
    <dgm:pt modelId="{028F34A1-304F-4491-8C06-A9CD028B4322}" type="pres">
      <dgm:prSet presAssocID="{F85BD501-3CD9-46D0-B0AD-FE720C4AF1E4}" presName="node" presStyleLbl="node1" presStyleIdx="7" presStyleCnt="8" custScaleY="1601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5A8DB37-BED2-4914-8512-D8D92F2452B0}" type="presOf" srcId="{65FD0CCF-536D-4593-8063-B873C1AD733C}" destId="{23A5BCE8-2BF1-4A12-8511-7F080F4C3797}" srcOrd="0" destOrd="0" presId="urn:microsoft.com/office/officeart/2005/8/layout/bProcess4"/>
    <dgm:cxn modelId="{CB6B2B23-42FF-4863-BB72-04FDFA4391BC}" srcId="{37FA2FA1-2935-464C-A40F-2ABD53D0CEEB}" destId="{66B1450A-313B-4963-9A23-AF2B68B66794}" srcOrd="4" destOrd="0" parTransId="{A0DEF1CE-94FA-4A69-A9AC-8A1BF51C0C63}" sibTransId="{65FD0CCF-536D-4593-8063-B873C1AD733C}"/>
    <dgm:cxn modelId="{68D29967-6C8B-4E62-AB35-820EE1D62F2B}" srcId="{37FA2FA1-2935-464C-A40F-2ABD53D0CEEB}" destId="{731E6847-168A-4489-B797-4AF457919B93}" srcOrd="3" destOrd="0" parTransId="{DC87EDBE-910A-419C-A19B-759041ED6089}" sibTransId="{2C7F05C3-C2D6-455D-B4A9-701883410788}"/>
    <dgm:cxn modelId="{1290273A-8485-44AA-9938-1BE641BE46F0}" type="presOf" srcId="{F85BD501-3CD9-46D0-B0AD-FE720C4AF1E4}" destId="{028F34A1-304F-4491-8C06-A9CD028B4322}" srcOrd="0" destOrd="0" presId="urn:microsoft.com/office/officeart/2005/8/layout/bProcess4"/>
    <dgm:cxn modelId="{6F45E40D-06DF-426B-B0A9-7286DA5AFFAC}" type="presOf" srcId="{82847468-B648-4F68-880E-4F8CDFE4B977}" destId="{53E02F3A-DD21-4026-B140-C5AA86EAB3C4}" srcOrd="0" destOrd="0" presId="urn:microsoft.com/office/officeart/2005/8/layout/bProcess4"/>
    <dgm:cxn modelId="{5D98ED44-78D1-42C7-A93C-2557203CC83D}" type="presOf" srcId="{C98068EF-232A-4A05-86C6-2B2D683C187B}" destId="{942AC88B-EDA5-4B57-BF1A-CC043CA60626}" srcOrd="0" destOrd="0" presId="urn:microsoft.com/office/officeart/2005/8/layout/bProcess4"/>
    <dgm:cxn modelId="{16B611CD-7578-4CC0-B125-DB8BC2BD41E9}" type="presOf" srcId="{3CD7D035-753C-4C37-92FC-8752CBCF3AF8}" destId="{96988E3F-A79C-4F3D-8C0A-674C40B3BDB8}" srcOrd="0" destOrd="0" presId="urn:microsoft.com/office/officeart/2005/8/layout/bProcess4"/>
    <dgm:cxn modelId="{D5F7F336-93F3-49B1-B938-7B7BDCA15309}" srcId="{37FA2FA1-2935-464C-A40F-2ABD53D0CEEB}" destId="{C0152777-B6A8-49DE-BA4A-F3B3C5C42097}" srcOrd="5" destOrd="0" parTransId="{98D26D0C-BFE7-4036-AB5C-327BD39D2FE8}" sibTransId="{D37B9E38-C7B4-4126-986B-571DB411A6F6}"/>
    <dgm:cxn modelId="{E843BE77-FAA3-42CB-94CC-3405E5ADA38B}" type="presOf" srcId="{66B1450A-313B-4963-9A23-AF2B68B66794}" destId="{CF9AC299-2CAB-435F-8C70-F615AF38A103}" srcOrd="0" destOrd="0" presId="urn:microsoft.com/office/officeart/2005/8/layout/bProcess4"/>
    <dgm:cxn modelId="{545BC8DC-A616-4F9E-A94C-483ED208E15B}" type="presOf" srcId="{5AC13055-69DB-46F3-A0D9-05DC0AF2C560}" destId="{82251940-79F3-4171-AC1A-36049F6E82D4}" srcOrd="0" destOrd="0" presId="urn:microsoft.com/office/officeart/2005/8/layout/bProcess4"/>
    <dgm:cxn modelId="{C1739A74-F23B-40B0-8501-0EB2955291C9}" type="presOf" srcId="{37FA2FA1-2935-464C-A40F-2ABD53D0CEEB}" destId="{6B76831E-D1CB-4F2E-9068-992DE4C518B4}" srcOrd="0" destOrd="0" presId="urn:microsoft.com/office/officeart/2005/8/layout/bProcess4"/>
    <dgm:cxn modelId="{272D781A-5E26-4BA8-8810-539A7413C149}" srcId="{37FA2FA1-2935-464C-A40F-2ABD53D0CEEB}" destId="{5AC13055-69DB-46F3-A0D9-05DC0AF2C560}" srcOrd="6" destOrd="0" parTransId="{BD1EFF8F-FAC8-47EB-B1F3-56CE7926BA7C}" sibTransId="{3CD7D035-753C-4C37-92FC-8752CBCF3AF8}"/>
    <dgm:cxn modelId="{1D6D6328-4201-45B4-89E2-6658ECF249F8}" srcId="{37FA2FA1-2935-464C-A40F-2ABD53D0CEEB}" destId="{F85BD501-3CD9-46D0-B0AD-FE720C4AF1E4}" srcOrd="7" destOrd="0" parTransId="{554E0FFF-162B-4A9F-B42C-4745ADB8B8CC}" sibTransId="{B0E1AA30-934C-4EFC-B141-0ACAF6A321ED}"/>
    <dgm:cxn modelId="{BE2A587F-14BD-43D9-B017-F5F0C14B8ED2}" type="presOf" srcId="{B402BA88-F991-4DFC-90E8-2D7F92782DFE}" destId="{78BC8995-AB09-48C0-B913-33A019BE8896}" srcOrd="0" destOrd="0" presId="urn:microsoft.com/office/officeart/2005/8/layout/bProcess4"/>
    <dgm:cxn modelId="{63F317D0-2615-42E7-A354-4FB3C8CF0AA4}" type="presOf" srcId="{731E6847-168A-4489-B797-4AF457919B93}" destId="{A6FC0015-AEE2-4754-98E2-3D1DDAA75CDA}" srcOrd="0" destOrd="0" presId="urn:microsoft.com/office/officeart/2005/8/layout/bProcess4"/>
    <dgm:cxn modelId="{BDB453B0-4992-4A05-928C-33444CBF9843}" type="presOf" srcId="{6E75DA8D-4FA9-4D2A-BF54-EE0555043B79}" destId="{540DC77F-719E-4A5D-B9A1-5CCBD60A1E7D}" srcOrd="0" destOrd="0" presId="urn:microsoft.com/office/officeart/2005/8/layout/bProcess4"/>
    <dgm:cxn modelId="{D97B1B34-7459-4382-93D9-14A7C0CE8639}" type="presOf" srcId="{D37B9E38-C7B4-4126-986B-571DB411A6F6}" destId="{5CB06927-0132-4390-94F4-0FFBBC411ED1}" srcOrd="0" destOrd="0" presId="urn:microsoft.com/office/officeart/2005/8/layout/bProcess4"/>
    <dgm:cxn modelId="{A15EB821-1742-431B-A761-796A16CC7827}" type="presOf" srcId="{F6C4115C-503D-4014-97B0-A0009EF36199}" destId="{C20E0FA5-51BA-44F9-9CE7-A0E73BE6D6FB}" srcOrd="0" destOrd="0" presId="urn:microsoft.com/office/officeart/2005/8/layout/bProcess4"/>
    <dgm:cxn modelId="{15ED1F77-F24D-47B7-BF12-5DEDF27D0E5D}" srcId="{37FA2FA1-2935-464C-A40F-2ABD53D0CEEB}" destId="{C98068EF-232A-4A05-86C6-2B2D683C187B}" srcOrd="1" destOrd="0" parTransId="{C0624057-C2EE-4CE7-AD16-1E0720C8C653}" sibTransId="{82847468-B648-4F68-880E-4F8CDFE4B977}"/>
    <dgm:cxn modelId="{61E1F31A-CF2B-4DC3-B555-1A1EBB3BB971}" srcId="{37FA2FA1-2935-464C-A40F-2ABD53D0CEEB}" destId="{B402BA88-F991-4DFC-90E8-2D7F92782DFE}" srcOrd="0" destOrd="0" parTransId="{49AB5E38-0CF0-4828-AB68-E052046507AB}" sibTransId="{F6C4115C-503D-4014-97B0-A0009EF36199}"/>
    <dgm:cxn modelId="{1D19AD1E-F9F1-4718-AF04-00AAEB91EE34}" type="presOf" srcId="{C0152777-B6A8-49DE-BA4A-F3B3C5C42097}" destId="{ECAE4DF9-BBB0-44B4-9181-1794D5C8912B}" srcOrd="0" destOrd="0" presId="urn:microsoft.com/office/officeart/2005/8/layout/bProcess4"/>
    <dgm:cxn modelId="{F13DBB3A-975A-4764-A383-9B060E9A87BF}" srcId="{37FA2FA1-2935-464C-A40F-2ABD53D0CEEB}" destId="{145578F7-15B6-4F5A-ADFC-EE45E467ACD2}" srcOrd="2" destOrd="0" parTransId="{7F8A287D-4337-4EEA-B911-1685E9B14B3E}" sibTransId="{6E75DA8D-4FA9-4D2A-BF54-EE0555043B79}"/>
    <dgm:cxn modelId="{0389BAC3-EA6C-4E4E-B821-22AA5A1DCC27}" type="presOf" srcId="{145578F7-15B6-4F5A-ADFC-EE45E467ACD2}" destId="{4D6785DC-A5FC-4469-9024-A8D5952FAC71}" srcOrd="0" destOrd="0" presId="urn:microsoft.com/office/officeart/2005/8/layout/bProcess4"/>
    <dgm:cxn modelId="{C7E25BE5-DFB1-42DE-B675-CFEA694351D7}" type="presOf" srcId="{2C7F05C3-C2D6-455D-B4A9-701883410788}" destId="{68233CE5-1C9E-4BC4-BCC1-62374D183157}" srcOrd="0" destOrd="0" presId="urn:microsoft.com/office/officeart/2005/8/layout/bProcess4"/>
    <dgm:cxn modelId="{846661EC-F2BE-4FA0-9CB5-7A782DF2FC88}" type="presParOf" srcId="{6B76831E-D1CB-4F2E-9068-992DE4C518B4}" destId="{85B43DE3-897E-4935-942C-DDD7D8367669}" srcOrd="0" destOrd="0" presId="urn:microsoft.com/office/officeart/2005/8/layout/bProcess4"/>
    <dgm:cxn modelId="{AD42FC04-05B1-469C-B5E2-03DA8FB5C7E9}" type="presParOf" srcId="{85B43DE3-897E-4935-942C-DDD7D8367669}" destId="{C9019C95-6DFA-4398-9725-31A4CB9871FF}" srcOrd="0" destOrd="0" presId="urn:microsoft.com/office/officeart/2005/8/layout/bProcess4"/>
    <dgm:cxn modelId="{87B8CB69-803E-409F-B268-D803D4D24044}" type="presParOf" srcId="{85B43DE3-897E-4935-942C-DDD7D8367669}" destId="{78BC8995-AB09-48C0-B913-33A019BE8896}" srcOrd="1" destOrd="0" presId="urn:microsoft.com/office/officeart/2005/8/layout/bProcess4"/>
    <dgm:cxn modelId="{1F905714-12C2-45D2-ACCD-4D6EEF51B46D}" type="presParOf" srcId="{6B76831E-D1CB-4F2E-9068-992DE4C518B4}" destId="{C20E0FA5-51BA-44F9-9CE7-A0E73BE6D6FB}" srcOrd="1" destOrd="0" presId="urn:microsoft.com/office/officeart/2005/8/layout/bProcess4"/>
    <dgm:cxn modelId="{57BE9DF2-F349-4A64-9582-8311A80BA8EF}" type="presParOf" srcId="{6B76831E-D1CB-4F2E-9068-992DE4C518B4}" destId="{5F05A78F-3BAD-473D-8A84-9C60CA6CA17D}" srcOrd="2" destOrd="0" presId="urn:microsoft.com/office/officeart/2005/8/layout/bProcess4"/>
    <dgm:cxn modelId="{4C504C29-E1BB-4CDF-AE0B-0B106D44A816}" type="presParOf" srcId="{5F05A78F-3BAD-473D-8A84-9C60CA6CA17D}" destId="{3983917A-C36B-44A3-BF87-54C8E5971329}" srcOrd="0" destOrd="0" presId="urn:microsoft.com/office/officeart/2005/8/layout/bProcess4"/>
    <dgm:cxn modelId="{E0AD697B-0569-4C9D-9DFC-20ACD565418B}" type="presParOf" srcId="{5F05A78F-3BAD-473D-8A84-9C60CA6CA17D}" destId="{942AC88B-EDA5-4B57-BF1A-CC043CA60626}" srcOrd="1" destOrd="0" presId="urn:microsoft.com/office/officeart/2005/8/layout/bProcess4"/>
    <dgm:cxn modelId="{81799433-8699-4761-B690-5D5E8166A462}" type="presParOf" srcId="{6B76831E-D1CB-4F2E-9068-992DE4C518B4}" destId="{53E02F3A-DD21-4026-B140-C5AA86EAB3C4}" srcOrd="3" destOrd="0" presId="urn:microsoft.com/office/officeart/2005/8/layout/bProcess4"/>
    <dgm:cxn modelId="{2F3059FF-7238-497C-88B4-47F07B32943B}" type="presParOf" srcId="{6B76831E-D1CB-4F2E-9068-992DE4C518B4}" destId="{7470C608-324A-4785-AE19-80263C606146}" srcOrd="4" destOrd="0" presId="urn:microsoft.com/office/officeart/2005/8/layout/bProcess4"/>
    <dgm:cxn modelId="{9BE6FB75-7399-43D3-9AE5-7A3B868B99F0}" type="presParOf" srcId="{7470C608-324A-4785-AE19-80263C606146}" destId="{A0FF02F8-1379-41B4-9D97-ED15BA729573}" srcOrd="0" destOrd="0" presId="urn:microsoft.com/office/officeart/2005/8/layout/bProcess4"/>
    <dgm:cxn modelId="{D2079425-00E2-4191-A88B-574213C29409}" type="presParOf" srcId="{7470C608-324A-4785-AE19-80263C606146}" destId="{4D6785DC-A5FC-4469-9024-A8D5952FAC71}" srcOrd="1" destOrd="0" presId="urn:microsoft.com/office/officeart/2005/8/layout/bProcess4"/>
    <dgm:cxn modelId="{CC83A9B4-D2EA-4E0C-917A-D6A7A13657D7}" type="presParOf" srcId="{6B76831E-D1CB-4F2E-9068-992DE4C518B4}" destId="{540DC77F-719E-4A5D-B9A1-5CCBD60A1E7D}" srcOrd="5" destOrd="0" presId="urn:microsoft.com/office/officeart/2005/8/layout/bProcess4"/>
    <dgm:cxn modelId="{E00CDC06-90E4-4D17-BE35-27393E29AAE9}" type="presParOf" srcId="{6B76831E-D1CB-4F2E-9068-992DE4C518B4}" destId="{EEC2E726-4489-46AC-BFB6-CF43121A95D4}" srcOrd="6" destOrd="0" presId="urn:microsoft.com/office/officeart/2005/8/layout/bProcess4"/>
    <dgm:cxn modelId="{4A624A04-C2D5-4BBD-B625-684195330936}" type="presParOf" srcId="{EEC2E726-4489-46AC-BFB6-CF43121A95D4}" destId="{18EA474B-FCDD-4EBE-B395-8821A99FA682}" srcOrd="0" destOrd="0" presId="urn:microsoft.com/office/officeart/2005/8/layout/bProcess4"/>
    <dgm:cxn modelId="{4C5F746C-F585-410E-B63C-9141A5F721EB}" type="presParOf" srcId="{EEC2E726-4489-46AC-BFB6-CF43121A95D4}" destId="{A6FC0015-AEE2-4754-98E2-3D1DDAA75CDA}" srcOrd="1" destOrd="0" presId="urn:microsoft.com/office/officeart/2005/8/layout/bProcess4"/>
    <dgm:cxn modelId="{E749494A-83AC-4122-BA63-F8B41EBCF479}" type="presParOf" srcId="{6B76831E-D1CB-4F2E-9068-992DE4C518B4}" destId="{68233CE5-1C9E-4BC4-BCC1-62374D183157}" srcOrd="7" destOrd="0" presId="urn:microsoft.com/office/officeart/2005/8/layout/bProcess4"/>
    <dgm:cxn modelId="{0F093DD0-65F5-447D-9A26-8A03027A36A0}" type="presParOf" srcId="{6B76831E-D1CB-4F2E-9068-992DE4C518B4}" destId="{AEEB5F34-D999-43E0-A19F-656B72ED6AE8}" srcOrd="8" destOrd="0" presId="urn:microsoft.com/office/officeart/2005/8/layout/bProcess4"/>
    <dgm:cxn modelId="{2881B874-4B07-495A-A99A-6DC18343D752}" type="presParOf" srcId="{AEEB5F34-D999-43E0-A19F-656B72ED6AE8}" destId="{C5A93183-0513-43FA-A3E1-D8FBE7DC7F58}" srcOrd="0" destOrd="0" presId="urn:microsoft.com/office/officeart/2005/8/layout/bProcess4"/>
    <dgm:cxn modelId="{6EE272DE-03C4-48AB-BB82-FEEB318201B8}" type="presParOf" srcId="{AEEB5F34-D999-43E0-A19F-656B72ED6AE8}" destId="{CF9AC299-2CAB-435F-8C70-F615AF38A103}" srcOrd="1" destOrd="0" presId="urn:microsoft.com/office/officeart/2005/8/layout/bProcess4"/>
    <dgm:cxn modelId="{C3B36C96-D952-4E27-8553-41198B8FA1C3}" type="presParOf" srcId="{6B76831E-D1CB-4F2E-9068-992DE4C518B4}" destId="{23A5BCE8-2BF1-4A12-8511-7F080F4C3797}" srcOrd="9" destOrd="0" presId="urn:microsoft.com/office/officeart/2005/8/layout/bProcess4"/>
    <dgm:cxn modelId="{156EB9D2-9454-4700-A3A7-62687C9CF6D9}" type="presParOf" srcId="{6B76831E-D1CB-4F2E-9068-992DE4C518B4}" destId="{AD6BFA3A-038A-45CE-A391-E7B7237AF7CC}" srcOrd="10" destOrd="0" presId="urn:microsoft.com/office/officeart/2005/8/layout/bProcess4"/>
    <dgm:cxn modelId="{BF858F17-40CC-4FDE-97D0-282432A59342}" type="presParOf" srcId="{AD6BFA3A-038A-45CE-A391-E7B7237AF7CC}" destId="{C6560D71-D63A-4790-A8A4-BB2C9CCE4944}" srcOrd="0" destOrd="0" presId="urn:microsoft.com/office/officeart/2005/8/layout/bProcess4"/>
    <dgm:cxn modelId="{6D04F1D3-2712-4182-845E-EE86FE2884F7}" type="presParOf" srcId="{AD6BFA3A-038A-45CE-A391-E7B7237AF7CC}" destId="{ECAE4DF9-BBB0-44B4-9181-1794D5C8912B}" srcOrd="1" destOrd="0" presId="urn:microsoft.com/office/officeart/2005/8/layout/bProcess4"/>
    <dgm:cxn modelId="{AC76FC68-8E99-4C76-80B9-CB0DB2A05879}" type="presParOf" srcId="{6B76831E-D1CB-4F2E-9068-992DE4C518B4}" destId="{5CB06927-0132-4390-94F4-0FFBBC411ED1}" srcOrd="11" destOrd="0" presId="urn:microsoft.com/office/officeart/2005/8/layout/bProcess4"/>
    <dgm:cxn modelId="{9DAC3D08-695B-481D-9577-A042CBAEBD8D}" type="presParOf" srcId="{6B76831E-D1CB-4F2E-9068-992DE4C518B4}" destId="{95BBA73E-85B5-472E-8A2E-6D50FFEF1717}" srcOrd="12" destOrd="0" presId="urn:microsoft.com/office/officeart/2005/8/layout/bProcess4"/>
    <dgm:cxn modelId="{74353B23-C9DA-4CE7-B737-C93C4DF0071B}" type="presParOf" srcId="{95BBA73E-85B5-472E-8A2E-6D50FFEF1717}" destId="{99F6DE65-B2D1-47EA-98F3-55354A977357}" srcOrd="0" destOrd="0" presId="urn:microsoft.com/office/officeart/2005/8/layout/bProcess4"/>
    <dgm:cxn modelId="{3FA17E6F-2FB9-4DAD-9F87-D3B1B66AE7C1}" type="presParOf" srcId="{95BBA73E-85B5-472E-8A2E-6D50FFEF1717}" destId="{82251940-79F3-4171-AC1A-36049F6E82D4}" srcOrd="1" destOrd="0" presId="urn:microsoft.com/office/officeart/2005/8/layout/bProcess4"/>
    <dgm:cxn modelId="{76E3CB36-63D6-43BF-8F26-D483D1F8D8CE}" type="presParOf" srcId="{6B76831E-D1CB-4F2E-9068-992DE4C518B4}" destId="{96988E3F-A79C-4F3D-8C0A-674C40B3BDB8}" srcOrd="13" destOrd="0" presId="urn:microsoft.com/office/officeart/2005/8/layout/bProcess4"/>
    <dgm:cxn modelId="{6F0F60D2-AA8A-4D87-8A1F-B667ED80C6EF}" type="presParOf" srcId="{6B76831E-D1CB-4F2E-9068-992DE4C518B4}" destId="{BCBAC68E-E6E3-44FC-AFC6-A349A5552957}" srcOrd="14" destOrd="0" presId="urn:microsoft.com/office/officeart/2005/8/layout/bProcess4"/>
    <dgm:cxn modelId="{65637CAB-CF3F-4B50-9D40-75B06E09F39F}" type="presParOf" srcId="{BCBAC68E-E6E3-44FC-AFC6-A349A5552957}" destId="{7582D1AE-4E06-4427-A8F7-93BC84CD57A4}" srcOrd="0" destOrd="0" presId="urn:microsoft.com/office/officeart/2005/8/layout/bProcess4"/>
    <dgm:cxn modelId="{D66CE425-B01E-4F0F-9A0B-DE21DF8A83B9}" type="presParOf" srcId="{BCBAC68E-E6E3-44FC-AFC6-A349A5552957}" destId="{028F34A1-304F-4491-8C06-A9CD028B4322}" srcOrd="1" destOrd="0" presId="urn:microsoft.com/office/officeart/2005/8/layout/bProcess4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83590-FC54-4E39-B128-D71A4EDB05E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19CBA3-2B3F-467B-BDB4-D34CF00698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19CBA3-2B3F-467B-BDB4-D34CF0069863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5.xml"/><Relationship Id="rId3" Type="http://schemas.openxmlformats.org/officeDocument/2006/relationships/diagramLayout" Target="../diagrams/layout4.xml"/><Relationship Id="rId7" Type="http://schemas.openxmlformats.org/officeDocument/2006/relationships/diagramLayout" Target="../diagrams/layout5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5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Relationship Id="rId9" Type="http://schemas.openxmlformats.org/officeDocument/2006/relationships/diagramColors" Target="../diagrams/colors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00042"/>
            <a:ext cx="7772400" cy="607223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ФОРМИРОВАНИЕ ДИАЛОГИЧЕСКОЙ РЕЧИ У СТАРШИХ 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ДОШКОЛЬНИКОВ (с заиканием) </a:t>
            </a:r>
            <a:r>
              <a:rPr lang="ru-RU" b="1" dirty="0" smtClean="0">
                <a:ln>
                  <a:solidFill>
                    <a:schemeClr val="bg1"/>
                  </a:solidFill>
                </a:ln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 ПОИСКОВО-ИССЛЕДОВАТЕЛЬСКОЙ ДЕЯТЕЛЬНОСТИ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2700" i="1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УЧИТЕЛЬ-ЛОГОПЕД </a:t>
            </a:r>
            <a:b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 квалификационной категории</a:t>
            </a:r>
            <a:b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МДОБУ №38 город Орск</a:t>
            </a:r>
            <a:b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АЛЕКСЕЕВА ЕЛЕНА ВЛАДИМИРОВНА</a:t>
            </a:r>
            <a:endParaRPr lang="ru-RU" sz="3600" dirty="0">
              <a:ln>
                <a:solidFill>
                  <a:schemeClr val="accent6">
                    <a:lumMod val="60000"/>
                    <a:lumOff val="40000"/>
                  </a:schemeClr>
                </a:solidFill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472518" cy="785818"/>
          </a:xfrm>
        </p:spPr>
        <p:txBody>
          <a:bodyPr>
            <a:noAutofit/>
          </a:bodyPr>
          <a:lstStyle/>
          <a:p>
            <a:pPr algn="ctr"/>
            <a:r>
              <a:rPr lang="ru-RU" sz="40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ПОСЛЕДОВАТЕЛЬНОСТЬ В ОБЧЕНИИ:</a:t>
            </a:r>
            <a:endParaRPr lang="ru-RU" sz="4000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214422"/>
          <a:ext cx="8472518" cy="54292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Стрелка вниз 4"/>
          <p:cNvSpPr/>
          <p:nvPr/>
        </p:nvSpPr>
        <p:spPr>
          <a:xfrm>
            <a:off x="6572264" y="4786322"/>
            <a:ext cx="285752" cy="357190"/>
          </a:xfrm>
          <a:prstGeom prst="downArrow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>
            <a:off x="857224" y="642918"/>
            <a:ext cx="285752" cy="285752"/>
          </a:xfrm>
          <a:prstGeom prst="downArrow">
            <a:avLst/>
          </a:prstGeom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7627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8229600" cy="41434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Процесс обучения диалогической  речи   у детей формируется в разных видах детской деятельности, но одной из ведущих у детей старшего дошкольного возраста является   поисково-исследовательская деятельность, которая и способствует формированию разговорно-диалогической речи</a:t>
            </a:r>
          </a:p>
          <a:p>
            <a:pPr>
              <a:buNone/>
            </a:pPr>
            <a:r>
              <a:rPr lang="ru-RU" dirty="0" smtClean="0"/>
              <a:t>              </a:t>
            </a:r>
          </a:p>
          <a:p>
            <a:pPr>
              <a:buNone/>
            </a:pPr>
            <a:r>
              <a:rPr lang="ru-RU" sz="4000" b="1" dirty="0" smtClean="0"/>
              <a:t>        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ЛИТЕРАТУРА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268799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Чулкова А.В. «Формирование  диалога у дошкольников».</a:t>
            </a:r>
          </a:p>
          <a:p>
            <a:r>
              <a:rPr lang="ru-RU" sz="2400" b="1" dirty="0" err="1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Бизикова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О.А. «Развитие диалогической речи в игре».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Савенков А.И. «Методика проведения учебных исследований в детском саду»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Диалогическая речь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– особый вид речевой деятельности, функции которой реализуются в процессе непосредственного общения между собеседниками в результате последовательного чередования  стимулирующих и реагирующих реплик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НЕДОСТАТКИ В ДИАЛОГИЧЕСКОЙ РЕЧИ У ДЕТЕЙ 5-6 ЛЕТ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857364"/>
          <a:ext cx="8229600" cy="4643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439850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КРИТЕРИИ СФОРМИРОВАННОСТИ ДИАЛОГИЧЕСКОЙ РЕЧИ У ДЕТЕЙ 5-6 ЛЕТ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348" y="1357298"/>
          <a:ext cx="8286808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6868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ПОКАЗАТЕЛИ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СФОРМИРОВАННОСТИ  ДИАЛОГИЧЕСКОЙ РЕЧИ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2143116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4356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ТИПЫ  ВОПРОСОВ И РЕПЛИК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071563"/>
          <a:ext cx="8229600" cy="54292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143768" y="3286124"/>
            <a:ext cx="1500198" cy="1500198"/>
          </a:xfrm>
          <a:prstGeom prst="rect">
            <a:avLst/>
          </a:prstGeom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Реплики-реакции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2643182"/>
            <a:ext cx="1500198" cy="1500198"/>
          </a:xfrm>
          <a:prstGeom prst="rect">
            <a:avLst/>
          </a:prstGeom>
          <a:scene3d>
            <a:camera prst="perspectiveHeroicExtreme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Реплики-стимулы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42852"/>
            <a:ext cx="9001156" cy="164307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БАЗОВЫЕ УМЕНИЯ  В ПОИСКОВО-ИССЛЕДОВАТЕЛЬСКОЙ ДЕЯТЕЛЬНОСТИ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340237"/>
          </a:xfrm>
        </p:spPr>
        <p:txBody>
          <a:bodyPr/>
          <a:lstStyle/>
          <a:p>
            <a:endParaRPr lang="ru-RU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Выдвигать гипотезы;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Наблюдать, сравнивать, анализировать;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Задавать вопросы и  искать ответы на поставленные вопросы;</a:t>
            </a:r>
          </a:p>
          <a:p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 Делать умозаключения</a:t>
            </a:r>
            <a:endParaRPr lang="ru-RU" sz="2400" b="1" dirty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29697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МЕТОДЫ  В ПОИСКОВО-ИССЛЕДОВАТЕЛЬСКОЙ ДЕЯТЕЛЬНОСТИ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5072074"/>
          </a:xfrm>
        </p:spPr>
        <p:txBody>
          <a:bodyPr>
            <a:normAutofit/>
          </a:bodyPr>
          <a:lstStyle/>
          <a:p>
            <a:pPr lvl="0"/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Вопросы педагога, побуждающие детей к постановке проблемы;</a:t>
            </a:r>
          </a:p>
          <a:p>
            <a:pPr lvl="0"/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Вопросы, помогающие прояснить ситуацию и понять смысл эксперимента, его содержание или природную закономерность;</a:t>
            </a:r>
          </a:p>
          <a:p>
            <a:pPr lvl="0"/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Метод, стимулирующий детей к коммуникации: «Спроси своего друга о чем-либо, что он думает по этому поводу?»;</a:t>
            </a:r>
          </a:p>
          <a:p>
            <a:pPr lvl="0"/>
            <a:r>
              <a:rPr lang="ru-RU" sz="2400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Метод «первой пробы» применения результатов собственной исследовательской деятельности, суть которого состоит в определении ребенком личностно-ценностного смысла совершенных им действий</a:t>
            </a:r>
            <a:endParaRPr lang="ru-RU" sz="2600" b="1" dirty="0" smtClean="0">
              <a:solidFill>
                <a:schemeClr val="accent6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85794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ЭТАПЫ ОБУЧЕНИЯ:</a:t>
            </a:r>
            <a:endParaRPr lang="ru-RU" sz="4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50006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chemeClr val="accent6"/>
                </a:solidFill>
              </a:rPr>
              <a:t>1 этап -  осознание того, что хочешь узнать, вопрос возникает непосредственно из ситуации;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/>
                </a:solidFill>
              </a:rPr>
              <a:t>2 этап - формулирование  самостоятельного вопроса  по данной ситуации;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/>
                </a:solidFill>
              </a:rPr>
              <a:t>3 этап - обучение встречному вопросу;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/>
                </a:solidFill>
              </a:rPr>
              <a:t>4 этап - обучение трансформации вопросов;</a:t>
            </a:r>
          </a:p>
          <a:p>
            <a:pPr>
              <a:buNone/>
            </a:pPr>
            <a:r>
              <a:rPr lang="ru-RU" sz="2400" b="1" dirty="0" smtClean="0">
                <a:solidFill>
                  <a:schemeClr val="accent6"/>
                </a:solidFill>
              </a:rPr>
              <a:t>5 этап – обучение ведению расспроса</a:t>
            </a:r>
            <a:endParaRPr lang="ru-RU" sz="2400" b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637</TotalTime>
  <Words>422</Words>
  <Application>Microsoft Office PowerPoint</Application>
  <PresentationFormat>Экран (4:3)</PresentationFormat>
  <Paragraphs>65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ФОРМИРОВАНИЕ ДИАЛОГИЧЕСКОЙ РЕЧИ У СТАРШИХ ДОШКОЛЬНИКОВ (с заиканием) В ПОИСКОВО-ИССЛЕДОВАТЕЛЬСКОЙ ДЕЯТЕЛЬНОСТИ    УЧИТЕЛЬ-ЛОГОПЕД  1 квалификационной категории  МДОБУ №38 город Орск  АЛЕКСЕЕВА ЕЛЕНА ВЛАДИМИРОВНА</vt:lpstr>
      <vt:lpstr>Слайд 2</vt:lpstr>
      <vt:lpstr>НЕДОСТАТКИ В ДИАЛОГИЧЕСКОЙ РЕЧИ У ДЕТЕЙ 5-6 ЛЕТ</vt:lpstr>
      <vt:lpstr>КРИТЕРИИ СФОРМИРОВАННОСТИ ДИАЛОГИЧЕСКОЙ РЕЧИ У ДЕТЕЙ 5-6 ЛЕТ</vt:lpstr>
      <vt:lpstr>ПОКАЗАТЕЛИ СФОРМИРОВАННОСТИ  ДИАЛОГИЧЕСКОЙ РЕЧИ:</vt:lpstr>
      <vt:lpstr>ТИПЫ  ВОПРОСОВ И РЕПЛИК</vt:lpstr>
      <vt:lpstr>БАЗОВЫЕ УМЕНИЯ  В ПОИСКОВО-ИССЛЕДОВАТЕЛЬСКОЙ ДЕЯТЕЛЬНОСТИ</vt:lpstr>
      <vt:lpstr>МЕТОДЫ  В ПОИСКОВО-ИССЛЕДОВАТЕЛЬСКОЙ ДЕЯТЕЛЬНОСТИ</vt:lpstr>
      <vt:lpstr>ЭТАПЫ ОБУЧЕНИЯ:</vt:lpstr>
      <vt:lpstr>ПОСЛЕДОВАТЕЛЬНОСТЬ В ОБЧЕНИИ:</vt:lpstr>
      <vt:lpstr>ВЫВОД:</vt:lpstr>
      <vt:lpstr>ЛИТЕРАТУРА: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ДИАЛОГИЧЕСКОЙ РЕЧИ У СТАРШИХ ДОШКОЛЬНИКОВ В ПОИСКОВО-ИССЛЕДОВАТЕЛЬСКОЙ ДЕЯТЕЛЬНОСТИ    ПОДГОТОВИЛ  УЧИТЕЛЬ-ЛОГОПЕД  МДОБУ №38 1 квалификационной категории АЛЕКСЕЕВА ЕЛЕНА ВЛАДИМИРОВНА</dc:title>
  <cp:lastModifiedBy>user</cp:lastModifiedBy>
  <cp:revision>72</cp:revision>
  <dcterms:modified xsi:type="dcterms:W3CDTF">2013-09-25T16:20:05Z</dcterms:modified>
</cp:coreProperties>
</file>