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9"/>
  </p:notesMasterIdLst>
  <p:sldIdLst>
    <p:sldId id="256" r:id="rId2"/>
    <p:sldId id="258" r:id="rId3"/>
    <p:sldId id="257" r:id="rId4"/>
    <p:sldId id="259" r:id="rId5"/>
    <p:sldId id="270" r:id="rId6"/>
    <p:sldId id="260" r:id="rId7"/>
    <p:sldId id="271" r:id="rId8"/>
    <p:sldId id="261" r:id="rId9"/>
    <p:sldId id="262" r:id="rId10"/>
    <p:sldId id="263" r:id="rId11"/>
    <p:sldId id="264" r:id="rId12"/>
    <p:sldId id="272" r:id="rId13"/>
    <p:sldId id="265" r:id="rId14"/>
    <p:sldId id="266" r:id="rId15"/>
    <p:sldId id="267" r:id="rId16"/>
    <p:sldId id="268" r:id="rId17"/>
    <p:sldId id="26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6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2FCB66-D572-4638-BC3B-55D07DB04DE6}" type="datetimeFigureOut">
              <a:rPr lang="ru-RU" smtClean="0"/>
              <a:t>27.02.2012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73403-D7AA-4793-AC63-4B62CB54C06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B573403-D7AA-4793-AC63-4B62CB54C06D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  <p:sndAc>
      <p:stSnd>
        <p:snd r:embed="rId1" name="chimes.wav"/>
      </p:stSnd>
    </p:sndAc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D9EF208-B457-48D7-9814-AFA6CC13EACC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E769C1BB-1853-4A85-9139-7E3F050861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newsflash/>
    <p:sndAc>
      <p:stSnd>
        <p:snd r:embed="rId13" name="chimes.wav"/>
      </p:stSnd>
    </p:sndAc>
  </p:transition>
  <p:timing>
    <p:tnLst>
      <p:par>
        <p:cTn id="1" dur="indefinite" restart="never" nodeType="tmRoot"/>
      </p:par>
    </p:tn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hyperlink" Target="http://ru.wikipedia.org/wiki/%D0%97%D0%B4%D0%B0%D0%BD%D0%B8%D0%B5" TargetMode="External"/><Relationship Id="rId4" Type="http://schemas.openxmlformats.org/officeDocument/2006/relationships/hyperlink" Target="http://ru.wikipedia.org/wiki/%D0%94%D0%BE%D1%80%D0%BE%D0%B6%D0%BD%D0%B0%D1%8F_%D0%B8%D0%BD%D1%84%D1%80%D0%B0%D1%81%D1%82%D1%80%D1%83%D0%BA%D1%82%D1%83%D1%80%D0%B0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642918"/>
            <a:ext cx="7772400" cy="1470025"/>
          </a:xfrm>
        </p:spPr>
        <p:txBody>
          <a:bodyPr/>
          <a:lstStyle/>
          <a:p>
            <a:r>
              <a:rPr lang="ru-RU" dirty="0" smtClean="0"/>
              <a:t>Откуда произошло название  наших улиц.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00562" y="4429132"/>
            <a:ext cx="4500594" cy="2428868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Работа выполнена ученицей 4 класса "А"</a:t>
            </a:r>
            <a:r>
              <a:rPr lang="ru-RU" dirty="0" err="1" smtClean="0">
                <a:solidFill>
                  <a:srgbClr val="FF0000"/>
                </a:solidFill>
                <a:latin typeface="Arial Black" pitchFamily="34" charset="0"/>
              </a:rPr>
              <a:t>Архаровой</a:t>
            </a:r>
            <a:r>
              <a:rPr lang="ru-RU" dirty="0" smtClean="0">
                <a:solidFill>
                  <a:srgbClr val="FF0000"/>
                </a:solidFill>
                <a:latin typeface="Arial Black" pitchFamily="34" charset="0"/>
              </a:rPr>
              <a:t> Полины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4" name="Picture 2" descr="C:\Users\Юра\Downloads\200px-Budvaold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71678"/>
            <a:ext cx="4714876" cy="478632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01038" cy="78579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Улица Проспект - испытателей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42918"/>
            <a:ext cx="8686800" cy="9858444"/>
          </a:xfrm>
        </p:spPr>
        <p:txBody>
          <a:bodyPr>
            <a:normAutofit/>
          </a:bodyPr>
          <a:lstStyle/>
          <a:p>
            <a:r>
              <a:rPr lang="ru-RU" sz="2400" dirty="0"/>
              <a:t>Проспект был образован в 1994 году в честь 60-летия </a:t>
            </a:r>
            <a:r>
              <a:rPr lang="ru-RU" sz="2400" dirty="0" err="1"/>
              <a:t>Софринского</a:t>
            </a:r>
            <a:r>
              <a:rPr lang="ru-RU" sz="2400" dirty="0"/>
              <a:t> полигона. Получил название, чествующие многих и многих горожан, сотрудников оборонных предприятий, посвятивших себя испытаниям вооружений. В проспект вошли дома улиц Центральной, Восточной, </a:t>
            </a:r>
            <a:r>
              <a:rPr lang="ru-RU" sz="2400" dirty="0" err="1"/>
              <a:t>м-на</a:t>
            </a:r>
            <a:r>
              <a:rPr lang="ru-RU" sz="2400" dirty="0"/>
              <a:t> </a:t>
            </a:r>
            <a:r>
              <a:rPr lang="ru-RU" sz="2400" dirty="0" smtClean="0"/>
              <a:t>Северного.</a:t>
            </a:r>
            <a:endParaRPr lang="ru-RU" sz="2400" dirty="0" smtClean="0"/>
          </a:p>
          <a:p>
            <a:r>
              <a:rPr lang="ru-RU" sz="2400" dirty="0" smtClean="0"/>
              <a:t>Самая </a:t>
            </a:r>
            <a:r>
              <a:rPr lang="ru-RU" sz="2400" dirty="0"/>
              <a:t>старая часть проспекта — дома на Центральной улице. В 1940 году построен дом №25/2 (ранее имел адрес Центральная 17) — Штаб. </a:t>
            </a:r>
          </a:p>
        </p:txBody>
      </p:sp>
      <p:pic>
        <p:nvPicPr>
          <p:cNvPr id="14338" name="Picture 2" descr="http://hf.krasno.ru/images/08_isp/_08_001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71538" y="4286256"/>
            <a:ext cx="6676949" cy="257174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89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Улица Проспект - испытателей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9144000" cy="6472270"/>
          </a:xfrm>
        </p:spPr>
        <p:txBody>
          <a:bodyPr>
            <a:normAutofit/>
          </a:bodyPr>
          <a:lstStyle/>
          <a:p>
            <a:r>
              <a:rPr lang="ru-RU" sz="2400" dirty="0"/>
              <a:t>В здании Штаба первоначально разместилось руководство полигона (штаб) и инженеры. На первом этаже функционировала телефонная станция полигона, из нее жители звонили как из переговорного пункта. Когда было построено новое административное здание, в штабе разместилась городская поликлиника, просуществовавшая до 1987 года — </a:t>
            </a:r>
            <a:r>
              <a:rPr lang="ru-RU" sz="2400" dirty="0" err="1"/>
              <a:t>года</a:t>
            </a:r>
            <a:r>
              <a:rPr lang="ru-RU" sz="2400" dirty="0"/>
              <a:t> запуска МСЧ-154. Позднее в здании разместились офисы. Перед зданием стоял памятник </a:t>
            </a:r>
            <a:r>
              <a:rPr lang="ru-RU" sz="2400" dirty="0" smtClean="0"/>
              <a:t>Сталин . Въезд </a:t>
            </a:r>
            <a:r>
              <a:rPr lang="ru-RU" sz="2400" dirty="0"/>
              <a:t>на территорию полигона (</a:t>
            </a:r>
            <a:r>
              <a:rPr lang="ru-RU" sz="2400" dirty="0" err="1"/>
              <a:t>п</a:t>
            </a:r>
            <a:r>
              <a:rPr lang="ru-RU" sz="2400" dirty="0"/>
              <a:t>/я 648) располагался на перекрестке с проспектом Ленина. Позднее он был перенесен к ул. Горького. В начале 80-х годов на перекрестке ул. Центральной и пр. Ленина установили светофор. Но он проработал чуть более года. И еще долгие годы неиспользуемые мачты с цветными фонарями стояли без дела. При реконструкции пр. Ленина в начале 90-х их демонтировали </a:t>
            </a:r>
            <a:r>
              <a:rPr lang="ru-RU" sz="2400" dirty="0" err="1" smtClean="0"/>
              <a:t>окончательно,ну</a:t>
            </a:r>
            <a:r>
              <a:rPr lang="ru-RU" sz="2400" dirty="0"/>
              <a:t>, а затем — Ленину.</a:t>
            </a:r>
          </a:p>
        </p:txBody>
      </p:sp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0178" name="Picture 2" descr="http://hf.krasno.ru/images/08_isp/_08_004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4697254" cy="300037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714876" y="214290"/>
            <a:ext cx="2214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штаб</a:t>
            </a:r>
            <a:endParaRPr lang="ru-RU" sz="2000" b="1" dirty="0"/>
          </a:p>
        </p:txBody>
      </p:sp>
      <p:pic>
        <p:nvPicPr>
          <p:cNvPr id="50182" name="Picture 6" descr="http://hf.krasno.ru/images/08_isp/_08_004_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62" y="1261928"/>
            <a:ext cx="4429124" cy="2950905"/>
          </a:xfrm>
          <a:prstGeom prst="rect">
            <a:avLst/>
          </a:prstGeom>
          <a:noFill/>
        </p:spPr>
      </p:pic>
      <p:pic>
        <p:nvPicPr>
          <p:cNvPr id="50184" name="Picture 8" descr="http://hf.krasno.ru/images/08_isp/_08_002_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643314"/>
            <a:ext cx="6072198" cy="321468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29388" y="4429132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поликлиника</a:t>
            </a:r>
            <a:endParaRPr lang="ru-RU" b="1" dirty="0"/>
          </a:p>
        </p:txBody>
      </p:sp>
    </p:spTree>
  </p:cSld>
  <p:clrMapOvr>
    <a:masterClrMapping/>
  </p:clrMapOvr>
  <p:transition>
    <p:newsflash/>
    <p:sndAc>
      <p:stSnd>
        <p:snd r:embed="rId3" name="chimes.wav"/>
      </p:stSnd>
    </p:sndAc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Улица Проспект - испытателей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9144000" cy="6072206"/>
          </a:xfrm>
        </p:spPr>
        <p:txBody>
          <a:bodyPr>
            <a:normAutofit/>
          </a:bodyPr>
          <a:lstStyle/>
          <a:p>
            <a:r>
              <a:rPr lang="ru-RU" sz="2000" dirty="0"/>
              <a:t>Рядом с новым въездом на территорию полигона в 50-е годы была построена новая городская баня. До второй половины 70-х в бане была своя котельная, которая топилась дровами, так что парилка была по типу деревенской — на раскаленные камни из ковша. Настоящие ценители приносили с собой всякие травы для настоя. В парилке посидеть было одно удовольствие. Верхний полок, когда парились «профессионалы», редко кто выдерживал. Когда их котельную сломали и баню подключили к городской котельной, парилка стала «никакая».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0" y="4714884"/>
            <a:ext cx="914400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sz="2000" dirty="0" smtClean="0"/>
              <a:t>До </a:t>
            </a:r>
            <a:r>
              <a:rPr lang="ru-RU" sz="2000" dirty="0"/>
              <a:t>переезда в «штаб», городская поликлиника располагалась в одноэтажном здании. До начала XIX века оно находилось в полуразрушенном состоянии, но затем было реконструировано и получило второй этаж. Рядом с этим зданием были расположены въездные ворота. До конца 40-х годов въезд и проход за них был возможен только по пропускам. Здесь заканчивалась улица Центральная.</a:t>
            </a:r>
          </a:p>
        </p:txBody>
      </p:sp>
      <p:pic>
        <p:nvPicPr>
          <p:cNvPr id="10242" name="Picture 2" descr="http://hf.krasno.ru/images/08_isp/_08_206_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85918" y="3071810"/>
            <a:ext cx="3190876" cy="2257545"/>
          </a:xfrm>
          <a:prstGeom prst="rect">
            <a:avLst/>
          </a:prstGeom>
          <a:noFill/>
        </p:spPr>
      </p:pic>
      <p:pic>
        <p:nvPicPr>
          <p:cNvPr id="10244" name="Picture 4" descr="http://hf.krasno.ru/images/08_isp/_08_211_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14942" y="3000372"/>
            <a:ext cx="3428992" cy="226742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158162" cy="6429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Улица Чкалова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6286520"/>
          </a:xfrm>
        </p:spPr>
        <p:txBody>
          <a:bodyPr>
            <a:noAutofit/>
          </a:bodyPr>
          <a:lstStyle/>
          <a:p>
            <a:pPr fontAlgn="base"/>
            <a:r>
              <a:rPr lang="ru-RU" sz="2000" dirty="0" smtClean="0"/>
              <a:t>Идет параллельно улице Свердлова, только на противоположном (правому) берегу </a:t>
            </a:r>
            <a:r>
              <a:rPr lang="ru-RU" sz="2000" dirty="0" err="1" smtClean="0"/>
              <a:t>Вори</a:t>
            </a:r>
            <a:r>
              <a:rPr lang="ru-RU" sz="2000" dirty="0" smtClean="0"/>
              <a:t>. До официального именования улиц ее звали «аллейкой» за великолепные тихие места для прогулок под сенью лип и лиственниц, многие из которых растут на улице и сейчас. Сначала была застроена домами 1-2 этажа для администрации и служащих фабрики — престижное место жительства.</a:t>
            </a:r>
            <a:br>
              <a:rPr lang="ru-RU" sz="2000" dirty="0" smtClean="0"/>
            </a:br>
            <a:r>
              <a:rPr lang="ru-RU" sz="2000" dirty="0" smtClean="0"/>
              <a:t>В </a:t>
            </a:r>
            <a:r>
              <a:rPr lang="ru-RU" sz="2000" dirty="0" smtClean="0"/>
              <a:t>начале улицы стоял особняк владельца фабрики Егора Филипповича </a:t>
            </a:r>
            <a:r>
              <a:rPr lang="ru-RU" sz="2000" dirty="0" err="1" smtClean="0"/>
              <a:t>Миндера</a:t>
            </a:r>
            <a:endParaRPr lang="ru-RU" sz="2000" dirty="0" smtClean="0"/>
          </a:p>
          <a:p>
            <a:pPr fontAlgn="base"/>
            <a:r>
              <a:rPr lang="ru-RU" sz="2000" dirty="0" smtClean="0"/>
              <a:t>В 1888 году въезд на территорию фабрики украсили новые Московские ворота, построенные по случаю окончания большой реформы на фабрике, начавшейся в 1878 году. Именно эти даты и запечатлели на южной и северной сторонах ворот.</a:t>
            </a:r>
          </a:p>
          <a:p>
            <a:endParaRPr lang="ru-RU" sz="2000" dirty="0"/>
          </a:p>
        </p:txBody>
      </p:sp>
      <p:pic>
        <p:nvPicPr>
          <p:cNvPr id="8194" name="Picture 2" descr="http://hf.krasno.ru/images/12_chkal/_12_008_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83974" y="4286256"/>
            <a:ext cx="3860026" cy="2571743"/>
          </a:xfrm>
          <a:prstGeom prst="rect">
            <a:avLst/>
          </a:prstGeom>
          <a:noFill/>
        </p:spPr>
      </p:pic>
      <p:pic>
        <p:nvPicPr>
          <p:cNvPr id="8196" name="Picture 4" descr="http://hf.krasno.ru/images/12_chkal/_12_003_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4398930"/>
            <a:ext cx="3690910" cy="245907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1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Улица Чкалова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1480"/>
            <a:ext cx="9144000" cy="6286520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Отдельной гордостью являлась </a:t>
            </a:r>
            <a:r>
              <a:rPr lang="ru-RU" sz="2200" dirty="0" smtClean="0"/>
              <a:t>ажурная решетка</a:t>
            </a:r>
            <a:r>
              <a:rPr lang="ru-RU" sz="2200" dirty="0" smtClean="0"/>
              <a:t>. В 1848 году восточней усадьбы на высоком берегу реки ставят оштукатуренный деревянный храм в псевдорусского стиля, престольный праздник — Вознесения Господня. В конце 1880-х годов храм перестраивают, добавляя приделы.</a:t>
            </a:r>
          </a:p>
          <a:p>
            <a:r>
              <a:rPr lang="ru-RU" sz="2200" dirty="0" smtClean="0"/>
              <a:t>В 1928 году храм разрушают, а бревна используют для строительства двух домов на улице Чкалова. Совсем скоро один из домов сгорает, а второй дом — «пожарников» — стоит до сих пор На месте храма строят каменный детский  сад.</a:t>
            </a:r>
          </a:p>
          <a:p>
            <a:r>
              <a:rPr lang="ru-RU" sz="2200" dirty="0" smtClean="0"/>
              <a:t>Улицей Чкалова «аллейка» стала </a:t>
            </a:r>
            <a:endParaRPr lang="ru-RU" sz="2200" dirty="0" smtClean="0"/>
          </a:p>
          <a:p>
            <a:r>
              <a:rPr lang="ru-RU" sz="2200" dirty="0" smtClean="0"/>
              <a:t>в </a:t>
            </a:r>
            <a:r>
              <a:rPr lang="ru-RU" sz="2200" dirty="0" smtClean="0"/>
              <a:t>честь Валерия Чкалова, </a:t>
            </a:r>
            <a:r>
              <a:rPr lang="ru-RU" sz="2200" dirty="0" err="1" smtClean="0"/>
              <a:t>извест</a:t>
            </a:r>
            <a:r>
              <a:rPr lang="ru-RU" sz="2200" dirty="0" smtClean="0"/>
              <a:t>-</a:t>
            </a:r>
          </a:p>
          <a:p>
            <a:r>
              <a:rPr lang="ru-RU" sz="2200" dirty="0" err="1" smtClean="0"/>
              <a:t>ного</a:t>
            </a:r>
            <a:r>
              <a:rPr lang="ru-RU" sz="2200" dirty="0" smtClean="0"/>
              <a:t> </a:t>
            </a:r>
            <a:r>
              <a:rPr lang="ru-RU" sz="2200" dirty="0" smtClean="0"/>
              <a:t>летчика. </a:t>
            </a:r>
          </a:p>
        </p:txBody>
      </p:sp>
      <p:pic>
        <p:nvPicPr>
          <p:cNvPr id="6146" name="Picture 2" descr="http://hf.krasno.ru/images/12_chkal/_12_002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02617" y="3500438"/>
            <a:ext cx="4441383" cy="335756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Улица Чкалова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14356"/>
            <a:ext cx="9144000" cy="5857916"/>
          </a:xfrm>
        </p:spPr>
        <p:txBody>
          <a:bodyPr>
            <a:normAutofit/>
          </a:bodyPr>
          <a:lstStyle/>
          <a:p>
            <a:r>
              <a:rPr lang="ru-RU" sz="2200" dirty="0" smtClean="0"/>
              <a:t>На улице Чкалова стояло много административных зданий — амбулатория, аптека, роддом, </a:t>
            </a:r>
            <a:r>
              <a:rPr lang="ru-RU" sz="2200" dirty="0" err="1" smtClean="0"/>
              <a:t>инфекицонные</a:t>
            </a:r>
            <a:r>
              <a:rPr lang="ru-RU" sz="2200" dirty="0" smtClean="0"/>
              <a:t> изоляторы, лаборатории (дом № 14, 16, 17, 18, 20).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>По нечетной стороне стояли жилые дома для учителей, врачей, мастеров, конторщиков.</a:t>
            </a:r>
          </a:p>
          <a:p>
            <a:r>
              <a:rPr lang="ru-RU" sz="2200" dirty="0" smtClean="0"/>
              <a:t>В 1926 году построены дома №22 и 24 с отоплением, канализацией, водопроводом и электрическим освещением. По тем временам отдельная квартира в таком доме — предел мечтаний семьи. Квартиры получили только самые лучшие.</a:t>
            </a:r>
          </a:p>
          <a:p>
            <a:endParaRPr lang="ru-RU" sz="2000" dirty="0"/>
          </a:p>
        </p:txBody>
      </p:sp>
      <p:pic>
        <p:nvPicPr>
          <p:cNvPr id="4098" name="Picture 2" descr="http://hf.krasno.ru/images/12_chkal/_12_006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28926" y="4571984"/>
            <a:ext cx="3143240" cy="2286016"/>
          </a:xfrm>
          <a:prstGeom prst="rect">
            <a:avLst/>
          </a:prstGeom>
          <a:noFill/>
        </p:spPr>
      </p:pic>
      <p:pic>
        <p:nvPicPr>
          <p:cNvPr id="4100" name="Picture 4" descr="http://hf.krasno.ru/images/12_chkal/_12_100_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73107" y="4071942"/>
            <a:ext cx="3170893" cy="2285992"/>
          </a:xfrm>
          <a:prstGeom prst="rect">
            <a:avLst/>
          </a:prstGeom>
          <a:noFill/>
        </p:spPr>
      </p:pic>
      <p:pic>
        <p:nvPicPr>
          <p:cNvPr id="4102" name="Picture 6" descr="http://hf.krasno.ru/images/12_chkal/_12_007_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286256"/>
            <a:ext cx="3190844" cy="212590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Ресурсы . 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Hf</a:t>
            </a:r>
            <a:r>
              <a:rPr lang="en-US" dirty="0" smtClean="0"/>
              <a:t> . </a:t>
            </a:r>
            <a:r>
              <a:rPr lang="en-US" dirty="0" err="1" smtClean="0"/>
              <a:t>Krasno</a:t>
            </a:r>
            <a:r>
              <a:rPr lang="en-US" dirty="0" smtClean="0"/>
              <a:t> . </a:t>
            </a:r>
            <a:r>
              <a:rPr lang="en-US" dirty="0" err="1" smtClean="0"/>
              <a:t>ru</a:t>
            </a:r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Задачи.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Рассказать об улице Лермонтова.</a:t>
            </a:r>
          </a:p>
          <a:p>
            <a:r>
              <a:rPr lang="ru-RU" dirty="0" smtClean="0"/>
              <a:t>Рассказать об улице Новая жизнь.</a:t>
            </a:r>
            <a:endParaRPr lang="en-US" dirty="0" smtClean="0"/>
          </a:p>
          <a:p>
            <a:r>
              <a:rPr lang="ru-RU" dirty="0" smtClean="0"/>
              <a:t>Рассказать о улице Чкалова.</a:t>
            </a:r>
          </a:p>
          <a:p>
            <a:r>
              <a:rPr lang="ru-RU" dirty="0" smtClean="0"/>
              <a:t>Рассказать о </a:t>
            </a:r>
            <a:r>
              <a:rPr lang="ru-RU" dirty="0" smtClean="0"/>
              <a:t>Проспекте </a:t>
            </a:r>
            <a:r>
              <a:rPr lang="ru-RU" dirty="0" smtClean="0"/>
              <a:t>- </a:t>
            </a:r>
            <a:r>
              <a:rPr lang="ru-RU" dirty="0" smtClean="0"/>
              <a:t>Испытателей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229600" cy="1143000"/>
          </a:xfrm>
        </p:spPr>
        <p:txBody>
          <a:bodyPr/>
          <a:lstStyle/>
          <a:p>
            <a:r>
              <a:rPr lang="ru-RU" dirty="0" smtClean="0"/>
              <a:t>Что такое улица.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00430" y="1600200"/>
            <a:ext cx="5643570" cy="4972072"/>
          </a:xfrm>
        </p:spPr>
        <p:txBody>
          <a:bodyPr/>
          <a:lstStyle/>
          <a:p>
            <a:r>
              <a:rPr lang="ru-RU" dirty="0" smtClean="0"/>
              <a:t>Улица  это элемент</a:t>
            </a:r>
            <a:r>
              <a:rPr lang="ru-RU" dirty="0"/>
              <a:t> </a:t>
            </a:r>
            <a:r>
              <a:rPr lang="ru-RU" dirty="0">
                <a:hlinkClick r:id="rId4" tooltip="Дорожная инфраструктура"/>
              </a:rPr>
              <a:t>дорожной инфраструктуры</a:t>
            </a:r>
            <a:r>
              <a:rPr lang="ru-RU" dirty="0"/>
              <a:t>. Обычно два ряда </a:t>
            </a:r>
            <a:r>
              <a:rPr lang="ru-RU" dirty="0">
                <a:hlinkClick r:id="rId5" tooltip="Здание"/>
              </a:rPr>
              <a:t>домов</a:t>
            </a:r>
            <a:r>
              <a:rPr lang="ru-RU" dirty="0"/>
              <a:t> и пространство между ними для передвижения.</a:t>
            </a:r>
          </a:p>
        </p:txBody>
      </p:sp>
      <p:pic>
        <p:nvPicPr>
          <p:cNvPr id="1026" name="Picture 2" descr="C:\Users\Юра\Downloads\200px-Budvaold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2000240"/>
            <a:ext cx="3682976" cy="4857760"/>
          </a:xfrm>
          <a:prstGeom prst="rect">
            <a:avLst/>
          </a:prstGeom>
          <a:noFill/>
        </p:spPr>
      </p:pic>
      <p:pic>
        <p:nvPicPr>
          <p:cNvPr id="1027" name="Picture 3" descr="C:\Users\Юра\Downloads\200px-Sytin_Printshop,_Pyatnitskaya_71,_Moscow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44" y="4643446"/>
            <a:ext cx="5429256" cy="221455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142900"/>
            <a:ext cx="8229600" cy="857304"/>
          </a:xfrm>
        </p:spPr>
        <p:txBody>
          <a:bodyPr/>
          <a:lstStyle/>
          <a:p>
            <a:r>
              <a:rPr lang="ru-RU" dirty="0" smtClean="0"/>
              <a:t>Улица Новая жизнь.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28604"/>
            <a:ext cx="8858312" cy="6786610"/>
          </a:xfrm>
        </p:spPr>
        <p:txBody>
          <a:bodyPr>
            <a:normAutofit/>
          </a:bodyPr>
          <a:lstStyle/>
          <a:p>
            <a:r>
              <a:rPr lang="ru-RU" sz="2800" dirty="0"/>
              <a:t>На месте улицы Новая жизнь находился фабричный парк, обнесенный забором. Рабочим в парк входить было запрещено. В 1927 году жилищно-кооперативное товарищество из рабочих фабрики получило разрешение на строительство поселка Новая жизнь. Лес спилили и пустили в ход при строительстве деревянных домов. В 1932 году был сдан трехэтажный кирпичный дом №12 с собственной котельной, которая сохранилась до наших дней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5286388"/>
            <a:ext cx="78581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 1936 году построен дом №10 (</a:t>
            </a:r>
            <a:r>
              <a:rPr lang="ru-RU" sz="2800" dirty="0" err="1"/>
              <a:t>Герард</a:t>
            </a:r>
            <a:r>
              <a:rPr lang="ru-RU" sz="2800" dirty="0"/>
              <a:t>). 7 лет строился дом №11 — до 1947 года — помешала строительству война.</a:t>
            </a:r>
          </a:p>
        </p:txBody>
      </p:sp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http://hf.krasno.ru/images/17_nz/_17_002_0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5359970" cy="3571080"/>
          </a:xfrm>
          <a:prstGeom prst="rect">
            <a:avLst/>
          </a:prstGeom>
          <a:noFill/>
        </p:spPr>
      </p:pic>
      <p:pic>
        <p:nvPicPr>
          <p:cNvPr id="44034" name="Picture 2" descr="http://hf.krasno.ru/images/17_nz/_17_011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734" y="3571876"/>
            <a:ext cx="4932266" cy="3286123"/>
          </a:xfrm>
          <a:prstGeom prst="rect">
            <a:avLst/>
          </a:prstGeom>
          <a:noFill/>
        </p:spPr>
      </p:pic>
      <p:pic>
        <p:nvPicPr>
          <p:cNvPr id="44036" name="Picture 4" descr="http://hf.krasno.ru/images/17_nz/_17_007_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3571876"/>
            <a:ext cx="4214842" cy="3286124"/>
          </a:xfrm>
          <a:prstGeom prst="rect">
            <a:avLst/>
          </a:prstGeom>
          <a:noFill/>
        </p:spPr>
      </p:pic>
      <p:pic>
        <p:nvPicPr>
          <p:cNvPr id="44038" name="Picture 6" descr="http://hf.krasno.ru/images/17_nz/_17_003_0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429256" y="0"/>
            <a:ext cx="3428992" cy="362740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3" name="chimes.wav"/>
      </p:stSnd>
    </p:sndAc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dirty="0" smtClean="0"/>
              <a:t>Улица Лермонтова.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85796"/>
            <a:ext cx="8229600" cy="5972204"/>
          </a:xfrm>
        </p:spPr>
        <p:txBody>
          <a:bodyPr>
            <a:noAutofit/>
          </a:bodyPr>
          <a:lstStyle/>
          <a:p>
            <a:r>
              <a:rPr lang="ru-RU" sz="2400" dirty="0"/>
              <a:t>Улица Лермонтова появилась в южной части города в середине 30-х годов, примерно в то же время, когда строился поселок </a:t>
            </a:r>
            <a:r>
              <a:rPr lang="ru-RU" sz="2400" dirty="0" err="1"/>
              <a:t>Балсуниха</a:t>
            </a:r>
            <a:r>
              <a:rPr lang="ru-RU" sz="2400" dirty="0"/>
              <a:t>, этим и объясняется ее «литературное» название, созвучное с «</a:t>
            </a:r>
            <a:r>
              <a:rPr lang="ru-RU" sz="2400" dirty="0" err="1"/>
              <a:t>балсунишными</a:t>
            </a:r>
            <a:r>
              <a:rPr lang="ru-RU" sz="2400" dirty="0"/>
              <a:t>» улицами Пушкина, Гоголя и другими «писательскими». Однако жизнь на улице Лермонтова кипела и до ее именования. В начале XX века, за «Банные» ворота, вверх по течению по левому берегу </a:t>
            </a:r>
            <a:r>
              <a:rPr lang="ru-RU" sz="2400" dirty="0" err="1"/>
              <a:t>Вори</a:t>
            </a:r>
            <a:r>
              <a:rPr lang="ru-RU" sz="2400" dirty="0"/>
              <a:t>, стали </a:t>
            </a:r>
            <a:r>
              <a:rPr lang="ru-RU" sz="2400" dirty="0" err="1"/>
              <a:t>появлятся</a:t>
            </a:r>
            <a:r>
              <a:rPr lang="ru-RU" sz="2400" dirty="0"/>
              <a:t> бараки. Были они большие и </a:t>
            </a:r>
            <a:r>
              <a:rPr lang="ru-RU" sz="2400" dirty="0" err="1"/>
              <a:t>по-меньше</a:t>
            </a:r>
            <a:r>
              <a:rPr lang="ru-RU" sz="2400" dirty="0"/>
              <a:t>: </a:t>
            </a:r>
            <a:r>
              <a:rPr lang="ru-RU" sz="2400" dirty="0" err="1"/>
              <a:t>Ганчевка</a:t>
            </a:r>
            <a:r>
              <a:rPr lang="ru-RU" sz="2400" dirty="0"/>
              <a:t>, </a:t>
            </a:r>
            <a:r>
              <a:rPr lang="ru-RU" sz="2400" dirty="0" err="1"/>
              <a:t>Аксюрино</a:t>
            </a:r>
            <a:r>
              <a:rPr lang="ru-RU" sz="2400" dirty="0"/>
              <a:t>, Горячий цех, Пила — названия жители давали меткие и запоминающиеся, номеров домов никто не спрашивал и не запоминал. </a:t>
            </a:r>
            <a:r>
              <a:rPr lang="ru-RU" sz="2400" dirty="0" smtClean="0"/>
              <a:t>Лермонтовка </a:t>
            </a:r>
            <a:r>
              <a:rPr lang="ru-RU" sz="2400" dirty="0"/>
              <a:t>— как ее называют горожане — улица коллективного жилья сотрудников фабрики.</a:t>
            </a:r>
          </a:p>
        </p:txBody>
      </p:sp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8130" name="Picture 2" descr="http://hf.krasno.ru/images/10_lerm/_10_003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36249" y="3786166"/>
            <a:ext cx="4607751" cy="3071834"/>
          </a:xfrm>
          <a:prstGeom prst="rect">
            <a:avLst/>
          </a:prstGeom>
          <a:noFill/>
        </p:spPr>
      </p:pic>
      <p:pic>
        <p:nvPicPr>
          <p:cNvPr id="48134" name="Picture 6" descr="http://hf.krasno.ru/images/10_lerm/_10_004_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3214686"/>
            <a:ext cx="4500562" cy="3143272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42844" y="6286520"/>
            <a:ext cx="371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«пила» или «загляни в окно»</a:t>
            </a:r>
            <a:endParaRPr lang="ru-RU" sz="2000" b="1" dirty="0"/>
          </a:p>
        </p:txBody>
      </p:sp>
      <p:pic>
        <p:nvPicPr>
          <p:cNvPr id="48136" name="Picture 8" descr="http://hf.krasno.ru/images/10_lerm/_10_005_0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29128" y="0"/>
            <a:ext cx="4714872" cy="3143248"/>
          </a:xfrm>
          <a:prstGeom prst="rect">
            <a:avLst/>
          </a:prstGeom>
          <a:noFill/>
        </p:spPr>
      </p:pic>
      <p:pic>
        <p:nvPicPr>
          <p:cNvPr id="48138" name="Picture 10" descr="http://hf.krasno.ru/images/10_lerm/_10_007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71480"/>
            <a:ext cx="4650549" cy="3100366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57158" y="0"/>
            <a:ext cx="39290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КУЗНИЦА</a:t>
            </a:r>
            <a:endParaRPr lang="ru-RU" dirty="0"/>
          </a:p>
        </p:txBody>
      </p:sp>
    </p:spTree>
  </p:cSld>
  <p:clrMapOvr>
    <a:masterClrMapping/>
  </p:clrMapOvr>
  <p:transition>
    <p:newsflash/>
    <p:sndAc>
      <p:stSnd>
        <p:snd r:embed="rId3" name="chimes.wav"/>
      </p:stSnd>
    </p:sndAc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1143000"/>
          </a:xfrm>
        </p:spPr>
        <p:txBody>
          <a:bodyPr/>
          <a:lstStyle/>
          <a:p>
            <a:r>
              <a:rPr lang="ru-RU" dirty="0" smtClean="0"/>
              <a:t>Улица Лермонтова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71546"/>
            <a:ext cx="8658196" cy="5500726"/>
          </a:xfrm>
        </p:spPr>
        <p:txBody>
          <a:bodyPr/>
          <a:lstStyle/>
          <a:p>
            <a:r>
              <a:rPr lang="ru-RU" sz="2400" dirty="0"/>
              <a:t>В самом конце второго десятилетия века XX на улице Лермонтова Советской властью для </a:t>
            </a:r>
            <a:r>
              <a:rPr lang="ru-RU" sz="2400" dirty="0" err="1"/>
              <a:t>безпризорных</a:t>
            </a:r>
            <a:r>
              <a:rPr lang="ru-RU" sz="2400" dirty="0"/>
              <a:t> детей был открыт Детский дом. По воспоминаниям пожилых </a:t>
            </a:r>
            <a:r>
              <a:rPr lang="ru-RU" sz="2400" dirty="0" err="1"/>
              <a:t>красноармейчан</a:t>
            </a:r>
            <a:r>
              <a:rPr lang="ru-RU" sz="2400" dirty="0"/>
              <a:t> он находился в районе дома №19 по улице Лермонтова, около берега </a:t>
            </a:r>
            <a:r>
              <a:rPr lang="ru-RU" sz="2400" dirty="0" err="1"/>
              <a:t>Вори</a:t>
            </a:r>
            <a:r>
              <a:rPr lang="ru-RU" sz="2400" dirty="0"/>
              <a:t>. Ниже В конце улицы Лермонтова стояло много бараков. В 70-е вместо них начали строить кирпичные дома. </a:t>
            </a:r>
            <a:endParaRPr lang="ru-RU" sz="2400" dirty="0" smtClean="0"/>
          </a:p>
          <a:p>
            <a:r>
              <a:rPr lang="ru-RU" sz="2400" dirty="0" smtClean="0"/>
              <a:t>В </a:t>
            </a:r>
            <a:r>
              <a:rPr lang="ru-RU" sz="2400" dirty="0"/>
              <a:t>90-е исчезла </a:t>
            </a:r>
            <a:r>
              <a:rPr lang="ru-RU" sz="2400" dirty="0" smtClean="0"/>
              <a:t>котельная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и к нашему времени </a:t>
            </a:r>
            <a:r>
              <a:rPr lang="ru-RU" sz="2400" dirty="0" smtClean="0"/>
              <a:t>о</a:t>
            </a:r>
          </a:p>
          <a:p>
            <a:r>
              <a:rPr lang="ru-RU" sz="2400" dirty="0" smtClean="0"/>
              <a:t>стался </a:t>
            </a:r>
            <a:r>
              <a:rPr lang="ru-RU" sz="2400" dirty="0"/>
              <a:t>только дом №19</a:t>
            </a:r>
            <a:r>
              <a:rPr lang="ru-RU" sz="2400" dirty="0" smtClean="0"/>
              <a:t>,</a:t>
            </a:r>
          </a:p>
          <a:p>
            <a:r>
              <a:rPr lang="ru-RU" sz="2400" dirty="0" smtClean="0"/>
              <a:t> </a:t>
            </a:r>
            <a:r>
              <a:rPr lang="ru-RU" sz="2400" dirty="0"/>
              <a:t>именуемый в народе </a:t>
            </a:r>
            <a:endParaRPr lang="ru-RU" sz="2400" dirty="0" smtClean="0"/>
          </a:p>
          <a:p>
            <a:r>
              <a:rPr lang="ru-RU" sz="2400" dirty="0" smtClean="0"/>
              <a:t>«</a:t>
            </a:r>
            <a:r>
              <a:rPr lang="ru-RU" sz="2400" dirty="0"/>
              <a:t>пила» или «загляни в </a:t>
            </a:r>
            <a:endParaRPr lang="ru-RU" sz="2400" dirty="0" smtClean="0"/>
          </a:p>
          <a:p>
            <a:r>
              <a:rPr lang="ru-RU" sz="2400" dirty="0" smtClean="0"/>
              <a:t>окно </a:t>
            </a:r>
            <a:r>
              <a:rPr lang="ru-RU" sz="2400" dirty="0"/>
              <a:t>соседу</a:t>
            </a:r>
            <a:r>
              <a:rPr lang="ru-RU" sz="2400" dirty="0" smtClean="0"/>
              <a:t>».</a:t>
            </a:r>
            <a:endParaRPr lang="ru-RU" dirty="0"/>
          </a:p>
        </p:txBody>
      </p:sp>
      <p:pic>
        <p:nvPicPr>
          <p:cNvPr id="4" name="Picture 4" descr="http://hf.krasno.ru/images/10_lerm/_10_002_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0464" y="3428976"/>
            <a:ext cx="5143536" cy="342902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086724" cy="1285860"/>
          </a:xfrm>
        </p:spPr>
        <p:txBody>
          <a:bodyPr/>
          <a:lstStyle/>
          <a:p>
            <a:r>
              <a:rPr lang="ru-RU" dirty="0" smtClean="0"/>
              <a:t>Улица Лермонтова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00108"/>
            <a:ext cx="8472518" cy="5429288"/>
          </a:xfrm>
        </p:spPr>
        <p:txBody>
          <a:bodyPr>
            <a:normAutofit/>
          </a:bodyPr>
          <a:lstStyle/>
          <a:p>
            <a:r>
              <a:rPr lang="ru-RU" sz="2400" dirty="0"/>
              <a:t>Долгое время на Лермонтова не было асфальтового покрытия, улица была засыпана шлаком из котельной. В дождливую погоду и весной она превращалась в черную жижу, пройти по которому чистым было невозможно. </a:t>
            </a:r>
            <a:r>
              <a:rPr lang="ru-RU" sz="2400" dirty="0" smtClean="0"/>
              <a:t>На </a:t>
            </a:r>
            <a:r>
              <a:rPr lang="ru-RU" sz="2400" dirty="0"/>
              <a:t>Лермонтова находятся немало городских топонимов. </a:t>
            </a:r>
            <a:r>
              <a:rPr lang="ru-RU" sz="2400" dirty="0" err="1"/>
              <a:t>Ганчевка</a:t>
            </a:r>
            <a:r>
              <a:rPr lang="ru-RU" sz="2400" dirty="0"/>
              <a:t>, Кузница, Горячий цех, </a:t>
            </a:r>
            <a:r>
              <a:rPr lang="ru-RU" sz="2400" dirty="0" err="1"/>
              <a:t>Молодкина</a:t>
            </a:r>
            <a:r>
              <a:rPr lang="ru-RU" sz="2400" dirty="0"/>
              <a:t> кухня, Торг — и это еще не все! Происхождение некоторых названий, например «Горячий цех»,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нами </a:t>
            </a:r>
            <a:r>
              <a:rPr lang="ru-RU" sz="2400" dirty="0"/>
              <a:t>до сих пор не </a:t>
            </a:r>
            <a:r>
              <a:rPr lang="ru-RU" sz="2400" dirty="0" err="1" smtClean="0"/>
              <a:t>устано</a:t>
            </a:r>
            <a:r>
              <a:rPr lang="ru-RU" sz="2400" dirty="0" smtClean="0"/>
              <a:t>-</a:t>
            </a:r>
          </a:p>
          <a:p>
            <a:pPr>
              <a:buNone/>
            </a:pPr>
            <a:r>
              <a:rPr lang="ru-RU" sz="2400" dirty="0" err="1" smtClean="0"/>
              <a:t>влено</a:t>
            </a:r>
            <a:r>
              <a:rPr lang="ru-RU" sz="2400" dirty="0" smtClean="0"/>
              <a:t> </a:t>
            </a:r>
            <a:r>
              <a:rPr lang="ru-RU" sz="2400" dirty="0" smtClean="0"/>
              <a:t>. В </a:t>
            </a:r>
            <a:r>
              <a:rPr lang="ru-RU" sz="2400" dirty="0"/>
              <a:t>90-е годы XX века </a:t>
            </a:r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на </a:t>
            </a:r>
            <a:r>
              <a:rPr lang="ru-RU" sz="2400" dirty="0"/>
              <a:t>улице положили асфальт.</a:t>
            </a:r>
          </a:p>
        </p:txBody>
      </p:sp>
      <p:pic>
        <p:nvPicPr>
          <p:cNvPr id="16386" name="Picture 2" descr="http://hf.krasno.ru/images/10_lerm/_10_008_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248" y="3619498"/>
            <a:ext cx="4857752" cy="323850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155</TotalTime>
  <Words>1031</Words>
  <Application>Microsoft Office PowerPoint</Application>
  <PresentationFormat>Экран (4:3)</PresentationFormat>
  <Paragraphs>72</Paragraphs>
  <Slides>17</Slides>
  <Notes>17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Яркая</vt:lpstr>
      <vt:lpstr>Откуда произошло название  наших улиц.</vt:lpstr>
      <vt:lpstr>Задачи.</vt:lpstr>
      <vt:lpstr>Что такое улица.</vt:lpstr>
      <vt:lpstr>Улица Новая жизнь.</vt:lpstr>
      <vt:lpstr>Слайд 5</vt:lpstr>
      <vt:lpstr>Улица Лермонтова.</vt:lpstr>
      <vt:lpstr>Слайд 7</vt:lpstr>
      <vt:lpstr>Улица Лермонтова</vt:lpstr>
      <vt:lpstr>Улица Лермонтова</vt:lpstr>
      <vt:lpstr>Улица Проспект - испытателей</vt:lpstr>
      <vt:lpstr>Улица Проспект - испытателей</vt:lpstr>
      <vt:lpstr>Слайд 12</vt:lpstr>
      <vt:lpstr>Улица Проспект - испытателей</vt:lpstr>
      <vt:lpstr>Улица Чкалова</vt:lpstr>
      <vt:lpstr>Улица Чкалова</vt:lpstr>
      <vt:lpstr>Улица Чкалова</vt:lpstr>
      <vt:lpstr>Ресурсы 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Откуда произошло название улиц.</dc:title>
  <dc:creator>Юра</dc:creator>
  <cp:lastModifiedBy>Лена</cp:lastModifiedBy>
  <cp:revision>22</cp:revision>
  <dcterms:created xsi:type="dcterms:W3CDTF">2012-02-20T16:22:51Z</dcterms:created>
  <dcterms:modified xsi:type="dcterms:W3CDTF">2012-02-27T15:47:35Z</dcterms:modified>
</cp:coreProperties>
</file>