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2" r:id="rId16"/>
    <p:sldId id="281" r:id="rId17"/>
    <p:sldId id="287" r:id="rId18"/>
    <p:sldId id="271" r:id="rId19"/>
    <p:sldId id="283" r:id="rId20"/>
    <p:sldId id="285" r:id="rId21"/>
    <p:sldId id="284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000" autoAdjust="0"/>
  </p:normalViewPr>
  <p:slideViewPr>
    <p:cSldViewPr>
      <p:cViewPr varScale="1">
        <p:scale>
          <a:sx n="55" d="100"/>
          <a:sy n="55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122DF6-6023-44CC-B898-97921071356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467DB3-D0B6-44CB-B7FD-9D652AE0B634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Презентацию выполнила преподаватель </a:t>
          </a:r>
        </a:p>
        <a:p>
          <a:pPr rtl="0"/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ГОУ СПО «</a:t>
          </a:r>
          <a:r>
            <a:rPr lang="ru-RU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Баймакский</a:t>
          </a:r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сельскохозяйственный техникум» Мусина Ж.М.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6AAE53-2375-4A33-9111-5E7FB1DA9640}" type="parTrans" cxnId="{A549FA48-F7F1-48A5-886A-FB62EC7FCACE}">
      <dgm:prSet/>
      <dgm:spPr/>
      <dgm:t>
        <a:bodyPr/>
        <a:lstStyle/>
        <a:p>
          <a:endParaRPr lang="ru-RU"/>
        </a:p>
      </dgm:t>
    </dgm:pt>
    <dgm:pt modelId="{5C3D6328-D026-42F0-9C23-53D1A5DB57A6}" type="sibTrans" cxnId="{A549FA48-F7F1-48A5-886A-FB62EC7FCACE}">
      <dgm:prSet/>
      <dgm:spPr/>
      <dgm:t>
        <a:bodyPr/>
        <a:lstStyle/>
        <a:p>
          <a:endParaRPr lang="ru-RU"/>
        </a:p>
      </dgm:t>
    </dgm:pt>
    <dgm:pt modelId="{AC87C8C5-870F-40D5-81BA-A194F4531E65}" type="pres">
      <dgm:prSet presAssocID="{FC122DF6-6023-44CC-B898-97921071356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0FA6D5-9530-4FB7-B2E3-6359BCB047EE}" type="pres">
      <dgm:prSet presAssocID="{B3467DB3-D0B6-44CB-B7FD-9D652AE0B634}" presName="composite" presStyleCnt="0"/>
      <dgm:spPr/>
    </dgm:pt>
    <dgm:pt modelId="{89BA6F53-5310-441B-AF87-09C3B6BDB657}" type="pres">
      <dgm:prSet presAssocID="{B3467DB3-D0B6-44CB-B7FD-9D652AE0B634}" presName="imgShp" presStyleLbl="fgImgPlace1" presStyleIdx="0" presStyleCnt="1" custLinFactNeighborX="-54521" custLinFactNeighborY="952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A061BD1-4D2E-4BD7-ADFA-47D28EFA4F65}" type="pres">
      <dgm:prSet presAssocID="{B3467DB3-D0B6-44CB-B7FD-9D652AE0B634}" presName="txShp" presStyleLbl="node1" presStyleIdx="0" presStyleCnt="1" custScaleX="118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49FA48-F7F1-48A5-886A-FB62EC7FCACE}" srcId="{FC122DF6-6023-44CC-B898-97921071356D}" destId="{B3467DB3-D0B6-44CB-B7FD-9D652AE0B634}" srcOrd="0" destOrd="0" parTransId="{1A6AAE53-2375-4A33-9111-5E7FB1DA9640}" sibTransId="{5C3D6328-D026-42F0-9C23-53D1A5DB57A6}"/>
    <dgm:cxn modelId="{1C5C6185-75B2-4C32-AB49-8E950898A396}" type="presOf" srcId="{FC122DF6-6023-44CC-B898-97921071356D}" destId="{AC87C8C5-870F-40D5-81BA-A194F4531E65}" srcOrd="0" destOrd="0" presId="urn:microsoft.com/office/officeart/2005/8/layout/vList3"/>
    <dgm:cxn modelId="{50E8842F-BBCB-4C11-9197-BBAAAE18CCF9}" type="presOf" srcId="{B3467DB3-D0B6-44CB-B7FD-9D652AE0B634}" destId="{6A061BD1-4D2E-4BD7-ADFA-47D28EFA4F65}" srcOrd="0" destOrd="0" presId="urn:microsoft.com/office/officeart/2005/8/layout/vList3"/>
    <dgm:cxn modelId="{CFF32576-5FFA-4B4B-90E8-EA6C2895C2CE}" type="presParOf" srcId="{AC87C8C5-870F-40D5-81BA-A194F4531E65}" destId="{9D0FA6D5-9530-4FB7-B2E3-6359BCB047EE}" srcOrd="0" destOrd="0" presId="urn:microsoft.com/office/officeart/2005/8/layout/vList3"/>
    <dgm:cxn modelId="{00981D31-4503-4609-B17C-8D9F143825B4}" type="presParOf" srcId="{9D0FA6D5-9530-4FB7-B2E3-6359BCB047EE}" destId="{89BA6F53-5310-441B-AF87-09C3B6BDB657}" srcOrd="0" destOrd="0" presId="urn:microsoft.com/office/officeart/2005/8/layout/vList3"/>
    <dgm:cxn modelId="{E48699B0-E5AA-48FF-ABDA-D6F3F249BB61}" type="presParOf" srcId="{9D0FA6D5-9530-4FB7-B2E3-6359BCB047EE}" destId="{6A061BD1-4D2E-4BD7-ADFA-47D28EFA4F6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061BD1-4D2E-4BD7-ADFA-47D28EFA4F65}">
      <dsp:nvSpPr>
        <dsp:cNvPr id="0" name=""/>
        <dsp:cNvSpPr/>
      </dsp:nvSpPr>
      <dsp:spPr>
        <a:xfrm rot="10800000">
          <a:off x="1012557" y="0"/>
          <a:ext cx="6464607" cy="15121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824" tIns="83820" rIns="156464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Презентацию выполнила преподаватель 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ГОУ СПО «</a:t>
          </a:r>
          <a:r>
            <a:rPr lang="ru-RU" sz="22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Баймакский</a:t>
          </a:r>
          <a:r>
            <a:rPr lang="ru-RU" sz="2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сельскохозяйственный техникум» Мусина Ж.М.</a:t>
          </a:r>
          <a:endParaRPr lang="ru-RU" sz="2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012557" y="0"/>
        <a:ext cx="6464607" cy="1512168"/>
      </dsp:txXfrm>
    </dsp:sp>
    <dsp:sp modelId="{89BA6F53-5310-441B-AF87-09C3B6BDB657}">
      <dsp:nvSpPr>
        <dsp:cNvPr id="0" name=""/>
        <dsp:cNvSpPr/>
      </dsp:nvSpPr>
      <dsp:spPr>
        <a:xfrm>
          <a:off x="0" y="0"/>
          <a:ext cx="1512168" cy="151216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CE183-F7E6-4235-A273-6E94BB8AF621}" type="datetimeFigureOut">
              <a:rPr lang="ru-RU" smtClean="0"/>
              <a:pPr/>
              <a:t>27.05.2011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0D88A-E9B6-4D01-A890-B11C30497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narkotik.ru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arcotikam.net/page/item/_id-8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narcotikam.net/page/item/_id-2/" TargetMode="Externa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narkotik.ru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narcotikam.net/page/item/_id-3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narkotik.ru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Наркомания - резко выраженное влечение к наркотическим веществам, вызывающим у человека ложное ощущение благополучия, веселья, опьянение, наркотического сна. </a:t>
            </a:r>
            <a:br>
              <a:rPr lang="ru-RU" dirty="0" smtClean="0"/>
            </a:br>
            <a:r>
              <a:rPr lang="ru-RU" dirty="0" smtClean="0"/>
              <a:t>Наркомания сопровождается тяжелыми нарушениями физических и психических функций, приводящими к деградации личности и различным формам отклоняющегося поведения. </a:t>
            </a:r>
            <a:r>
              <a:rPr lang="ru-RU" dirty="0" err="1" smtClean="0"/>
              <a:t>греч.Narke</a:t>
            </a:r>
            <a:r>
              <a:rPr lang="ru-RU" dirty="0" smtClean="0"/>
              <a:t> - оцепенение + </a:t>
            </a:r>
            <a:r>
              <a:rPr lang="ru-RU" dirty="0" err="1" smtClean="0"/>
              <a:t>Mania</a:t>
            </a:r>
            <a:r>
              <a:rPr lang="ru-RU" dirty="0" smtClean="0"/>
              <a:t> - безумие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t"/>
            <a:r>
              <a:rPr lang="ru-RU" dirty="0" smtClean="0"/>
              <a:t>Современной науке хорошо известно, что наркомания - заболевание хроническое, прогрессирующее и - неизлечимое. Хроническое - так как всегда остается возможность рецидива, более того это наиболее рецидивное заболевание (рецидив - срыв).</a:t>
            </a:r>
            <a:br>
              <a:rPr lang="ru-RU" dirty="0" smtClean="0"/>
            </a:br>
            <a:r>
              <a:rPr lang="ru-RU" dirty="0" smtClean="0"/>
              <a:t>Прогрессирующая - разрушения будут только возрастать. Кроме того, начиная употребление вновь - уже не возможно вернуться в первую стадию контролируемого потребления. Неизлечимым же оно названо не только потому, что, как мы уже говорили, на сегодня медицина не знает средств ликвидировать особенности обмена веществ в организме наркомана.</a:t>
            </a:r>
            <a:br>
              <a:rPr lang="ru-RU" dirty="0" smtClean="0"/>
            </a:br>
            <a:r>
              <a:rPr lang="ru-RU" b="1" dirty="0" smtClean="0"/>
              <a:t>Духовные последствия наркомании:</a:t>
            </a:r>
            <a:r>
              <a:rPr lang="ru-RU" dirty="0" smtClean="0"/>
              <a:t> 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Саморазрушение.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Мысли или попытки суицида.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Потеря интереса к жизни.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Гнев на Бога.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Потеря нравственных ценностей, деградация личности.</a:t>
            </a:r>
          </a:p>
          <a:p>
            <a:pPr fontAlgn="t">
              <a:buFont typeface="Arial" pitchFamily="34" charset="0"/>
              <a:buChar char="•"/>
            </a:pPr>
            <a:r>
              <a:rPr lang="ru-RU" dirty="0" smtClean="0"/>
              <a:t>Самоуничижение.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Все наркотики по своей природе являются ядами. Их действие на вас зависит от принятого количества. Малое количество стимулирует (активизирует человека), а большое количество – затормаживает (тянет ко сну). Ещё большее количество действует как яд и может убить вас.</a:t>
            </a:r>
            <a:br>
              <a:rPr lang="ru-RU" dirty="0" smtClean="0"/>
            </a:br>
            <a:r>
              <a:rPr lang="ru-RU" dirty="0" smtClean="0"/>
              <a:t>Это правда о ЛЮБОМ наркотике. </a:t>
            </a:r>
          </a:p>
          <a:p>
            <a:r>
              <a:rPr lang="ru-RU" b="1" dirty="0" smtClean="0"/>
              <a:t>Зависимость</a:t>
            </a:r>
            <a:r>
              <a:rPr lang="ru-RU" dirty="0" smtClean="0"/>
              <a:t> – навязчивая потребность в чем-либо. </a:t>
            </a:r>
            <a:r>
              <a:rPr lang="ru-RU" b="1" dirty="0" smtClean="0"/>
              <a:t>Зависимость</a:t>
            </a:r>
            <a:r>
              <a:rPr lang="ru-RU" dirty="0" smtClean="0"/>
              <a:t>, этот бич всегда будет актуальной проблемой при любом кризисе. О зависимости, как о любви все сказано, но каждый хочет совершить свою ошибку. Те, кто не хочет терять </a:t>
            </a:r>
            <a:r>
              <a:rPr lang="ru-RU" b="1" dirty="0" smtClean="0"/>
              <a:t>зависимость</a:t>
            </a:r>
            <a:r>
              <a:rPr lang="ru-RU" dirty="0" smtClean="0"/>
              <a:t>, теряются в поисках объяснений этого явления, чтобы как можно дольше продлевать свою зависимость. Видов </a:t>
            </a:r>
            <a:r>
              <a:rPr lang="ru-RU" b="1" dirty="0" smtClean="0"/>
              <a:t>зависимости</a:t>
            </a:r>
            <a:r>
              <a:rPr lang="ru-RU" dirty="0" smtClean="0"/>
              <a:t> набралось столько, сколько у человека желаний и потребностей, однако суть не меняется - это все та же </a:t>
            </a:r>
            <a:r>
              <a:rPr lang="ru-RU" b="1" dirty="0" smtClean="0"/>
              <a:t>зависимость</a:t>
            </a:r>
            <a:r>
              <a:rPr lang="ru-RU" dirty="0" smtClean="0"/>
              <a:t>. Казалось бы, решение простое – во всем надо знать меру, но… Просто всё дело в количестве. Кофеин – это наркотик. Возьмём его для примера. Две или три чашки кофе заставляют человека взбодриться. Десять чашек, возможно, заставят человека уснуть. Сто чашек кофе могут убить его.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Так как наркотики «замораживают» нервную систему, они становятся для человека единственным способом, который может избавить от нежелательных ощущений боли, грусти, скуки или страха. Иногда, в критических ситуациях, наркотики необходимы для того, что бы выполнить хирургическую операцию или при несчастном случае. Однако </a:t>
            </a:r>
            <a:r>
              <a:rPr lang="ru-RU" dirty="0" smtClean="0">
                <a:hlinkClick r:id="rId3"/>
              </a:rPr>
              <a:t>наркотики</a:t>
            </a:r>
            <a:r>
              <a:rPr lang="ru-RU" dirty="0" smtClean="0"/>
              <a:t> блокируют ВСЕ ощущения и чувства. В конце концов, любое чувство становится труднее для восприятия. Это относится и к сексуальным ощущением. Человек ощущает себя менее активным и может вести себя так, будто его не заботит никто и ничто из происходящего вокруг.</a:t>
            </a:r>
          </a:p>
          <a:p>
            <a:r>
              <a:rPr lang="ru-RU" dirty="0" smtClean="0"/>
              <a:t>Кроме всего прочего, наркотики влияют на человека так, что он становится менее восприимчивым к окружению, он становится более медлительным, затормаживаются мыслительные процессы и реакция. Таким образом, если он принял наркотики, несчастные случаи и другие опасные ситуации могут произойти с ним с большей вероятностью. Часто человек не замечаете перемены, которые с ним происходят, даже если другие люди говорят ему об этом.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Большинство наркотиков откладывается в жирах организма и могут оставаться там годами. Вот как это происходит. Наркотики легко смешиваются с жирами организма.  В этом заключается проблема: когда человек работает, занимается физическими упражнениями или туризмом… жиры сжигаются, и крошечное количество наркотика попадает обратно в вену. Получается, что человек опять попробовал «чуть-чуть» наркотика.</a:t>
            </a:r>
          </a:p>
          <a:p>
            <a:r>
              <a:rPr lang="ru-RU" dirty="0" smtClean="0"/>
              <a:t>Что происходит, когда ты пробуешь крупинку сахара? Тебе хочется больше! Что же происходит, когда человек получит опять чуть-чуть того же наркотика? Он хочет БОЛЬШЕ! Таким образом, вы можете хотеть наркотиков даже спустя годы после прекращения их приёма.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Наркологи</a:t>
            </a:r>
            <a:r>
              <a:rPr lang="ru-RU" dirty="0" smtClean="0"/>
              <a:t> утверждают, что понятие «наркотик» в России является юридическим термином. Государственная Дума издала закон </a:t>
            </a:r>
            <a:r>
              <a:rPr lang="ru-RU" b="1" dirty="0" smtClean="0"/>
              <a:t>«О наркотических средствах и психотропных веществах»</a:t>
            </a:r>
            <a:r>
              <a:rPr lang="ru-RU" dirty="0" smtClean="0"/>
              <a:t>, который определяет, что </a:t>
            </a:r>
            <a:r>
              <a:rPr lang="ru-RU" b="1" dirty="0" smtClean="0"/>
              <a:t>наркотиками</a:t>
            </a:r>
            <a:r>
              <a:rPr lang="ru-RU" dirty="0" smtClean="0"/>
              <a:t> считаются субстанции и препараты, включенные в Перечень </a:t>
            </a:r>
            <a:r>
              <a:rPr lang="ru-RU" b="1" dirty="0" smtClean="0"/>
              <a:t>наркотиков</a:t>
            </a:r>
            <a:r>
              <a:rPr lang="ru-RU" dirty="0" smtClean="0"/>
              <a:t> Постоянно действующего Комитета по Контролю за Наркотиками (ПККН) Российской Федерации.</a:t>
            </a:r>
          </a:p>
          <a:p>
            <a:r>
              <a:rPr lang="ru-RU" dirty="0" smtClean="0"/>
              <a:t>В других странах ситуация аналогичная. Законодательством всех стран признаются </a:t>
            </a:r>
            <a:r>
              <a:rPr lang="ru-RU" b="1" dirty="0" smtClean="0"/>
              <a:t>наркотиками</a:t>
            </a:r>
            <a:r>
              <a:rPr lang="ru-RU" dirty="0" smtClean="0"/>
              <a:t> героин, ЛСД, препараты конопли, </a:t>
            </a:r>
            <a:r>
              <a:rPr lang="ru-RU" dirty="0" err="1" smtClean="0"/>
              <a:t>метадон</a:t>
            </a:r>
            <a:r>
              <a:rPr lang="ru-RU" dirty="0" smtClean="0"/>
              <a:t>, кокаин и некоторые другие — «в связи со своей значительной общественной опасностью и вредом, причиняемым здоровью индивидуума» (определение всемирной организации Здоровья).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ru-RU" dirty="0" smtClean="0"/>
              <a:t>« В России пока не удается остановить рост смертности в результате употребления </a:t>
            </a:r>
            <a:r>
              <a:rPr lang="ru-RU" dirty="0" smtClean="0">
                <a:hlinkClick r:id="rId3"/>
              </a:rPr>
              <a:t>наркотиков</a:t>
            </a:r>
            <a:r>
              <a:rPr lang="ru-RU" dirty="0" smtClean="0"/>
              <a:t>. По данным экспертов, ежедневно от передозировки наркотиками в России погибают, как минимум, 200 человек. До 80% российских наркоманов - несовершеннолетние и молодежь. Около 80% людей страдающих </a:t>
            </a:r>
            <a:r>
              <a:rPr lang="ru-RU" dirty="0" smtClean="0">
                <a:hlinkClick r:id="rId4"/>
              </a:rPr>
              <a:t>наркоманией</a:t>
            </a:r>
            <a:r>
              <a:rPr lang="ru-RU" dirty="0" smtClean="0"/>
              <a:t>, употребляющих инъекционные наркотики, болеют ВИЧ/СПИД и гепатитом» - сообщение Федеральной службы по контролю за оборотом наркотиков и психотропных веществ (ФСКН).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Официальная статистика в отношении </a:t>
            </a:r>
            <a:r>
              <a:rPr lang="ru-RU" b="1" dirty="0" smtClean="0"/>
              <a:t>наркомании</a:t>
            </a:r>
            <a:r>
              <a:rPr lang="ru-RU" dirty="0" smtClean="0"/>
              <a:t> очень тревожна. В течение последних 6 лет распространенность наркомании среди подростков увеличилась в 10 раз, число больных подростков в Санкт-Петербурге в 1,8 раза выше, чем в России и в 2,6 раза выше, чем в Москве.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ФСКН сообщили, что 2005 году от передозировки наркотиков в России умерли 100 тыс. человек, а в 2004 году - 70 тыс. человек. Представитель ФСКН отметил, что это только экспертные оценки, поскольку отдельного мониторинга смертности от передозировки наркотиками </a:t>
            </a:r>
            <a:r>
              <a:rPr lang="ru-RU" dirty="0" err="1" smtClean="0"/>
              <a:t>Минздравсоцразвития</a:t>
            </a:r>
            <a:r>
              <a:rPr lang="ru-RU" dirty="0" smtClean="0"/>
              <a:t> РФ не ведет.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b="1" dirty="0" smtClean="0"/>
              <a:t>Наркотики</a:t>
            </a:r>
            <a:r>
              <a:rPr lang="ru-RU" dirty="0" smtClean="0"/>
              <a:t> завоевали свою популярность благодаря телевидению, газетам и конечно же звездам. Знаменитые певцы, музыканты и актеры не скрывали своих пристрастий к наркотикам, тем самым делая модными их среди поклонников, и в конце концов сами же в эту ловушку и попали.</a:t>
            </a:r>
          </a:p>
          <a:p>
            <a:r>
              <a:rPr lang="ru-RU" dirty="0" smtClean="0"/>
              <a:t>От наркотиков гибнут и знаменитости и простые люди.</a:t>
            </a:r>
          </a:p>
          <a:p>
            <a:r>
              <a:rPr lang="ru-RU" dirty="0" smtClean="0"/>
              <a:t>Многие из звезд не успели закончить свое творчество, оказавшись под влиянием наркотиков и психотропных препаратов. Они стали жертвой соблазна, и будучи знаменитыми думали, что им все подвластно. Но это оказалось не так. Наркотики не сделали их счастливыми.</a:t>
            </a:r>
          </a:p>
          <a:p>
            <a:r>
              <a:rPr lang="ru-RU" dirty="0" smtClean="0"/>
              <a:t>Вот некоторые из них, кто не смог справится с этой зависимости и погиб. Это лишний раз нам говорит насколько опасны </a:t>
            </a:r>
            <a:r>
              <a:rPr lang="ru-RU" dirty="0" smtClean="0">
                <a:hlinkClick r:id="rId3"/>
              </a:rPr>
              <a:t>наркотики</a:t>
            </a:r>
            <a:r>
              <a:rPr lang="ru-RU" dirty="0" smtClean="0"/>
              <a:t> в нашей жизни и к чему они приводят.</a:t>
            </a:r>
          </a:p>
          <a:p>
            <a:r>
              <a:rPr lang="ru-RU" dirty="0" smtClean="0"/>
              <a:t> 1. </a:t>
            </a:r>
            <a:r>
              <a:rPr lang="ru-RU" b="1" dirty="0" smtClean="0"/>
              <a:t>Элвис Аарон Пресли</a:t>
            </a:r>
            <a:r>
              <a:rPr lang="ru-RU" dirty="0" smtClean="0"/>
              <a:t> (англ. </a:t>
            </a:r>
            <a:r>
              <a:rPr lang="ru-RU" dirty="0" err="1" smtClean="0"/>
              <a:t>Elvis</a:t>
            </a:r>
            <a:r>
              <a:rPr lang="ru-RU" dirty="0" smtClean="0"/>
              <a:t> </a:t>
            </a:r>
            <a:r>
              <a:rPr lang="ru-RU" dirty="0" err="1" smtClean="0"/>
              <a:t>Aaron</a:t>
            </a:r>
            <a:r>
              <a:rPr lang="ru-RU" dirty="0" smtClean="0"/>
              <a:t> </a:t>
            </a:r>
            <a:r>
              <a:rPr lang="ru-RU" dirty="0" err="1" smtClean="0"/>
              <a:t>Presley</a:t>
            </a:r>
            <a:r>
              <a:rPr lang="ru-RU" dirty="0" smtClean="0"/>
              <a:t>; 8 января 1935 — 16 августа 1977) — американский певец и актёр. Несмотря на три десятилетия, прошедших со времени его смерти, Элвис Пресли продолжает оставаться самым успешным исполнителем популярной музыки XX века, и ему до сих пор принадлежит множество непревзойдённых рекордов в области звукозаписи. Его известность настолько широка, что большинство людей называет его лишь по имени — «Элвис». С Элвисом Пресли также ассоциируется устойчивое словосочетание «Король рок-н-ролла» (в Америке зачастую просто «Король» —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King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Но 16 августа 1977 года, в своем роскошном поместье </a:t>
            </a:r>
            <a:r>
              <a:rPr lang="ru-RU" dirty="0" err="1" smtClean="0"/>
              <a:t>Грейсленд</a:t>
            </a:r>
            <a:r>
              <a:rPr lang="ru-RU" dirty="0" smtClean="0"/>
              <a:t> в Мемфисе, штат Теннеси, от сердечной недостаточности умер король рок-н-ролла Элвис Пресли. Врачами было установлено, что смерть была вызвана многочисленными принятыми музыкантом лекарственными препаратами, зачастую противоречащими друг другу по своему назначению.</a:t>
            </a:r>
          </a:p>
          <a:p>
            <a:r>
              <a:rPr lang="ru-RU" dirty="0" smtClean="0"/>
              <a:t> 2. 5 апреля 1994 года в своем доме в Сиэтле застрелился </a:t>
            </a:r>
            <a:r>
              <a:rPr lang="ru-RU" b="1" dirty="0" err="1" smtClean="0"/>
              <a:t>Курт</a:t>
            </a:r>
            <a:r>
              <a:rPr lang="ru-RU" b="1" dirty="0" smtClean="0"/>
              <a:t> </a:t>
            </a:r>
            <a:r>
              <a:rPr lang="ru-RU" b="1" dirty="0" err="1" smtClean="0"/>
              <a:t>Кобейн</a:t>
            </a:r>
            <a:r>
              <a:rPr lang="ru-RU" dirty="0" smtClean="0"/>
              <a:t>, лидер культовой группы </a:t>
            </a:r>
            <a:r>
              <a:rPr lang="ru-RU" dirty="0" err="1" smtClean="0"/>
              <a:t>Nirvana</a:t>
            </a:r>
            <a:r>
              <a:rPr lang="ru-RU" dirty="0" smtClean="0"/>
              <a:t>. Его тело обнаружил электрик в запертой оранжерее, рядом на столе лежало якобы прощальное письмо музыканта. В этой смерти, впрочем, до сих пор много неясных моментов. Во время вскрытия врачи обнаружили в крови </a:t>
            </a:r>
            <a:r>
              <a:rPr lang="ru-RU" dirty="0" err="1" smtClean="0"/>
              <a:t>Кобейна</a:t>
            </a:r>
            <a:r>
              <a:rPr lang="ru-RU" dirty="0" smtClean="0"/>
              <a:t> 225-240 миллиграммов героина – смертельную дозу, от которой люди обычно умирают, не успев ввести ее до конца. Одна из статей, приводившая результаты клинических исследований, так и называлась: «Мертвые не нажимают на курок». Ну а в предсмертном письме музыканта нет ни одного прямого заявления о том, что он хочет уйти из жизни. «Мне нужно немного побыть немым, чтобы вернуть себе тот энтузиазм, который я имел ребенком»; «У меня больше нет страсти, но я помню: лучше сгореть, чем раствориться» - эти строки можно трактовать по-разному. А последняя фраза “</a:t>
            </a:r>
            <a:r>
              <a:rPr lang="ru-RU" dirty="0" err="1" smtClean="0"/>
              <a:t>Keep</a:t>
            </a:r>
            <a:r>
              <a:rPr lang="ru-RU" dirty="0" smtClean="0"/>
              <a:t> </a:t>
            </a:r>
            <a:r>
              <a:rPr lang="ru-RU" dirty="0" err="1" smtClean="0"/>
              <a:t>going</a:t>
            </a:r>
            <a:r>
              <a:rPr lang="ru-RU" dirty="0" smtClean="0"/>
              <a:t>” (тут тоже нет однозначного перевода: либо «живи», либо «продолжай делать то, что делаешь»), адресованная </a:t>
            </a:r>
            <a:r>
              <a:rPr lang="ru-RU" dirty="0" err="1" smtClean="0"/>
              <a:t>Куртом</a:t>
            </a:r>
            <a:r>
              <a:rPr lang="ru-RU" dirty="0" smtClean="0"/>
              <a:t> его жене </a:t>
            </a:r>
            <a:r>
              <a:rPr lang="ru-RU" dirty="0" err="1" smtClean="0"/>
              <a:t>Кортни</a:t>
            </a:r>
            <a:r>
              <a:rPr lang="ru-RU" dirty="0" smtClean="0"/>
              <a:t> Лав, вообще вызывает у графологов сомнения в подлинности: в ней они нашли более двадцати несоответствий с почерком музыканта.</a:t>
            </a:r>
          </a:p>
          <a:p>
            <a:r>
              <a:rPr lang="ru-RU" dirty="0" smtClean="0"/>
              <a:t>3. Спустя десятилетия после смерти лидера группы «</a:t>
            </a:r>
            <a:r>
              <a:rPr lang="ru-RU" dirty="0" err="1" smtClean="0"/>
              <a:t>Дорз</a:t>
            </a:r>
            <a:r>
              <a:rPr lang="ru-RU" dirty="0" smtClean="0"/>
              <a:t>» </a:t>
            </a:r>
            <a:r>
              <a:rPr lang="ru-RU" b="1" dirty="0" smtClean="0"/>
              <a:t>Джима </a:t>
            </a:r>
            <a:r>
              <a:rPr lang="ru-RU" b="1" dirty="0" err="1" smtClean="0"/>
              <a:t>Моррисона</a:t>
            </a:r>
            <a:r>
              <a:rPr lang="ru-RU" dirty="0" smtClean="0"/>
              <a:t> наконец-то стала известна правда об обстоятельствах его смерти. Согласно бытовавшей ранее официальной версии, </a:t>
            </a:r>
            <a:r>
              <a:rPr lang="ru-RU" dirty="0" err="1" smtClean="0"/>
              <a:t>Моррисон</a:t>
            </a:r>
            <a:r>
              <a:rPr lang="ru-RU" dirty="0" smtClean="0"/>
              <a:t> скончался в 27 лет от разрыва сердца в ванне своей квартиры. Однако вышла книга некоего Сэма </a:t>
            </a:r>
            <a:r>
              <a:rPr lang="ru-RU" dirty="0" err="1" smtClean="0"/>
              <a:t>Бернетта</a:t>
            </a:r>
            <a:r>
              <a:rPr lang="ru-RU" dirty="0" smtClean="0"/>
              <a:t> под названием "Конец: Джим </a:t>
            </a:r>
            <a:r>
              <a:rPr lang="ru-RU" dirty="0" err="1" smtClean="0"/>
              <a:t>Моррисон</a:t>
            </a:r>
            <a:r>
              <a:rPr lang="ru-RU" dirty="0" smtClean="0"/>
              <a:t>", в которой он утверждает, что нашел рок-звезду мертвым в кабинке туалета своего заведения. По его мнению, причиной смерти была передозировка героина. </a:t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dirty="0" err="1" smtClean="0"/>
              <a:t>Харизматичный</a:t>
            </a:r>
            <a:r>
              <a:rPr lang="ru-RU" dirty="0" smtClean="0"/>
              <a:t> вокалист "</a:t>
            </a:r>
            <a:r>
              <a:rPr lang="ru-RU" dirty="0" err="1" smtClean="0"/>
              <a:t>Дорз</a:t>
            </a:r>
            <a:r>
              <a:rPr lang="ru-RU" dirty="0" smtClean="0"/>
              <a:t>", красивый калифорнийский мальчик, превратился в безжизненный комок плоти, лежавший на полу туалета ночного клуба", - цитирует книгу газета </a:t>
            </a:r>
            <a:r>
              <a:rPr lang="ru-RU" dirty="0" err="1" smtClean="0"/>
              <a:t>Daily</a:t>
            </a:r>
            <a:r>
              <a:rPr lang="ru-RU" dirty="0" smtClean="0"/>
              <a:t> </a:t>
            </a:r>
            <a:r>
              <a:rPr lang="ru-RU" dirty="0" err="1" smtClean="0"/>
              <a:t>Telegraph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Насколько известно </a:t>
            </a:r>
            <a:r>
              <a:rPr lang="ru-RU" dirty="0" err="1" smtClean="0"/>
              <a:t>Бернетту</a:t>
            </a:r>
            <a:r>
              <a:rPr lang="ru-RU" dirty="0" smtClean="0"/>
              <a:t>, два торговца наркотиками посчитали, что </a:t>
            </a:r>
            <a:r>
              <a:rPr lang="ru-RU" dirty="0" err="1" smtClean="0"/>
              <a:t>Моррисон</a:t>
            </a:r>
            <a:r>
              <a:rPr lang="ru-RU" dirty="0" smtClean="0"/>
              <a:t> просто без сознания, и вынесли его из клуба. </a:t>
            </a:r>
            <a:r>
              <a:rPr lang="ru-RU" dirty="0" err="1" smtClean="0"/>
              <a:t>Бернетт</a:t>
            </a:r>
            <a:r>
              <a:rPr lang="ru-RU" dirty="0" smtClean="0"/>
              <a:t> утверждает, что хотел вызвать "скорую" и полицию, но владелец клуба велел не поднимать шума. </a:t>
            </a:r>
            <a:br>
              <a:rPr lang="ru-RU" dirty="0" smtClean="0"/>
            </a:br>
            <a:r>
              <a:rPr lang="ru-RU" dirty="0" err="1" smtClean="0"/>
              <a:t>Бернетт</a:t>
            </a:r>
            <a:r>
              <a:rPr lang="ru-RU" dirty="0" smtClean="0"/>
              <a:t>, которому в год смерти </a:t>
            </a:r>
            <a:r>
              <a:rPr lang="ru-RU" dirty="0" err="1" smtClean="0"/>
              <a:t>Моррисон</a:t>
            </a:r>
            <a:r>
              <a:rPr lang="ru-RU" dirty="0" smtClean="0"/>
              <a:t> стукнуло 20 с небольшим лет, позднее стал вице-президентом компании </a:t>
            </a:r>
            <a:r>
              <a:rPr lang="ru-RU" dirty="0" err="1" smtClean="0"/>
              <a:t>Disneyland</a:t>
            </a:r>
            <a:r>
              <a:rPr lang="ru-RU" dirty="0" smtClean="0"/>
              <a:t> </a:t>
            </a:r>
            <a:r>
              <a:rPr lang="ru-RU" dirty="0" err="1" smtClean="0"/>
              <a:t>Paris</a:t>
            </a:r>
            <a:r>
              <a:rPr lang="ru-RU" dirty="0" smtClean="0"/>
              <a:t>. Хотя много лет ему докучали журналисты, расследующие различные версии смерти </a:t>
            </a:r>
            <a:r>
              <a:rPr lang="ru-RU" dirty="0" err="1" smtClean="0"/>
              <a:t>Моррисона</a:t>
            </a:r>
            <a:r>
              <a:rPr lang="ru-RU" dirty="0" smtClean="0"/>
              <a:t>, </a:t>
            </a:r>
            <a:r>
              <a:rPr lang="ru-RU" dirty="0" err="1" smtClean="0"/>
              <a:t>Бернетт</a:t>
            </a:r>
            <a:r>
              <a:rPr lang="ru-RU" dirty="0" smtClean="0"/>
              <a:t> хранил молчание, пока в прошлом году жена не посоветовала ему написать книгу. </a:t>
            </a:r>
            <a:br>
              <a:rPr lang="ru-RU" dirty="0" smtClean="0"/>
            </a:br>
            <a:r>
              <a:rPr lang="ru-RU" dirty="0" smtClean="0"/>
              <a:t>"Мне очень больно об этом вспоминать, – замечает </a:t>
            </a:r>
            <a:r>
              <a:rPr lang="ru-RU" dirty="0" err="1" smtClean="0"/>
              <a:t>Бернетт</a:t>
            </a:r>
            <a:r>
              <a:rPr lang="ru-RU" dirty="0" smtClean="0"/>
              <a:t>. – Когда мы нашли его мертвым, на носу у него были маленькие хлопья пены и немного крови, и врач сказал: "Наверно, передозировка героина". </a:t>
            </a:r>
            <a:br>
              <a:rPr lang="ru-RU" dirty="0" smtClean="0"/>
            </a:br>
            <a:r>
              <a:rPr lang="ru-RU" dirty="0" smtClean="0"/>
              <a:t>В парижской прокуратуре сообщили, что вторичное расследование дела о смерти </a:t>
            </a:r>
            <a:r>
              <a:rPr lang="ru-RU" dirty="0" err="1" smtClean="0"/>
              <a:t>Моррисона</a:t>
            </a:r>
            <a:r>
              <a:rPr lang="ru-RU" dirty="0" smtClean="0"/>
              <a:t> или привлечение кого-либо к судебной ответственности в связи с ним весьма маловероятно из-за срока давности смерти.</a:t>
            </a:r>
          </a:p>
          <a:p>
            <a:r>
              <a:rPr lang="ru-RU" dirty="0" smtClean="0"/>
              <a:t> 4. Легенда при жизни и легенда после смерти, </a:t>
            </a:r>
            <a:r>
              <a:rPr lang="ru-RU" b="1" dirty="0" smtClean="0"/>
              <a:t>Мэрилин Монро</a:t>
            </a:r>
            <a:r>
              <a:rPr lang="ru-RU" dirty="0" smtClean="0"/>
              <a:t> прожила яркую, но короткую и трудную жизнь. Секс-символ Америки, предмет мечтаний тысяч мужчин, красавица, которой завидовали миллионы женщин, актриса, чей стремительный "взлет" на вершину </a:t>
            </a:r>
            <a:r>
              <a:rPr lang="ru-RU" dirty="0" err="1" smtClean="0"/>
              <a:t>киноолимпа</a:t>
            </a:r>
            <a:r>
              <a:rPr lang="ru-RU" dirty="0" smtClean="0"/>
              <a:t> казался чудом, она на самом деле была фигурой трагедийной. Неудавшаяся личная жизнь и напрасные попытки доказать режиссерам, что "красотка Мэрилин" способна на нечто большее на экране, чем демонстрация своих прелестей. </a:t>
            </a:r>
            <a:br>
              <a:rPr lang="ru-RU" dirty="0" smtClean="0"/>
            </a:br>
            <a:r>
              <a:rPr lang="ru-RU" dirty="0" smtClean="0"/>
              <a:t>Мэрилин оставила после себя километры кинопленки со своим участием и тонны бумаги с собственным </a:t>
            </a:r>
            <a:r>
              <a:rPr lang="ru-RU" dirty="0" err="1" smtClean="0"/>
              <a:t>изображением.Талантливая</a:t>
            </a:r>
            <a:r>
              <a:rPr lang="ru-RU" dirty="0" smtClean="0"/>
              <a:t> актриса покинула этот мир в возрасте 36 лет. Все в Мэрилин было уникально: взгляд, походка, </a:t>
            </a:r>
            <a:r>
              <a:rPr lang="ru-RU" dirty="0" err="1" smtClean="0"/>
              <a:t>мение</a:t>
            </a:r>
            <a:r>
              <a:rPr lang="ru-RU" dirty="0" smtClean="0"/>
              <a:t> держаться, фигура, прическа, улыбка...</a:t>
            </a:r>
          </a:p>
          <a:p>
            <a:r>
              <a:rPr lang="ru-RU" dirty="0" smtClean="0"/>
              <a:t>Но, 5 августа 1962 года, всемирно известная красавица-актриса, Мэрилин Монро,  умерла в возрасте 36 лет, по предположениям от передозировки наркотиков.</a:t>
            </a:r>
          </a:p>
          <a:p>
            <a:r>
              <a:rPr lang="ru-RU" dirty="0" smtClean="0"/>
              <a:t> 5. 8 февраля 2008 года умерла популярная звезда журнала «</a:t>
            </a:r>
            <a:r>
              <a:rPr lang="ru-RU" dirty="0" err="1" smtClean="0"/>
              <a:t>Плэйбой</a:t>
            </a:r>
            <a:r>
              <a:rPr lang="ru-RU" dirty="0" smtClean="0"/>
              <a:t>» («</a:t>
            </a:r>
            <a:r>
              <a:rPr lang="ru-RU" dirty="0" err="1" smtClean="0"/>
              <a:t>Playboy</a:t>
            </a:r>
            <a:r>
              <a:rPr lang="ru-RU" dirty="0" smtClean="0"/>
              <a:t>») </a:t>
            </a:r>
            <a:r>
              <a:rPr lang="ru-RU" b="1" dirty="0" smtClean="0"/>
              <a:t>Анна Николь Смит</a:t>
            </a:r>
            <a:r>
              <a:rPr lang="ru-RU" dirty="0" smtClean="0"/>
              <a:t> (</a:t>
            </a:r>
            <a:r>
              <a:rPr lang="ru-RU" dirty="0" err="1" smtClean="0"/>
              <a:t>Anna</a:t>
            </a:r>
            <a:r>
              <a:rPr lang="ru-RU" dirty="0" smtClean="0"/>
              <a:t> </a:t>
            </a:r>
            <a:r>
              <a:rPr lang="ru-RU" dirty="0" err="1" smtClean="0"/>
              <a:t>Nicole</a:t>
            </a:r>
            <a:r>
              <a:rPr lang="ru-RU" dirty="0" smtClean="0"/>
              <a:t> </a:t>
            </a:r>
            <a:r>
              <a:rPr lang="ru-RU" dirty="0" err="1" smtClean="0"/>
              <a:t>Smith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dirty="0" smtClean="0"/>
              <a:t>Бывшая звезда всемирно известного журнала «</a:t>
            </a:r>
            <a:r>
              <a:rPr lang="ru-RU" dirty="0" err="1" smtClean="0"/>
              <a:t>Плэйбой</a:t>
            </a:r>
            <a:r>
              <a:rPr lang="ru-RU" dirty="0" smtClean="0"/>
              <a:t>» Анна Николь вышла замуж за восьмидесятилетнего миллиардера, а после его смерти выиграла битву за наследство богатого мужа. Скончалась в возрасте 39 лет в номере </a:t>
            </a:r>
            <a:r>
              <a:rPr lang="ru-RU" dirty="0" err="1" smtClean="0"/>
              <a:t>Hard</a:t>
            </a:r>
            <a:r>
              <a:rPr lang="ru-RU" dirty="0" smtClean="0"/>
              <a:t> </a:t>
            </a:r>
            <a:r>
              <a:rPr lang="ru-RU" dirty="0" err="1" smtClean="0"/>
              <a:t>Rock</a:t>
            </a:r>
            <a:r>
              <a:rPr lang="ru-RU" dirty="0" smtClean="0"/>
              <a:t> </a:t>
            </a:r>
            <a:r>
              <a:rPr lang="ru-RU" dirty="0" err="1" smtClean="0"/>
              <a:t>Hotel</a:t>
            </a:r>
            <a:r>
              <a:rPr lang="ru-RU" dirty="0" smtClean="0"/>
              <a:t>, штат Флорида. Причиной смерти, предположительно, стала случайная передозировка наркотиков.</a:t>
            </a:r>
          </a:p>
          <a:p>
            <a:r>
              <a:rPr lang="ru-RU" dirty="0" smtClean="0"/>
              <a:t> 6. 18 сентября 1970 года гениальный американский рок-музыкант </a:t>
            </a:r>
            <a:r>
              <a:rPr lang="ru-RU" b="1" dirty="0" err="1" smtClean="0"/>
              <a:t>Джими</a:t>
            </a:r>
            <a:r>
              <a:rPr lang="ru-RU" b="1" dirty="0" smtClean="0"/>
              <a:t> </a:t>
            </a:r>
            <a:r>
              <a:rPr lang="ru-RU" b="1" dirty="0" err="1" smtClean="0"/>
              <a:t>Хендрикс</a:t>
            </a:r>
            <a:r>
              <a:rPr lang="ru-RU" dirty="0" smtClean="0"/>
              <a:t> был найден мертвым в номере отеля </a:t>
            </a:r>
            <a:r>
              <a:rPr lang="ru-RU" dirty="0" err="1" smtClean="0"/>
              <a:t>Samarkand</a:t>
            </a:r>
            <a:r>
              <a:rPr lang="ru-RU" dirty="0" smtClean="0"/>
              <a:t> в Лондоне. Накануне </a:t>
            </a:r>
            <a:r>
              <a:rPr lang="ru-RU" dirty="0" err="1" smtClean="0"/>
              <a:t>Хендрикс</a:t>
            </a:r>
            <a:r>
              <a:rPr lang="ru-RU" dirty="0" smtClean="0"/>
              <a:t> принял девять таблеток снотворного. Сочетание лекарств и наркотиков оказалось для легендарного гитариста смертельным. По словам тогдашней подруги музыканта Моники </a:t>
            </a:r>
            <a:r>
              <a:rPr lang="ru-RU" dirty="0" err="1" smtClean="0"/>
              <a:t>Данеман</a:t>
            </a:r>
            <a:r>
              <a:rPr lang="ru-RU" dirty="0" smtClean="0"/>
              <a:t>, </a:t>
            </a:r>
            <a:r>
              <a:rPr lang="ru-RU" dirty="0" err="1" smtClean="0"/>
              <a:t>Хендриксу</a:t>
            </a:r>
            <a:r>
              <a:rPr lang="ru-RU" dirty="0" smtClean="0"/>
              <a:t> стало плохо, его рвало, но она боялась вызвать скорую, потому что весь номер был завален наркотиками.</a:t>
            </a:r>
          </a:p>
          <a:p>
            <a:r>
              <a:rPr lang="ru-RU" dirty="0" smtClean="0"/>
              <a:t> 7. 19 января 2007 года российский певец </a:t>
            </a:r>
            <a:r>
              <a:rPr lang="ru-RU" b="1" dirty="0" smtClean="0"/>
              <a:t>Мурат Насыров</a:t>
            </a:r>
            <a:r>
              <a:rPr lang="ru-RU" dirty="0" smtClean="0"/>
              <a:t> выбросился из окна. Он был в концертном костюме, на шее висел фотоаппарат. Есть версия, что за несколько часов до смерти он принял сильнодействующие наркотики, кричал, что видел своего друга </a:t>
            </a:r>
            <a:r>
              <a:rPr lang="ru-RU" dirty="0" err="1" smtClean="0"/>
              <a:t>Баглана</a:t>
            </a:r>
            <a:r>
              <a:rPr lang="ru-RU" dirty="0" smtClean="0"/>
              <a:t> </a:t>
            </a:r>
            <a:r>
              <a:rPr lang="ru-RU" dirty="0" err="1" smtClean="0"/>
              <a:t>Садвакасова</a:t>
            </a:r>
            <a:r>
              <a:rPr lang="ru-RU" dirty="0" smtClean="0"/>
              <a:t>, погибшего за полгода до этого в автомобильной аварии, и что ему нужно к нему… Причиной самоубийства считают творческий кризис исполнителя, хотя супруга Мурата до сих пор в это не верит.</a:t>
            </a:r>
          </a:p>
          <a:p>
            <a:r>
              <a:rPr lang="ru-RU" dirty="0" smtClean="0"/>
              <a:t>8. И много </a:t>
            </a:r>
            <a:r>
              <a:rPr lang="ru-RU" dirty="0" err="1" smtClean="0"/>
              <a:t>дгугих</a:t>
            </a:r>
            <a:r>
              <a:rPr lang="ru-RU" dirty="0" smtClean="0"/>
              <a:t>……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Лечение наркомании – означает применять меры к прекращению наркомании. </a:t>
            </a:r>
            <a:br>
              <a:rPr lang="ru-RU" dirty="0" smtClean="0"/>
            </a:br>
            <a:r>
              <a:rPr lang="ru-RU" dirty="0" smtClean="0"/>
              <a:t>Лечение наркомании достаточно древний предмет, и можно даже сказать, что именно лечение наркомании привело к тому, что у нас в обществе так много наркотиков. К сожалению, наблюдения множества учённых подтвердили то факт, что лечение наркомании проводилось не всегда правильно, а иногда даже ухудшало состояние человека. Лечение наркомании это актуальная тема нашего времени.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 - это болезнь</a:t>
            </a:r>
            <a:r>
              <a:rPr lang="ru-RU" dirty="0" smtClean="0"/>
              <a:t>. Специалистами, работающим в наркологии, это признается безоговорочно. Болезнь под названием наркомания включена в медицинские справочники и каталоги наряду с любыми другими заболеваниями. Наркомания считается прогрессирующей и смертельной болезнью, и по степени тяжести приравнивается к онкологическим заболеваниям. Но в обыденном сознании все еще засел стереотип, что наркоман – это либо преступник, либо человек, не имеющий силы воли, либо просто испорченный человек.</a:t>
            </a:r>
            <a:br>
              <a:rPr lang="ru-RU" dirty="0" smtClean="0"/>
            </a:br>
            <a:r>
              <a:rPr lang="ru-RU" dirty="0" smtClean="0"/>
              <a:t>Специалисты считают наркоманию заболеванием, относящимся к группе так называемых аддитивных заболеваний, т.е. болезней зависимости. Так как зависимость у наркомана проявляется от химических веществ, изменяющих сознание - наркотиков, наркоманию (в том числе и </a:t>
            </a:r>
            <a:r>
              <a:rPr lang="ru-RU" dirty="0" smtClean="0">
                <a:hlinkClick r:id="rId3" action="ppaction://hlinkfile"/>
              </a:rPr>
              <a:t>алкоголизм</a:t>
            </a:r>
            <a:r>
              <a:rPr lang="ru-RU" dirty="0" smtClean="0"/>
              <a:t>) ещё называют "химической зависимостью".</a:t>
            </a:r>
            <a:br>
              <a:rPr lang="ru-RU" dirty="0" smtClean="0"/>
            </a:br>
            <a:r>
              <a:rPr lang="ru-RU" dirty="0" smtClean="0"/>
              <a:t>Среди специалистов работающих в сфере лечения химической зависимости существует, так называемая, БИО-ПСИХО-СОЦИО-ДУХОВНАЯ концепция болезни.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последние столетия, проблема </a:t>
            </a:r>
            <a:r>
              <a:rPr lang="ru-RU" b="1" dirty="0" smtClean="0"/>
              <a:t>наркомании</a:t>
            </a:r>
            <a:r>
              <a:rPr lang="ru-RU" dirty="0" smtClean="0"/>
              <a:t> по данным группы экспертов ВОЗ, во всём мире отмечается непрерывно растущая тенденция к увеличению числа людей, употребляющие наркотические вещества, идет рост употребления наркотиков в рядах молодежи, растет употребление нетрадиционных наркотиков, расширяется круг синтетических наркотиков, в потребление </a:t>
            </a:r>
            <a:r>
              <a:rPr lang="ru-RU" b="1" dirty="0" smtClean="0"/>
              <a:t>наркотических средств</a:t>
            </a:r>
            <a:r>
              <a:rPr lang="ru-RU" dirty="0" smtClean="0"/>
              <a:t> всё больше и больше вовлекаются представители многих социально-экономических групп общества.</a:t>
            </a:r>
          </a:p>
          <a:p>
            <a:r>
              <a:rPr lang="ru-RU" dirty="0" smtClean="0"/>
              <a:t>Употребление человеком </a:t>
            </a:r>
            <a:r>
              <a:rPr lang="ru-RU" b="1" dirty="0" smtClean="0"/>
              <a:t>наркотиков</a:t>
            </a:r>
            <a:r>
              <a:rPr lang="ru-RU" dirty="0" smtClean="0"/>
              <a:t> имеет очень древнюю историю. Но распространение такого заболевания как </a:t>
            </a:r>
            <a:r>
              <a:rPr lang="ru-RU" b="1" dirty="0" smtClean="0"/>
              <a:t>наркомания</a:t>
            </a:r>
            <a:r>
              <a:rPr lang="ru-RU" dirty="0" smtClean="0"/>
              <a:t> (наркотическая зависимость) вплоть до XX века, не была такой ужасающей и истребляющей. Ни один народ мира, где бы он ни жил, и как бы ни были жесткими органы контроля, не обладает иммунитетом к ужасающим последствиям потребления </a:t>
            </a:r>
            <a:r>
              <a:rPr lang="ru-RU" b="1" dirty="0" smtClean="0"/>
              <a:t>наркотиков</a:t>
            </a:r>
            <a:r>
              <a:rPr lang="ru-RU" dirty="0" smtClean="0"/>
              <a:t> и развития наркобизнеса.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Лучшей защитой от наркомании является категорический отказ «один раз попробовать». Необходимо помнить, что наркотики с первого приема начинают управлять человеком, не дают ему мыслить самому за себя, наркотики толкают людей на преступления, дают фальшивое представление о счастье, часто приводят к несчастным случаям, разрушают семьи, уничтожают дружбу, приводят к уродству детей. Человек - высокоорганизованное интеллектуальное существо, поэтому, обрекая себя на неминуемую гибель, важно помнить, что это ниже человеческого достоинства. Ведь наркоман в полной мере никогда не сможет наслаждаться жизнью и радоваться ей, не сможет иметь и воспитывать здоровых детей.</a:t>
            </a:r>
            <a:br>
              <a:rPr lang="ru-RU" dirty="0" smtClean="0"/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Десять хороших причин сказать «НЕТ» наркотикам: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Наркотики являются источником многих заболеваний.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Часто приводят к несчастным случаям.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 дают человеку мыслить за самого себя.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Делают человека слабым и безвольным.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Дают фальшивое представление о счастье.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Уничтожают дружбу.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Толкают людей на кражи и насилие.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Разрушают семьи.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Приводят к уродствам детей.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Являются препятствием на пути к духовному развитию.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Важно знать и помнить, что:</a:t>
            </a:r>
          </a:p>
          <a:p>
            <a:r>
              <a:rPr lang="ru-RU" dirty="0" smtClean="0"/>
              <a:t>1) </a:t>
            </a:r>
            <a:r>
              <a:rPr lang="ru-RU" i="1" dirty="0" smtClean="0"/>
              <a:t>Предусмотрена уголовная ответственность: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незаконное приобретение, хранение, перевозку, изготовление и переработку наркотиков (ст. 228 Уголовного Кодекса РФ), </a:t>
            </a:r>
            <a:br>
              <a:rPr lang="ru-RU" dirty="0" smtClean="0"/>
            </a:br>
            <a:r>
              <a:rPr lang="ru-RU" dirty="0" smtClean="0"/>
              <a:t>за незаконное производство, сбыт или пересылку наркотиков (ст. 228.1 Уголовного Кодекса РФ), </a:t>
            </a:r>
            <a:br>
              <a:rPr lang="ru-RU" dirty="0" smtClean="0"/>
            </a:br>
            <a:r>
              <a:rPr lang="ru-RU" dirty="0" smtClean="0"/>
              <a:t>за хищение либо вымогательство наркотиков (ст. 229 Уголовного Кодекса РФ), </a:t>
            </a:r>
            <a:br>
              <a:rPr lang="ru-RU" dirty="0" smtClean="0"/>
            </a:br>
            <a:r>
              <a:rPr lang="ru-RU" dirty="0" smtClean="0"/>
              <a:t>за склонение к потреблению наркотиков (ст. 230 Уголовного Кодекса РФ). </a:t>
            </a:r>
          </a:p>
          <a:p>
            <a:r>
              <a:rPr lang="ru-RU" dirty="0" smtClean="0"/>
              <a:t>При этом по ст. 229 Уголовного Кодекса РФ ответственность наступает с 14 лет! </a:t>
            </a:r>
            <a:br>
              <a:rPr lang="ru-RU" dirty="0" smtClean="0"/>
            </a:br>
            <a:r>
              <a:rPr lang="ru-RU" dirty="0" smtClean="0"/>
              <a:t>2) Совершение преступления в состоянии алкогольного или наркотического опьянения не исключает уголовной ответственности. </a:t>
            </a:r>
            <a:br>
              <a:rPr lang="ru-RU" dirty="0" smtClean="0"/>
            </a:br>
            <a:r>
              <a:rPr lang="ru-RU" dirty="0" smtClean="0"/>
              <a:t>3) Предусмотрена административная ответственность:</a:t>
            </a:r>
            <a:br>
              <a:rPr lang="ru-RU" dirty="0" smtClean="0"/>
            </a:br>
            <a:r>
              <a:rPr lang="ru-RU" dirty="0" smtClean="0"/>
              <a:t>за незаконный оборот наркотиков (ст. 6.8 Кодекса об Административных правонарушениях РФ), </a:t>
            </a:r>
            <a:br>
              <a:rPr lang="ru-RU" dirty="0" smtClean="0"/>
            </a:br>
            <a:r>
              <a:rPr lang="ru-RU" dirty="0" smtClean="0"/>
              <a:t>за потребление наркотиков без назначения врача (ст. 6.9 Кодекса об Административных правонарушениях РФ).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Презентация «Наркотики. Жизнь или Смерть ?» посвящена акции</a:t>
            </a:r>
            <a:r>
              <a:rPr lang="ru-RU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«Жизнь без наркотиков».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</a:t>
            </a:r>
            <a:r>
              <a:rPr lang="ru-RU" dirty="0" smtClean="0"/>
              <a:t> может возникать как результат «экспериментирования», неразумного любопытства: Гена давно дружил с Игорем, наркоманом. Игорь убедил Геннадия попробовать разок наркотик. Гена был доволен, понравилось: "Наркомания, это прекрасно! Только </a:t>
            </a:r>
            <a:r>
              <a:rPr lang="ru-RU" dirty="0" err="1" smtClean="0"/>
              <a:t>идиоты</a:t>
            </a:r>
            <a:r>
              <a:rPr lang="ru-RU" dirty="0" smtClean="0"/>
              <a:t> не пробуют наркотиков." Игорь первый укол всегда уступал ему… Однажды первым укололся Игорь! Ну и чего тут страшного? Ничего, только СПИД тоже иногда умеет портит настроение…</a:t>
            </a:r>
            <a:br>
              <a:rPr lang="ru-RU" dirty="0" smtClean="0"/>
            </a:br>
            <a:r>
              <a:rPr lang="ru-RU" dirty="0" smtClean="0"/>
              <a:t>Наркомания всегда берёт своё: в России, каждый год от наркотиков умирает около 70 000 человек. Наркомания развивается как вирус и захватывает целые города и страны. Наркомания стала проблемой всего человечества.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Подростковая наркомания</a:t>
            </a:r>
            <a:r>
              <a:rPr lang="ru-RU" dirty="0" smtClean="0"/>
              <a:t> в России стремительно набирает обороты. Неблагополучные семьи, отсутствие воспитания и нехватка информации о </a:t>
            </a:r>
            <a:r>
              <a:rPr lang="ru-RU" b="1" dirty="0" smtClean="0"/>
              <a:t>наркотиках</a:t>
            </a:r>
            <a:r>
              <a:rPr lang="ru-RU" dirty="0" smtClean="0"/>
              <a:t>, а также негативное влияние старших, более авторитетных товарищей толкают подростков на необдуманные поступки. Они не видят ничего страшного в том, чтобы один раз попробовать какой-нибудь </a:t>
            </a:r>
            <a:r>
              <a:rPr lang="ru-RU" b="1" dirty="0" smtClean="0"/>
              <a:t>наркотик</a:t>
            </a:r>
            <a:r>
              <a:rPr lang="ru-RU" dirty="0" smtClean="0"/>
              <a:t>. Ведь многие ребята пробовали, и ничего с ними не случилось, а кто-то принимает </a:t>
            </a:r>
            <a:r>
              <a:rPr lang="ru-RU" b="1" dirty="0" smtClean="0"/>
              <a:t>наркотики</a:t>
            </a:r>
            <a:r>
              <a:rPr lang="ru-RU" dirty="0" smtClean="0"/>
              <a:t> регулярно.</a:t>
            </a:r>
          </a:p>
          <a:p>
            <a:r>
              <a:rPr lang="ru-RU" dirty="0" smtClean="0"/>
              <a:t>Подростки часто хотят как-то избежать увеличивающейся ответственности и грядущей взрослой жизни, и берут себе некую "отсрочку", чтобы ещё немного задержаться в детстве и не беспокоиться ни о чём. Раньше эта причина превращала подростка в алкоголика, а сегодня – даже в </a:t>
            </a:r>
            <a:r>
              <a:rPr lang="ru-RU" b="1" dirty="0" smtClean="0"/>
              <a:t>наркомана</a:t>
            </a:r>
            <a:r>
              <a:rPr lang="ru-RU" dirty="0" smtClean="0"/>
              <a:t>. Чтобы избежать подобного, надо мало помалу культивировать в ваших детях чувство ответственности, с малых лет поручая им всё более серьёзные задания. Играть во взрослых ребятам понравится, и в дальнейшем ответственность не будет так угнетать их.</a:t>
            </a:r>
          </a:p>
          <a:p>
            <a:r>
              <a:rPr lang="ru-RU" dirty="0" smtClean="0"/>
              <a:t>Встречаются также и другие причины </a:t>
            </a:r>
            <a:r>
              <a:rPr lang="ru-RU" b="1" dirty="0" smtClean="0"/>
              <a:t>подростковой наркомании</a:t>
            </a:r>
            <a:r>
              <a:rPr lang="ru-RU" dirty="0" smtClean="0"/>
              <a:t>. Молодые люди часто хотят скорее повзрослеть и иметь уважение сверстников, но они не совсем ещё понимают, какими поведенческими мотивами руководствуются взрослые. Они видят лишь внешнюю часть их поведения, и этого им достаточно, чтоб начать курить и пить по-взрослому. А некоторые начинают </a:t>
            </a:r>
            <a:r>
              <a:rPr lang="ru-RU" b="1" dirty="0" smtClean="0"/>
              <a:t>употреблять наркотики</a:t>
            </a:r>
            <a:r>
              <a:rPr lang="ru-RU" dirty="0" smtClean="0"/>
              <a:t>, чтобы быть похожими на взрослых. Тем более, если вся компания курит марихуану, как же можно не делать того же? Никто не хочет отставать от друзей. А виной всему – невежество. Дети просто не осознают всех масштабов угрозы, они ещё не знают, что такое мамины слёзы и белые стены холодной больничной палаты.</a:t>
            </a:r>
          </a:p>
          <a:p>
            <a:r>
              <a:rPr lang="ru-RU" dirty="0" smtClean="0"/>
              <a:t>Организм подростка ещё не сформировался полностью, поэтому </a:t>
            </a:r>
            <a:r>
              <a:rPr lang="ru-RU" b="1" dirty="0" smtClean="0"/>
              <a:t>наркотическим веществам</a:t>
            </a:r>
            <a:r>
              <a:rPr lang="ru-RU" dirty="0" smtClean="0"/>
              <a:t> гораздо легче разрушить неокрепшие ткани или хотя бы вызвать негативные отклонения в их развитии. </a:t>
            </a:r>
            <a:r>
              <a:rPr lang="ru-RU" b="1" dirty="0" smtClean="0"/>
              <a:t>Наркотики</a:t>
            </a:r>
            <a:r>
              <a:rPr lang="ru-RU" dirty="0" smtClean="0"/>
              <a:t> буквально "сжигают" молодой организм. </a:t>
            </a:r>
            <a:r>
              <a:rPr lang="ru-RU" b="1" dirty="0" smtClean="0"/>
              <a:t>Подростки</a:t>
            </a:r>
            <a:r>
              <a:rPr lang="ru-RU" dirty="0" smtClean="0"/>
              <a:t> становятся зависимыми после первого же знакомства с </a:t>
            </a:r>
            <a:r>
              <a:rPr lang="ru-RU" b="1" dirty="0" smtClean="0"/>
              <a:t>наркотиком</a:t>
            </a:r>
            <a:r>
              <a:rPr lang="ru-RU" dirty="0" smtClean="0"/>
              <a:t>, и сразу же приходят последствия.</a:t>
            </a:r>
          </a:p>
          <a:p>
            <a:r>
              <a:rPr lang="ru-RU" dirty="0" smtClean="0"/>
              <a:t>С первых же дней </a:t>
            </a:r>
            <a:r>
              <a:rPr lang="ru-RU" b="1" dirty="0" smtClean="0"/>
              <a:t>употребления наркотиков</a:t>
            </a:r>
            <a:r>
              <a:rPr lang="ru-RU" dirty="0" smtClean="0"/>
              <a:t> меняется цвет кожи – она становится желтее, с землистым оттенком, зрачки либо расширяются, либо сужаются, также резко меняется вес - ребёнок может неожиданно похудеть или пополнеть.</a:t>
            </a:r>
          </a:p>
          <a:p>
            <a:r>
              <a:rPr lang="ru-RU" dirty="0" smtClean="0"/>
              <a:t>Но гораздо страшнее влияние на психику, на нервную систему. Снижается интеллектуальная активность, успеваемость в школе, куда-то исчезает свойственная всем детям любознательность. На их место приходят резкие перепады настроения, вспышки агрессии или, наоборот, приступы депрессии. </a:t>
            </a:r>
            <a:r>
              <a:rPr lang="ru-RU" b="1" dirty="0" smtClean="0"/>
              <a:t>Подростка</a:t>
            </a:r>
            <a:r>
              <a:rPr lang="ru-RU" dirty="0" smtClean="0"/>
              <a:t> словно подменили. Он конфликтует со старшими, у него появляются новые друзья, причём имеющие сомнительные наружность и репутацию.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</a:t>
            </a:r>
            <a:r>
              <a:rPr lang="ru-RU" dirty="0" smtClean="0"/>
              <a:t> это беда самого наркомана, это слёзы родных и близких, иногда посторонних, наркотики часто приводят к несчастным случаям.</a:t>
            </a:r>
            <a:br>
              <a:rPr lang="ru-RU" dirty="0" smtClean="0"/>
            </a:br>
            <a:r>
              <a:rPr lang="ru-RU" b="1" dirty="0" smtClean="0"/>
              <a:t>Наркомания</a:t>
            </a:r>
            <a:r>
              <a:rPr lang="ru-RU" dirty="0" smtClean="0"/>
              <a:t> это большая утрата для наркомана, но это, и большинство других вещей осознаётся не сразу. Наркотики уничтожают дружбу, наркомания заставит найти новых «друзей»: 1 наркоман может вовлечь 12–17 человек.</a:t>
            </a:r>
          </a:p>
          <a:p>
            <a:r>
              <a:rPr lang="ru-RU" dirty="0" smtClean="0"/>
              <a:t>Наркомания ставит крест на обучение.</a:t>
            </a:r>
            <a:br>
              <a:rPr lang="ru-RU" dirty="0" smtClean="0"/>
            </a:br>
            <a:r>
              <a:rPr lang="ru-RU" b="1" dirty="0" smtClean="0"/>
              <a:t>Наркомания</a:t>
            </a:r>
            <a:r>
              <a:rPr lang="ru-RU" dirty="0" smtClean="0"/>
              <a:t> это ложное представление о свободе. </a:t>
            </a:r>
            <a:r>
              <a:rPr lang="ru-RU" dirty="0" smtClean="0">
                <a:hlinkClick r:id="rId3"/>
              </a:rPr>
              <a:t>Наркотики</a:t>
            </a:r>
            <a:r>
              <a:rPr lang="ru-RU" dirty="0" smtClean="0"/>
              <a:t> делают человека слабым и безвольным, а наркомания загоняет его в рабство.</a:t>
            </a:r>
          </a:p>
          <a:p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</a:t>
            </a:r>
            <a:r>
              <a:rPr lang="ru-RU" dirty="0" smtClean="0"/>
              <a:t> напрямую связана с преступностью.</a:t>
            </a:r>
            <a:br>
              <a:rPr lang="ru-RU" dirty="0" smtClean="0"/>
            </a:br>
            <a:r>
              <a:rPr lang="ru-RU" dirty="0" smtClean="0"/>
              <a:t>2/3 несовершеннолетних наркоманов становятся преступниками, другая треть успевают повзрослеть, конечно, за исключением тех, кого наркомания отправляет на кладбище…</a:t>
            </a:r>
            <a:br>
              <a:rPr lang="ru-RU" dirty="0" smtClean="0"/>
            </a:br>
            <a:r>
              <a:rPr lang="ru-RU" dirty="0" smtClean="0"/>
              <a:t>Наркомания и наркотики причина многих заболеваний. Более 18 миллионов человек уже умерли от </a:t>
            </a:r>
            <a:r>
              <a:rPr lang="ru-RU" dirty="0" err="1" smtClean="0"/>
              <a:t>СПИД-а</a:t>
            </a:r>
            <a:r>
              <a:rPr lang="ru-RU" dirty="0" smtClean="0"/>
              <a:t>...(2002г.)</a:t>
            </a:r>
            <a:br>
              <a:rPr lang="ru-RU" dirty="0" smtClean="0"/>
            </a:br>
            <a:r>
              <a:rPr lang="ru-RU" dirty="0" smtClean="0"/>
              <a:t>Одна состоятельная семья, чтобы уберечь сына от </a:t>
            </a:r>
            <a:r>
              <a:rPr lang="ru-RU" dirty="0" err="1" smtClean="0"/>
              <a:t>СПИД-а</a:t>
            </a:r>
            <a:r>
              <a:rPr lang="ru-RU" dirty="0" smtClean="0"/>
              <a:t> и гепатита давали деньги и на дозу, и на разовые шприцы. Уберегли! Сын не умер от </a:t>
            </a:r>
            <a:r>
              <a:rPr lang="ru-RU" dirty="0" err="1" smtClean="0"/>
              <a:t>СПИД-а</a:t>
            </a:r>
            <a:r>
              <a:rPr lang="ru-RU" dirty="0" smtClean="0"/>
              <a:t>, умер от передозировки. Наркомания взяла своё…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</a:t>
            </a:r>
            <a:r>
              <a:rPr lang="ru-RU" dirty="0" smtClean="0"/>
              <a:t> это остановка всего хорошего. Наркотики препятствуют творческому и духовному развитию.</a:t>
            </a:r>
            <a:br>
              <a:rPr lang="ru-RU" dirty="0" smtClean="0"/>
            </a:br>
            <a:r>
              <a:rPr lang="ru-RU" dirty="0" smtClean="0"/>
              <a:t>В английском: одно из 21-го значения слово </a:t>
            </a:r>
            <a:r>
              <a:rPr lang="ru-RU" dirty="0" err="1" smtClean="0"/>
              <a:t>dope</a:t>
            </a:r>
            <a:r>
              <a:rPr lang="ru-RU" dirty="0" smtClean="0"/>
              <a:t> – наркомания; </a:t>
            </a:r>
            <a:r>
              <a:rPr lang="ru-RU" dirty="0" err="1" smtClean="0"/>
              <a:t>drug</a:t>
            </a:r>
            <a:r>
              <a:rPr lang="ru-RU" dirty="0" smtClean="0"/>
              <a:t> – это не друг, а лекарство, средство, медикамент, снадобье, наркотик, допинг, неходкий товар, наркомания, насыщение, отравление, ублаготворённый и лесовоз(!); </a:t>
            </a:r>
            <a:r>
              <a:rPr lang="ru-RU" dirty="0" err="1" smtClean="0"/>
              <a:t>victimless</a:t>
            </a:r>
            <a:r>
              <a:rPr lang="ru-RU" dirty="0" smtClean="0"/>
              <a:t> </a:t>
            </a:r>
            <a:r>
              <a:rPr lang="ru-RU" dirty="0" err="1" smtClean="0"/>
              <a:t>crimes</a:t>
            </a:r>
            <a:r>
              <a:rPr lang="ru-RU" dirty="0" smtClean="0"/>
              <a:t> (в Америке) – "преступления без жертв" – наркомания, алкоголизм, азартные игры; 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plague</a:t>
            </a:r>
            <a:r>
              <a:rPr lang="ru-RU" dirty="0" smtClean="0"/>
              <a:t> – имеет две значении: туберкулез легких и наркомания; словосочетание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yen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drugs</a:t>
            </a:r>
            <a:r>
              <a:rPr lang="ru-RU" dirty="0" smtClean="0"/>
              <a:t> – наркомания. В русском языке это: белая смерть, она же белая чума имеют синонимы – сахар, наркомания, лавина, соль, наркотики; медленная смерть – наркомания, наркотики. Прочие синонимы слова наркомания: болезнь века, рак воли, зеленый омут и т.д.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Наркомания</a:t>
            </a:r>
            <a:r>
              <a:rPr lang="ru-RU" dirty="0" smtClean="0"/>
              <a:t> это «интересное кино»: многие наркотики вызывают галлюцинации… Часто, когда рассказывают про галлюцинации, возникающих после курения плана (марихуаны), некоторые возражают: «Я много раз курил план, не бывает </a:t>
            </a:r>
            <a:r>
              <a:rPr lang="ru-RU" dirty="0" err="1" smtClean="0"/>
              <a:t>глюков</a:t>
            </a:r>
            <a:r>
              <a:rPr lang="ru-RU" dirty="0" smtClean="0"/>
              <a:t> от плана»… Белая горячка тоже начинается обычно не с первого стакана. Сначала идёт уменьшение в организме витаминов и минералов, потом иногда трамвайные рельсы оживляются… Но наркомания опасна тем, что никогда не известно, что Вам привидится. К сожалению мы не можем оживлять людей, чтобы узнать, что им привиделось, когда прыгнули с 15-го этажа… Наркомания это вирус. Наркомания распространяется везде.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Наркотики</a:t>
            </a:r>
            <a:r>
              <a:rPr lang="ru-RU" dirty="0" smtClean="0"/>
              <a:t>, по сути, являются ядами. Эффект зависит от принимаемого количества. Наркотики в небольшом количестве оказывают "стимулирующее воздействие" (повышение активности). </a:t>
            </a:r>
            <a:r>
              <a:rPr lang="ru-RU" b="1" dirty="0" smtClean="0"/>
              <a:t>Наркотики</a:t>
            </a:r>
            <a:r>
              <a:rPr lang="ru-RU" dirty="0" smtClean="0"/>
              <a:t> в большем количестве действуют как седативное средство (подавление активности). В ещё большем количестве наркотики - действуют как яд и могут привести к летальному исходу. </a:t>
            </a:r>
            <a:r>
              <a:rPr lang="ru-RU" b="1" dirty="0" smtClean="0"/>
              <a:t>Наркотики</a:t>
            </a:r>
            <a:r>
              <a:rPr lang="ru-RU" dirty="0" smtClean="0"/>
              <a:t> воздействуют непосредственно на разум.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0D88A-E9B6-4D01-A890-B11C30497C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1FB-2EF7-4846-88F2-8E8C0C555A74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21C6-BF3C-4389-A8DF-873B103822AB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0818-A982-446D-88F3-5643527EBFF9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3B41-670F-4A0D-AFE4-74C2D7C12C3E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EE0E-9F6B-4D88-A0D9-8A423D1E304B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3847-7F9D-4D84-B1EE-B1B838F7D83E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B152-5523-451C-910A-20EC00DE9637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04B3E-C8C2-48BF-B49A-ED6F4C88BA8F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AA8EF-907B-49F1-BC6A-3FAFCFB19031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29A6-A9DD-47D6-AD0A-911950EF9BB5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1920-C3C3-440E-AAE8-75F8269B79FA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9F846-221C-4CEF-BC56-11432323D197}" type="datetime1">
              <a:rPr lang="ru-RU" smtClean="0"/>
              <a:pPr/>
              <a:t>27.05.2011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fade thruBlk="1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752528" cy="2146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 Смерть ?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9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026" name="Picture 2" descr="D:\Documents and Settings\БСХТ\Мои документы\Мои рисунки\Вредные привычки\Наркомания\35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3908524" cy="2932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Documents and Settings\БСХТ\Мои документы\Мои рисунки\Вредные привычки\Наркомания\22250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350100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Documents and Settings\БСХТ\Мои документы\Мои рисунки\Вредные привычки\Наркомания\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476672"/>
            <a:ext cx="399298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Documents and Settings\БСХТ\Мои документы\Мои рисунки\Вредные привычки\Наркомания\700;500;dd706566b0b2a1f1ff1a74590e797eb4e1344bc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3645023"/>
            <a:ext cx="4084960" cy="2766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2000" t="-5000" r="-2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2050" name="Picture 2" descr="D:\Documents and Settings\БСХТ\Мои документы\Мои рисунки\Вредные привычки\Наркомания\60_kinopoiskruNirvana703902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933056"/>
            <a:ext cx="3820585" cy="2405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074" name="Picture 2" descr="D:\Documents and Settings\БСХТ\Мои документы\Мои рисунки\Вредные привычки\Наркомания\1277359496_5678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28084" y="3429000"/>
            <a:ext cx="3636403" cy="2909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4098" name="Picture 2" descr="D:\Documents and Settings\БСХТ\Мои документы\Мои рисунки\Вредные привычки\Наркомания\d0b2d180d0b5d0b4-d0b8-d0bed182d0bad0b0d0b7-d0bed182-d0bfd180d0b8d0b2d0b8d0b2d0bed0ba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3" y="4797152"/>
            <a:ext cx="2913691" cy="1896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Documents and Settings\БСХТ\Мои документы\Мои рисунки\Вредные привычки\Наркомания\800px-flattenedroundpill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2567834"/>
            <a:ext cx="2880320" cy="195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D:\Documents and Settings\БСХТ\Мои документы\Мои рисунки\Вредные привычки\Наркомания\cocaine_addiction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76672"/>
            <a:ext cx="2822645" cy="1803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Documents and Settings\БСХТ\Мои документы\Мои рисунки\Вредные привычки\Наркомания\29477461444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84168" y="476672"/>
            <a:ext cx="2760641" cy="1846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Вред наркотиков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347864" y="404664"/>
            <a:ext cx="2555776" cy="1929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26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026" name="Picture 2" descr="Мурат Насыров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76672"/>
            <a:ext cx="2376264" cy="3432383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4" name="Скругленный прямоугольник 3"/>
          <p:cNvSpPr/>
          <p:nvPr/>
        </p:nvSpPr>
        <p:spPr>
          <a:xfrm>
            <a:off x="395536" y="4221088"/>
            <a:ext cx="2808312" cy="108012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Мурат Насыров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8" name="Picture 4" descr="Мэрилин Монро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2420888"/>
            <a:ext cx="2232248" cy="3038339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228184" y="5661248"/>
            <a:ext cx="2484784" cy="86409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Мэрилин Монро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27" name="Picture 3" descr="D:\Documents and Settings\БСХТ\Мои документы\Мои рисунки\Вредные привычки\Наркомания\3303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132855"/>
            <a:ext cx="3168352" cy="4400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Documents and Settings\БСХТ\Мои документы\Мои рисунки\Вредные привычки\Наркомания\22326528_x_b9d0a06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620687"/>
            <a:ext cx="3240360" cy="4320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graphicFrame>
        <p:nvGraphicFramePr>
          <p:cNvPr id="3" name="Схема 2"/>
          <p:cNvGraphicFramePr/>
          <p:nvPr/>
        </p:nvGraphicFramePr>
        <p:xfrm>
          <a:off x="467544" y="836712"/>
          <a:ext cx="82296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4860032" y="4941168"/>
            <a:ext cx="36004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презентации использованы фото и информация из различных Интернет-ресурсов</a:t>
            </a:r>
            <a:endParaRPr lang="ru-RU" dirty="0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88640"/>
            <a:ext cx="6923112" cy="2692896"/>
          </a:xfrm>
        </p:spPr>
        <p:txBody>
          <a:bodyPr>
            <a:normAutofit fontScale="92500" lnSpcReduction="10000"/>
          </a:bodyPr>
          <a:lstStyle/>
          <a:p>
            <a:pPr indent="19050">
              <a:lnSpc>
                <a:spcPct val="150000"/>
              </a:lnSpc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 - это зараза,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 ты не поймешь это сразу.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Быстро к наркотикам ты привыкаешь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 медленно в муках от них умираешь!</a:t>
            </a:r>
          </a:p>
          <a:p>
            <a:pPr indent="458788"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4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1893</Words>
  <Application>Microsoft Office PowerPoint</Application>
  <PresentationFormat>Экран (4:3)</PresentationFormat>
  <Paragraphs>110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Наркотики.  Жизнь или Смерть ?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БСХТ</cp:lastModifiedBy>
  <cp:revision>43</cp:revision>
  <dcterms:modified xsi:type="dcterms:W3CDTF">2011-05-27T09:05:25Z</dcterms:modified>
</cp:coreProperties>
</file>