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44" r:id="rId3"/>
    <p:sldId id="345" r:id="rId4"/>
    <p:sldId id="346" r:id="rId5"/>
    <p:sldId id="347" r:id="rId6"/>
    <p:sldId id="333" r:id="rId7"/>
    <p:sldId id="338" r:id="rId8"/>
    <p:sldId id="339" r:id="rId9"/>
    <p:sldId id="340" r:id="rId10"/>
    <p:sldId id="349" r:id="rId11"/>
    <p:sldId id="350" r:id="rId12"/>
    <p:sldId id="351" r:id="rId13"/>
    <p:sldId id="353" r:id="rId14"/>
    <p:sldId id="355" r:id="rId15"/>
    <p:sldId id="348" r:id="rId16"/>
    <p:sldId id="341" r:id="rId17"/>
    <p:sldId id="342" r:id="rId18"/>
    <p:sldId id="343" r:id="rId19"/>
    <p:sldId id="356" r:id="rId20"/>
    <p:sldId id="367" r:id="rId21"/>
    <p:sldId id="368" r:id="rId22"/>
    <p:sldId id="369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71" r:id="rId36"/>
    <p:sldId id="272" r:id="rId37"/>
    <p:sldId id="364" r:id="rId38"/>
    <p:sldId id="379" r:id="rId39"/>
    <p:sldId id="273" r:id="rId40"/>
    <p:sldId id="274" r:id="rId41"/>
    <p:sldId id="275" r:id="rId42"/>
    <p:sldId id="276" r:id="rId43"/>
    <p:sldId id="277" r:id="rId44"/>
    <p:sldId id="278" r:id="rId45"/>
    <p:sldId id="370" r:id="rId46"/>
    <p:sldId id="373" r:id="rId47"/>
    <p:sldId id="374" r:id="rId48"/>
    <p:sldId id="280" r:id="rId49"/>
    <p:sldId id="371" r:id="rId50"/>
    <p:sldId id="372" r:id="rId51"/>
    <p:sldId id="378" r:id="rId52"/>
    <p:sldId id="281" r:id="rId53"/>
    <p:sldId id="282" r:id="rId54"/>
    <p:sldId id="365" r:id="rId55"/>
    <p:sldId id="283" r:id="rId56"/>
    <p:sldId id="284" r:id="rId57"/>
    <p:sldId id="285" r:id="rId58"/>
    <p:sldId id="286" r:id="rId59"/>
    <p:sldId id="287" r:id="rId60"/>
    <p:sldId id="288" r:id="rId61"/>
    <p:sldId id="290" r:id="rId62"/>
    <p:sldId id="291" r:id="rId63"/>
    <p:sldId id="292" r:id="rId64"/>
    <p:sldId id="294" r:id="rId65"/>
    <p:sldId id="295" r:id="rId66"/>
    <p:sldId id="296" r:id="rId67"/>
    <p:sldId id="297" r:id="rId68"/>
    <p:sldId id="298" r:id="rId69"/>
    <p:sldId id="299" r:id="rId70"/>
    <p:sldId id="300" r:id="rId71"/>
    <p:sldId id="301" r:id="rId72"/>
    <p:sldId id="302" r:id="rId73"/>
    <p:sldId id="366" r:id="rId74"/>
    <p:sldId id="303" r:id="rId75"/>
    <p:sldId id="304" r:id="rId76"/>
    <p:sldId id="315" r:id="rId77"/>
    <p:sldId id="316" r:id="rId78"/>
    <p:sldId id="376" r:id="rId79"/>
    <p:sldId id="377" r:id="rId80"/>
    <p:sldId id="375" r:id="rId81"/>
    <p:sldId id="330" r:id="rId8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7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845E162-4FE5-47E3-9050-0E154762BF49}" type="datetimeFigureOut">
              <a:rPr lang="ru-RU" smtClean="0"/>
              <a:pPr/>
              <a:t>28.11.2012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CDDC90-8542-4BDC-B516-2802F7510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%202015\&#1040;&#1058;&#1058;&#1045;&#1057;&#1058;&#1040;&#1062;&#1048;&#1071;\&#1057;&#1094;&#1077;&#1085;&#1072;&#1088;&#1080;&#1080;\&#1044;&#1077;&#1085;&#1100;%20&#1084;&#1072;&#1090;&#1077;&#1088;&#1080;%20&#1085;&#1086;&#1103;&#1073;&#1088;&#1100;%202012\&#1052;&#1091;&#1079;&#1099;&#1082;&#1072;\iz_kinofilma_Mama-din-don.mp3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%202015\&#1040;&#1058;&#1058;&#1045;&#1057;&#1058;&#1040;&#1062;&#1048;&#1071;\&#1057;&#1094;&#1077;&#1085;&#1072;&#1088;&#1080;&#1080;\&#1044;&#1077;&#1085;&#1100;%20&#1084;&#1072;&#1090;&#1077;&#1088;&#1080;%20&#1085;&#1086;&#1103;&#1073;&#1088;&#1100;%202012\&#1052;&#1091;&#1079;&#1099;&#1082;&#1072;\&#1055;&#1077;&#1089;&#1085;&#1103;-&#1086;-&#1084;&#1072;&#1084;&#1077;-&#1052;&#1086;&#1103;-&#1084;&#1072;&#1084;&#1072;(muzofun.net).mp3" TargetMode="Externa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0;&#1058;&#1058;&#1045;&#1057;&#1058;&#1040;&#1062;&#1048;&#1071;%202015\&#1040;&#1058;&#1058;&#1045;&#1057;&#1058;&#1040;&#1062;&#1048;&#1071;\&#1057;&#1094;&#1077;&#1085;&#1072;&#1088;&#1080;&#1080;\&#1044;&#1077;&#1085;&#1100;%20&#1084;&#1072;&#1090;&#1077;&#1088;&#1080;%20&#1085;&#1086;&#1103;&#1073;&#1088;&#1100;%202012\&#1052;&#1091;&#1079;&#1099;&#1082;&#1072;\iz_filma-mama_-_mama_-_pervoe_slovo_(zaycev.net).mp3" TargetMode="Externa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eroglamour.com/glamour/20111109/abstractmusic/www.eroglamour.com-3-abstract-mus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214290"/>
            <a:ext cx="8477309" cy="6357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371600"/>
            <a:ext cx="4572032" cy="3700474"/>
          </a:xfrm>
        </p:spPr>
        <p:txBody>
          <a:bodyPr>
            <a:normAutofit/>
          </a:bodyPr>
          <a:lstStyle/>
          <a:p>
            <a:r>
              <a:rPr lang="ru-RU" sz="5800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S Mincho" pitchFamily="49" charset="-128"/>
                <a:ea typeface="MS Mincho" pitchFamily="49" charset="-128"/>
              </a:rPr>
              <a:t>ДЕНЬ МАТЕРИ</a:t>
            </a:r>
            <a:endParaRPr lang="ru-RU" sz="5800" i="1" dirty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S Mincho" pitchFamily="49" charset="-128"/>
              <a:ea typeface="MS Mincho" pitchFamily="49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214950"/>
            <a:ext cx="8572560" cy="1357322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Концертная программа </a:t>
            </a:r>
          </a:p>
          <a:p>
            <a:pPr algn="r"/>
            <a:r>
              <a:rPr lang="ru-RU" dirty="0" smtClean="0">
                <a:solidFill>
                  <a:schemeClr val="tx1">
                    <a:lumMod val="75000"/>
                  </a:schemeClr>
                </a:solidFill>
              </a:rPr>
              <a:t>для детей среднего и старшего дошкольного возраста</a:t>
            </a:r>
            <a:endParaRPr lang="ru-RU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740756"/>
            <a:ext cx="2571768" cy="34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428604"/>
            <a:ext cx="7691088" cy="61308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85728"/>
            <a:ext cx="4562162" cy="63559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285728"/>
            <a:ext cx="4902647" cy="61436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85728"/>
            <a:ext cx="8296865" cy="62151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00042"/>
            <a:ext cx="8266397" cy="57864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261146" cy="62611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85728"/>
            <a:ext cx="6072230" cy="6072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101156" cy="621510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191557" cy="614366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йки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596" y="285728"/>
            <a:ext cx="8286808" cy="6215106"/>
          </a:xfrm>
        </p:spPr>
      </p:pic>
      <p:pic>
        <p:nvPicPr>
          <p:cNvPr id="6" name="iz_kinofilma_Mama-din-do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3108" y="357166"/>
            <a:ext cx="4906158" cy="6143668"/>
          </a:xfrm>
        </p:spPr>
      </p:pic>
      <p:pic>
        <p:nvPicPr>
          <p:cNvPr id="6" name="Песня-о-маме-Моя-мама(muzofun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тен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642918"/>
            <a:ext cx="8478650" cy="56436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шки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285728"/>
            <a:ext cx="5072098" cy="634473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ш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71480"/>
            <a:ext cx="8299415" cy="564360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гемот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500042"/>
            <a:ext cx="8643998" cy="591641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гемот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500042"/>
            <a:ext cx="7848223" cy="597773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ельфи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85728"/>
            <a:ext cx="4857784" cy="626810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обр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191556" cy="614366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ЕРБЛЮД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214422"/>
            <a:ext cx="8353047" cy="469629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ол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8" cy="621510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Дятл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428604"/>
            <a:ext cx="8191557" cy="614366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285728"/>
            <a:ext cx="4714908" cy="610739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Жираф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428604"/>
            <a:ext cx="8072494" cy="6094733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Жираф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285728"/>
            <a:ext cx="4357718" cy="635500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Жирафы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285728"/>
            <a:ext cx="4170880" cy="628654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ебр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714355"/>
            <a:ext cx="8286808" cy="517925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енгуру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728" y="285728"/>
            <a:ext cx="6715172" cy="6215106"/>
          </a:xfrm>
        </p:spPr>
      </p:pic>
      <p:pic>
        <p:nvPicPr>
          <p:cNvPr id="6" name="iz_filma-mama_-_mama_-_pervoe_slovo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то-т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642918"/>
            <a:ext cx="8465403" cy="564360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ебед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00042"/>
            <a:ext cx="8507943" cy="564360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Ут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714356"/>
            <a:ext cx="8370204" cy="557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тенц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71480"/>
            <a:ext cx="8325925" cy="557216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емур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642918"/>
            <a:ext cx="8731312" cy="550072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357166"/>
            <a:ext cx="4286280" cy="6216001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ьв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642918"/>
            <a:ext cx="8508744" cy="571504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ьв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642918"/>
            <a:ext cx="8501712" cy="514353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ьвы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357166"/>
            <a:ext cx="8096306" cy="607223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ьвы 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642918"/>
            <a:ext cx="8615638" cy="571504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еопард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785794"/>
            <a:ext cx="8513214" cy="478634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игр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00042"/>
            <a:ext cx="8408335" cy="571504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Ягуар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3122" cy="621510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Ягуар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7929618" cy="634369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еопарды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85728"/>
            <a:ext cx="7358114" cy="625439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игр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8" cy="621510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357166"/>
            <a:ext cx="5948762" cy="600079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игры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428604"/>
            <a:ext cx="8445872" cy="571504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ыс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8358246" cy="557216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ошад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357165"/>
            <a:ext cx="8358246" cy="626868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ошади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358246" cy="624082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ошади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2983" y="1600200"/>
            <a:ext cx="6278033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едведи белы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71480"/>
            <a:ext cx="8400977" cy="54292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едведи белые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928670"/>
            <a:ext cx="8444611" cy="471490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лые медвед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285728"/>
            <a:ext cx="4227263" cy="628654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едведи белые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8" cy="621510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едведи белые 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214290"/>
            <a:ext cx="7432856" cy="642942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85860"/>
            <a:ext cx="8369954" cy="414340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едведи буры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714356"/>
            <a:ext cx="8343959" cy="521497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Носорог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287539" cy="600079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Носороги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5" y="285728"/>
            <a:ext cx="8334433" cy="600079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езьян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285728"/>
            <a:ext cx="4071966" cy="630769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езьянки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8402696" cy="564360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езьянки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85728"/>
            <a:ext cx="4568709" cy="628654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езьянки 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428604"/>
            <a:ext cx="8465403" cy="564360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езьянки 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14290"/>
            <a:ext cx="6617415" cy="628654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езьянки 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71480"/>
            <a:ext cx="8292551" cy="550072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безянки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8465403" cy="564360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8001056" cy="630258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веч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1" y="428604"/>
            <a:ext cx="8079579" cy="607223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анд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382058" cy="628654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анд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714356"/>
            <a:ext cx="8441012" cy="550072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анд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500" y="1811337"/>
            <a:ext cx="5715000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ингви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714356"/>
            <a:ext cx="8331388" cy="54292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ингвин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357166"/>
            <a:ext cx="4661330" cy="621510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юлен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500042"/>
            <a:ext cx="8017502" cy="557216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кркпах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428604"/>
            <a:ext cx="8214636" cy="571504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он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8358246" cy="557216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оны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285728"/>
            <a:ext cx="4286280" cy="622122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285728"/>
            <a:ext cx="5072098" cy="630319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оны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19" y="571480"/>
            <a:ext cx="8572561" cy="573396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eroglamour.com/glamour/20111109/abstractmusic/www.eroglamour.com-3-abstract-mus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77309" cy="6357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071546"/>
            <a:ext cx="4643470" cy="535785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rgbClr val="FFF7FF"/>
                </a:solidFill>
                <a:latin typeface="MS Mincho" pitchFamily="49" charset="-128"/>
                <a:ea typeface="MS Mincho" pitchFamily="49" charset="-128"/>
              </a:rPr>
              <a:t/>
            </a:r>
            <a:br>
              <a:rPr lang="ru-RU" sz="5400" i="1" dirty="0" smtClean="0">
                <a:solidFill>
                  <a:srgbClr val="FFF7FF"/>
                </a:solidFill>
                <a:latin typeface="MS Mincho" pitchFamily="49" charset="-128"/>
                <a:ea typeface="MS Mincho" pitchFamily="49" charset="-128"/>
              </a:rPr>
            </a:br>
            <a:r>
              <a:rPr lang="ru-RU" sz="5400" i="1" dirty="0" smtClean="0">
                <a:solidFill>
                  <a:srgbClr val="FFF7FF"/>
                </a:solidFill>
                <a:latin typeface="MS Mincho" pitchFamily="49" charset="-128"/>
                <a:ea typeface="MS Mincho" pitchFamily="49" charset="-128"/>
              </a:rPr>
              <a:t/>
            </a:r>
            <a:br>
              <a:rPr lang="ru-RU" sz="5400" i="1" dirty="0" smtClean="0">
                <a:solidFill>
                  <a:srgbClr val="FFF7FF"/>
                </a:solidFill>
                <a:latin typeface="MS Mincho" pitchFamily="49" charset="-128"/>
                <a:ea typeface="MS Mincho" pitchFamily="49" charset="-128"/>
              </a:rPr>
            </a:br>
            <a:r>
              <a:rPr lang="ru-RU" sz="2800" i="1" dirty="0" smtClean="0">
                <a:solidFill>
                  <a:srgbClr val="FFF7FF"/>
                </a:solidFill>
                <a:latin typeface="MS Mincho" pitchFamily="49" charset="-128"/>
                <a:ea typeface="MS Mincho" pitchFamily="49" charset="-128"/>
              </a:rPr>
              <a:t>С праздником!</a:t>
            </a:r>
            <a:endParaRPr lang="ru-RU" sz="2800" i="1" dirty="0">
              <a:solidFill>
                <a:srgbClr val="FFF7FF"/>
              </a:solidFill>
              <a:latin typeface="MS Mincho" pitchFamily="49" charset="-128"/>
              <a:ea typeface="MS Mincho" pitchFamily="49" charset="-128"/>
            </a:endParaRPr>
          </a:p>
        </p:txBody>
      </p:sp>
      <p:pic>
        <p:nvPicPr>
          <p:cNvPr id="9" name="Содержимое 3" descr="Мама с ребенком. 1jpg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29322" y="2000240"/>
            <a:ext cx="2763594" cy="4369662"/>
          </a:xfrm>
          <a:prstGeom prst="rect">
            <a:avLst/>
          </a:prstGeom>
          <a:ln cmpd="sng"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perspectiveRelaxedModerately" fov="1200000">
              <a:rot lat="21594000" lon="0" rev="0"/>
            </a:camera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ма 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285728"/>
            <a:ext cx="7553540" cy="621510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ysClr val="windowText" lastClr="000000"/>
      </a:dk1>
      <a:lt1>
        <a:srgbClr val="E5C6D4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309</TotalTime>
  <Words>11</Words>
  <Application>Microsoft Office PowerPoint</Application>
  <PresentationFormat>Экран (4:3)</PresentationFormat>
  <Paragraphs>4</Paragraphs>
  <Slides>81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82" baseType="lpstr">
      <vt:lpstr>Апекс</vt:lpstr>
      <vt:lpstr>ДЕНЬ МАТЕРИ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  С праздником!</vt:lpstr>
    </vt:vector>
  </TitlesOfParts>
  <Company>Tycoon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МАТЕРИ</dc:title>
  <dc:creator>Елена</dc:creator>
  <cp:lastModifiedBy>Елена</cp:lastModifiedBy>
  <cp:revision>28</cp:revision>
  <dcterms:created xsi:type="dcterms:W3CDTF">2012-11-24T16:32:44Z</dcterms:created>
  <dcterms:modified xsi:type="dcterms:W3CDTF">2012-11-28T06:20:50Z</dcterms:modified>
</cp:coreProperties>
</file>