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DE6658C-BBF4-4B61-9EDD-EAAC82C3F2DD}" type="datetimeFigureOut">
              <a:rPr lang="ru-RU" smtClean="0"/>
              <a:t>21.01.2014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7D7DC40-BA80-4D1C-A1FD-36FA924DEB3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«</a:t>
            </a:r>
            <a:r>
              <a:rPr lang="ru-RU" sz="7200" dirty="0" smtClean="0"/>
              <a:t>Редактирование текста».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71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" y="116632"/>
            <a:ext cx="886123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58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dirty="0"/>
              <a:t>Поставьте предложения в такой последовательности, чтобы получился текст.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A) В наши дни устаревшее название первой буквы алфавита аз продолжает свою жизнь в устойчивых выражениях, фразеологизмах.</a:t>
            </a:r>
          </a:p>
          <a:p>
            <a:r>
              <a:rPr lang="ru-RU" dirty="0"/>
              <a:t>Б) Аналогично по способу образования и слово алфавит: первая буква греческого </a:t>
            </a:r>
            <a:r>
              <a:rPr lang="ru-RU" dirty="0" err="1"/>
              <a:t>алфави¬та</a:t>
            </a:r>
            <a:r>
              <a:rPr lang="ru-RU" dirty="0"/>
              <a:t> – альфа, а вторая – бета.</a:t>
            </a:r>
          </a:p>
          <a:p>
            <a:r>
              <a:rPr lang="ru-RU" dirty="0"/>
              <a:t>B) Так, о человеке, который ничего не знает, ничего не смыслит в каком-либо деле, </a:t>
            </a:r>
            <a:r>
              <a:rPr lang="ru-RU" dirty="0" err="1"/>
              <a:t>мо¬гут</a:t>
            </a:r>
            <a:r>
              <a:rPr lang="ru-RU" dirty="0"/>
              <a:t> сказать: «Он аза не знает в глаза».</a:t>
            </a:r>
          </a:p>
          <a:p>
            <a:r>
              <a:rPr lang="ru-RU" dirty="0"/>
              <a:t>Г) Слово азбука образовано от названий </a:t>
            </a:r>
            <a:r>
              <a:rPr lang="ru-RU" dirty="0" err="1"/>
              <a:t>пер¬вых</a:t>
            </a:r>
            <a:r>
              <a:rPr lang="ru-RU" dirty="0"/>
              <a:t> букв алфавита – аз и буки.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7750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/>
              <a:t>Поставьте предложения в такой последовательности, чтобы получился текст.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A) Но иногда, видимо, необходимо спорить.</a:t>
            </a:r>
          </a:p>
          <a:p>
            <a:r>
              <a:rPr lang="ru-RU" dirty="0"/>
              <a:t>Б) На мой взгляд, нужно уметь защищать в споре хороший вкус, когда речь идет о </a:t>
            </a:r>
            <a:r>
              <a:rPr lang="ru-RU" dirty="0" err="1"/>
              <a:t>му¬зыке</a:t>
            </a:r>
            <a:r>
              <a:rPr lang="ru-RU" dirty="0"/>
              <a:t>, об искусстве, о культуре речи.</a:t>
            </a:r>
          </a:p>
          <a:p>
            <a:r>
              <a:rPr lang="ru-RU" dirty="0"/>
              <a:t>B) Говорят, о вкусах не спорят.</a:t>
            </a:r>
          </a:p>
          <a:p>
            <a:r>
              <a:rPr lang="ru-RU" dirty="0"/>
              <a:t>Г) Когда же это необходимо?</a:t>
            </a: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5136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dirty="0"/>
              <a:t>Поставьте предложения в такой последовательности, чтобы получился текст.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A) Но были они совершенно чужды </a:t>
            </a:r>
            <a:r>
              <a:rPr lang="ru-RU" dirty="0" smtClean="0"/>
              <a:t>большинству </a:t>
            </a:r>
            <a:r>
              <a:rPr lang="ru-RU" dirty="0"/>
              <a:t>русских людей.</a:t>
            </a:r>
          </a:p>
          <a:p>
            <a:r>
              <a:rPr lang="ru-RU" dirty="0"/>
              <a:t>Б) Иностранные слова приходили на Русь с незапамятных времен.</a:t>
            </a:r>
          </a:p>
          <a:p>
            <a:r>
              <a:rPr lang="ru-RU" dirty="0"/>
              <a:t>B) А для тех, кто ими пользовался иногда, вся сладость и заключалась в том, что они </a:t>
            </a:r>
            <a:r>
              <a:rPr lang="ru-RU" dirty="0" smtClean="0"/>
              <a:t>заморские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47426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95536" y="54868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6581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/>
              <a:t>А) В районе города Сочи удивительный климат. </a:t>
            </a:r>
          </a:p>
          <a:p>
            <a:pPr marL="109728" indent="0">
              <a:buNone/>
            </a:pPr>
            <a:r>
              <a:rPr lang="ru-RU" dirty="0"/>
              <a:t>Б) Горнолыжный курорт Красная поляна известен за пределами России. </a:t>
            </a:r>
          </a:p>
          <a:p>
            <a:pPr marL="109728" indent="0">
              <a:buNone/>
            </a:pPr>
            <a:r>
              <a:rPr lang="ru-RU" dirty="0"/>
              <a:t>В) В 2014 году в Красной поляне пройдет самая удивительная в истории спорта Олимпиада. </a:t>
            </a: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8987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dirty="0"/>
              <a:t>Г) В Красной Поляне созданы все условия для проведения соревнования зимних видов спорта. </a:t>
            </a:r>
          </a:p>
          <a:p>
            <a:pPr marL="109728" indent="0">
              <a:buNone/>
            </a:pPr>
            <a:r>
              <a:rPr lang="ru-RU" dirty="0"/>
              <a:t>Д) Город Сочи окружен горами, где расположены современные горнолыжные трассы.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61780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23</TotalTime>
  <Words>283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Городская</vt:lpstr>
      <vt:lpstr>«Редактирование текста».</vt:lpstr>
      <vt:lpstr>Презентация PowerPoint</vt:lpstr>
      <vt:lpstr>Поставьте предложения в такой последовательности, чтобы получился текст.</vt:lpstr>
      <vt:lpstr>Поставьте предложения в такой последовательности, чтобы получился текст.</vt:lpstr>
      <vt:lpstr>Поставьте предложения в такой последовательности, чтобы получился текст.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«Редактирование текста».</dc:title>
  <dc:creator>Владимир</dc:creator>
  <cp:lastModifiedBy>Пользователь</cp:lastModifiedBy>
  <cp:revision>3</cp:revision>
  <dcterms:created xsi:type="dcterms:W3CDTF">2014-01-19T13:56:34Z</dcterms:created>
  <dcterms:modified xsi:type="dcterms:W3CDTF">2014-01-21T10:54:39Z</dcterms:modified>
</cp:coreProperties>
</file>