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6" r:id="rId3"/>
    <p:sldId id="267" r:id="rId4"/>
    <p:sldId id="268" r:id="rId5"/>
    <p:sldId id="257" r:id="rId6"/>
    <p:sldId id="269" r:id="rId7"/>
    <p:sldId id="270" r:id="rId8"/>
    <p:sldId id="271" r:id="rId9"/>
    <p:sldId id="260" r:id="rId10"/>
    <p:sldId id="262" r:id="rId11"/>
    <p:sldId id="259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352EEE1-16BA-42B3-B344-4F21EC350DB9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544AF1-41E9-4E10-B321-72DA9752E5F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Стендаль(Мари Анри </a:t>
            </a:r>
            <a:r>
              <a:rPr lang="ru-RU" b="1" dirty="0" err="1" smtClean="0">
                <a:solidFill>
                  <a:srgbClr val="FFC000"/>
                </a:solidFill>
              </a:rPr>
              <a:t>Бейль</a:t>
            </a:r>
            <a:r>
              <a:rPr lang="ru-RU" b="1" dirty="0" smtClean="0">
                <a:solidFill>
                  <a:srgbClr val="FFC000"/>
                </a:solidFill>
              </a:rPr>
              <a:t>)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smtClean="0">
                <a:solidFill>
                  <a:srgbClr val="FFC000"/>
                </a:solidFill>
              </a:rPr>
              <a:t> 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5616624" cy="5445224"/>
          </a:xfrm>
        </p:spPr>
      </p:pic>
    </p:spTree>
    <p:extLst>
      <p:ext uri="{BB962C8B-B14F-4D97-AF65-F5344CB8AC3E}">
        <p14:creationId xmlns:p14="http://schemas.microsoft.com/office/powerpoint/2010/main" val="297797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4664"/>
            <a:ext cx="8260672" cy="104313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556792"/>
            <a:ext cx="5922518" cy="511256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Роман "Красное и черное" был написан в последний год правления Карла X.;</a:t>
            </a:r>
          </a:p>
          <a:p>
            <a:r>
              <a:rPr lang="ru-RU" sz="3200" b="1" dirty="0" smtClean="0"/>
              <a:t>"Мемуары эгоиста" (1832) </a:t>
            </a:r>
          </a:p>
          <a:p>
            <a:r>
              <a:rPr lang="ru-RU" sz="3200" b="1" dirty="0" smtClean="0"/>
              <a:t> "Жизнь Анри </a:t>
            </a:r>
            <a:r>
              <a:rPr lang="ru-RU" sz="3200" b="1" dirty="0" err="1" smtClean="0"/>
              <a:t>Брюлара</a:t>
            </a:r>
            <a:r>
              <a:rPr lang="ru-RU" sz="3200" b="1" dirty="0" smtClean="0"/>
              <a:t>" (1835-1836)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72816"/>
            <a:ext cx="3491880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7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Стендаль говорил, что пишет для единиц, и что слава придет к нему лишь после 1880</a:t>
            </a:r>
            <a:r>
              <a:rPr lang="ru-RU" sz="3200" b="1" dirty="0"/>
              <a:t>;</a:t>
            </a:r>
            <a:r>
              <a:rPr lang="ru-RU" sz="3200" b="1" dirty="0" smtClean="0"/>
              <a:t> </a:t>
            </a:r>
          </a:p>
          <a:p>
            <a:r>
              <a:rPr lang="ru-RU" sz="3200" b="1" dirty="0" smtClean="0"/>
              <a:t>основная его проблема - в несоответствии стереотипам того литературного времени;</a:t>
            </a:r>
          </a:p>
          <a:p>
            <a:r>
              <a:rPr lang="ru-RU" sz="3200" b="1" dirty="0" smtClean="0"/>
              <a:t>его коньком был психологический-реализм</a:t>
            </a:r>
            <a:r>
              <a:rPr lang="ru-RU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981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Афоризмы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Умереть за друга при каких-нибудь исключительных обстоятельствах менее возвышенно, чем ежедневно и втайне жертвовать собой ради него.</a:t>
            </a:r>
          </a:p>
          <a:p>
            <a:r>
              <a:rPr lang="ru-RU" b="1" dirty="0" smtClean="0">
                <a:solidFill>
                  <a:srgbClr val="92D050"/>
                </a:solidFill>
              </a:rPr>
              <a:t>Чем сильнее у человека характер, тем менее склонен он к непостоянству в любви.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Извинить бога может только то, что он не существует.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Именно в возрасте от шестнадцати до двадцати пяти лет обычно решается наша судьба.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5525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Детские годы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96544"/>
          </a:xfrm>
        </p:spPr>
        <p:txBody>
          <a:bodyPr>
            <a:normAutofit fontScale="92500"/>
          </a:bodyPr>
          <a:lstStyle/>
          <a:p>
            <a:r>
              <a:rPr lang="ru-RU" sz="3200" b="1" dirty="0" smtClean="0"/>
              <a:t>Будущий писатель родился в Гренобле;</a:t>
            </a:r>
          </a:p>
          <a:p>
            <a:r>
              <a:rPr lang="ru-RU" sz="3200" b="1" dirty="0" smtClean="0"/>
              <a:t>Родители Стендаля - солидные буржуа;</a:t>
            </a:r>
          </a:p>
          <a:p>
            <a:r>
              <a:rPr lang="ru-RU" sz="3200" b="1" dirty="0" smtClean="0"/>
              <a:t>отец служил в адвокатской конторе;</a:t>
            </a:r>
          </a:p>
          <a:p>
            <a:r>
              <a:rPr lang="ru-RU" sz="3200" b="1" dirty="0" smtClean="0"/>
              <a:t>Спустя семь лет умерла его мать;</a:t>
            </a:r>
          </a:p>
          <a:p>
            <a:r>
              <a:rPr lang="ru-RU" sz="3200" b="1" dirty="0" smtClean="0"/>
              <a:t>Отца и тётушку Стендаль ненавидел;</a:t>
            </a:r>
          </a:p>
          <a:p>
            <a:r>
              <a:rPr lang="ru-RU" sz="3200" b="1" dirty="0" smtClean="0"/>
              <a:t>Своим ранним образованием Стендаль обязан священникам.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66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Характер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1" y="1752600"/>
            <a:ext cx="5050904" cy="4373563"/>
          </a:xfrm>
        </p:spPr>
        <p:txBody>
          <a:bodyPr>
            <a:normAutofit fontScale="85000" lnSpcReduction="10000"/>
          </a:bodyPr>
          <a:lstStyle/>
          <a:p>
            <a:r>
              <a:rPr lang="ru-RU" sz="3600" b="1" dirty="0" smtClean="0"/>
              <a:t>Стендаль был крайне импульсивен, самовлюблен, критичен, чувствен и </a:t>
            </a:r>
            <a:r>
              <a:rPr lang="ru-RU" sz="3600" b="1" dirty="0" err="1" smtClean="0"/>
              <a:t>недисциплиннирован</a:t>
            </a:r>
            <a:r>
              <a:rPr lang="ru-RU" sz="3600" b="1" dirty="0" smtClean="0"/>
              <a:t>;</a:t>
            </a:r>
          </a:p>
          <a:p>
            <a:r>
              <a:rPr lang="ru-RU" sz="3600" b="1" dirty="0" smtClean="0"/>
              <a:t>Его любовь к литературе поощрял дед с материнской стороны.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628800"/>
            <a:ext cx="363589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98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ОБРАЗОВАНИЕ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 smtClean="0"/>
              <a:t>В 13лет его отправили в Центральную школу в Гренобле;</a:t>
            </a:r>
          </a:p>
          <a:p>
            <a:r>
              <a:rPr lang="ru-RU" sz="3200" b="1" dirty="0" smtClean="0"/>
              <a:t>дальнейшее обучение на инженера в Политехнической школе в Париже 1799;</a:t>
            </a:r>
          </a:p>
          <a:p>
            <a:r>
              <a:rPr lang="ru-RU" sz="3200" b="1" dirty="0" smtClean="0"/>
              <a:t>Забыв о благоразумном намерении стать инженером, </a:t>
            </a:r>
            <a:r>
              <a:rPr lang="ru-RU" sz="3200" b="1" dirty="0" err="1" smtClean="0"/>
              <a:t>Бейль</a:t>
            </a:r>
            <a:r>
              <a:rPr lang="ru-RU" sz="3200" b="1" dirty="0" smtClean="0"/>
              <a:t> очертя голову бросился в имперскую авантюру, которая обуяла страну</a:t>
            </a:r>
            <a:r>
              <a:rPr lang="ru-RU" b="1" dirty="0" smtClean="0"/>
              <a:t>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9631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КУМИР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200" b="1" dirty="0" smtClean="0"/>
              <a:t>Большое влияние на юного Анри оказала личность Наполеона, который выбился из низов общества, этот пример сыграл главную роль в том, что юноша вступил в армию Наполеона, с которым прошел множество стран: Германию, Польшу, Австрию, Россию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121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Начало деятельности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Из-за гонения единомышленников Наполеона, Стендаль был вынужден покинуть Родину и эмигрировать в Италию;</a:t>
            </a:r>
          </a:p>
          <a:p>
            <a:r>
              <a:rPr lang="ru-RU" sz="3200" b="1" dirty="0" smtClean="0"/>
              <a:t>там и началась его литературная деятельность;</a:t>
            </a:r>
          </a:p>
          <a:p>
            <a:r>
              <a:rPr lang="ru-RU" sz="3200" b="1" dirty="0" smtClean="0"/>
              <a:t> сначала он писал книги об искусстве Италии.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0868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093" y="1556792"/>
            <a:ext cx="3744416" cy="4373563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sz="2800" b="1" dirty="0" smtClean="0"/>
              <a:t>Италия, в особенности Рим и Милан, так полюбились ему, что он даже предложил высечь на своем могильном камне слова: "</a:t>
            </a:r>
            <a:r>
              <a:rPr lang="ru-RU" sz="2800" b="1" dirty="0" err="1" smtClean="0"/>
              <a:t>Enrico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Beyle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Milanese</a:t>
            </a:r>
            <a:r>
              <a:rPr lang="ru-RU" sz="2800" b="1" dirty="0" smtClean="0"/>
              <a:t>" ("</a:t>
            </a:r>
            <a:r>
              <a:rPr lang="ru-RU" sz="2800" b="1" dirty="0" err="1" smtClean="0"/>
              <a:t>Энрико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Бейль</a:t>
            </a:r>
            <a:r>
              <a:rPr lang="ru-RU" sz="2800" b="1" dirty="0" smtClean="0"/>
              <a:t>, миланец")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279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1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Страсть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4762872" cy="437356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А еще он любил итальянских женщин;</a:t>
            </a:r>
          </a:p>
          <a:p>
            <a:r>
              <a:rPr lang="ru-RU" sz="2800" b="1" dirty="0" smtClean="0"/>
              <a:t>Вернувшись во Францию, начинает писать художественные произведения: «</a:t>
            </a:r>
            <a:r>
              <a:rPr lang="ru-RU" sz="2800" b="1" dirty="0" err="1" smtClean="0"/>
              <a:t>Арманс</a:t>
            </a:r>
            <a:r>
              <a:rPr lang="ru-RU" sz="2800" b="1" dirty="0" smtClean="0"/>
              <a:t>», «Ванина Ванини», «Красное и черное».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88840"/>
            <a:ext cx="4139952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9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3096" y="1752600"/>
            <a:ext cx="5770904" cy="4373563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Бейль</a:t>
            </a:r>
            <a:r>
              <a:rPr lang="ru-RU" sz="3200" b="1" dirty="0" smtClean="0"/>
              <a:t> вернулся к литературе;</a:t>
            </a:r>
          </a:p>
          <a:p>
            <a:r>
              <a:rPr lang="ru-RU" sz="3200" b="1" dirty="0" smtClean="0"/>
              <a:t> Его сочинения в 1820-е годы весьма многообразны;</a:t>
            </a:r>
          </a:p>
          <a:p>
            <a:r>
              <a:rPr lang="ru-RU" sz="3200" b="1" dirty="0" smtClean="0"/>
              <a:t>Жизнь его во Франции, Италии и Англии зависела от случайных заработков.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9" y="0"/>
            <a:ext cx="3490633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0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88</TotalTime>
  <Words>402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Аптека</vt:lpstr>
      <vt:lpstr>Стендаль(Мари Анри Бейль)  </vt:lpstr>
      <vt:lpstr>Детские годы</vt:lpstr>
      <vt:lpstr>Характер</vt:lpstr>
      <vt:lpstr>ОБРАЗОВАНИЕ</vt:lpstr>
      <vt:lpstr>КУМИР</vt:lpstr>
      <vt:lpstr>Начало деятельности</vt:lpstr>
      <vt:lpstr>Презентация PowerPoint</vt:lpstr>
      <vt:lpstr>Страсть</vt:lpstr>
      <vt:lpstr>Презентация PowerPoint</vt:lpstr>
      <vt:lpstr>Презентация PowerPoint</vt:lpstr>
      <vt:lpstr>Презентация PowerPoint</vt:lpstr>
      <vt:lpstr>Афоризмы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Настоящее имя Стендаля - Мари Анри Бейль, хотя иногда он пытался присвоить себе дворянский титул, подписываясь "Анри де Бейль“.</dc:title>
  <dc:creator>Пользователь Windows</dc:creator>
  <cp:lastModifiedBy>PC</cp:lastModifiedBy>
  <cp:revision>9</cp:revision>
  <dcterms:created xsi:type="dcterms:W3CDTF">2012-04-22T11:17:50Z</dcterms:created>
  <dcterms:modified xsi:type="dcterms:W3CDTF">2013-04-12T12:59:47Z</dcterms:modified>
</cp:coreProperties>
</file>