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61E"/>
    <a:srgbClr val="60E4F2"/>
    <a:srgbClr val="FC1F08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212E-A4B8-4904-AC12-44515B62196A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3C02D-053B-42AA-AA68-7DC68A098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BA7FA-0CCA-42AD-9052-8FD7FBF9C2CD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1330D-6DE7-43A9-8BF0-A042FDC63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86CB3-1EFE-48A8-84FE-5C2D215343A0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AC415-56CE-4A61-9E40-8367A8A3D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E5824-45E4-4704-903C-AECEF31DD68F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924C1-36FF-41A4-980F-CD0DAFD89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00133-0B68-4138-994E-BEFD786CF55E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F9156-5F22-4480-8964-39DF54176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CDD22-88F4-4EA5-9555-EC2C6398D922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B00CC-69CF-45EB-A5BB-0DADD1CB5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D1329-F19F-4095-936A-0B1A2FC4DE85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DBA58-7465-44A8-8DAF-8341A4DA8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C0777-166C-4415-A087-87CF8698BAD1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9CB82-5976-45DF-98E1-518A10ECB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A2E23-BD66-4AA7-98CB-E2DEF0ADEF45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525BC-C8F0-4A83-9DB4-219DAF046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47059-D385-4714-B52E-BC16DB8D6ECA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017EF-2ADC-450A-94F9-F077DDF72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10D92-1583-49D8-BB60-7910261D7BD6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28569-EF00-4CB7-A307-4DE8CFC16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7CFDEC-E3C9-4621-BB3F-9E84125D2AB9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38706D-5134-4D67-BDC5-A67C9E4C4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32" r:id="rId9"/>
    <p:sldLayoutId id="2147483723" r:id="rId10"/>
    <p:sldLayoutId id="214748372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04DA3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A04DA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465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8134920" cy="6237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Требования к внешнему виду, гигиене и одежде детей в детском саду.						  </a:t>
            </a:r>
            <a:br>
              <a:rPr lang="ru-RU" dirty="0" smtClean="0"/>
            </a:br>
            <a:r>
              <a:rPr lang="ru-RU" dirty="0" smtClean="0"/>
              <a:t>		</a:t>
            </a:r>
            <a:endParaRPr lang="ru-RU" dirty="0"/>
          </a:p>
        </p:txBody>
      </p:sp>
      <p:pic>
        <p:nvPicPr>
          <p:cNvPr id="13315" name="Picture 1" descr="C:\Documents and Settings\1993\Рабочий стол\f270704a64d27d4c6b654f58f188359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333375"/>
            <a:ext cx="43195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79500"/>
          </a:xfrm>
        </p:spPr>
        <p:txBody>
          <a:bodyPr/>
          <a:lstStyle/>
          <a:p>
            <a:r>
              <a:rPr lang="ru-RU" smtClean="0"/>
              <a:t>       </a:t>
            </a:r>
            <a:r>
              <a:rPr lang="ru-RU" b="1" smtClean="0">
                <a:solidFill>
                  <a:srgbClr val="C00000"/>
                </a:solidFill>
                <a:latin typeface="Arial" charset="0"/>
              </a:rPr>
              <a:t>Уважаемые</a:t>
            </a:r>
            <a:r>
              <a:rPr lang="ru-RU" b="1" smtClean="0">
                <a:solidFill>
                  <a:srgbClr val="C00000"/>
                </a:solidFill>
              </a:rPr>
              <a:t> родители!!!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smtClean="0"/>
              <a:t>• Уход за телом и кожей очень важен для ребенка: и для его психического развития, и для здоровья.</a:t>
            </a:r>
            <a:br>
              <a:rPr lang="ru-RU" smtClean="0"/>
            </a:br>
            <a:r>
              <a:rPr lang="ru-RU" smtClean="0"/>
              <a:t>• Гигиена тела важна для малышей и детей постарше не меньше, чем для взрослых.</a:t>
            </a:r>
            <a:br>
              <a:rPr lang="ru-RU" smtClean="0"/>
            </a:br>
            <a:r>
              <a:rPr lang="ru-RU" smtClean="0"/>
              <a:t>• Приучите ребенка к чистоплотности. Будьте ему в этом примером. Подражая вам, он легче научится ухаживать за своим телом, кожей и зубами. Будьте здоровы вы и ваши дети!                                                                                                        </a:t>
            </a:r>
          </a:p>
        </p:txBody>
      </p:sp>
      <p:pic>
        <p:nvPicPr>
          <p:cNvPr id="3074" name="Picture 2" descr="C:\Documents and Settings\1993\Рабочий стол\Deti8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6350" y="3716338"/>
            <a:ext cx="27876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539750" y="1125538"/>
            <a:ext cx="8208963" cy="24479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0E4F2"/>
                </a:solidFill>
                <a:latin typeface="Arial"/>
                <a:cs typeface="Arial"/>
              </a:rPr>
              <a:t>СПАСИБО ЗА ВНИМАНИЕ!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 rot="-953287">
            <a:off x="468313" y="2708275"/>
            <a:ext cx="2160587" cy="23050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 rot="265407">
            <a:off x="3419475" y="1844675"/>
            <a:ext cx="2160588" cy="23050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 rot="1714628">
            <a:off x="6372225" y="2924175"/>
            <a:ext cx="2160588" cy="23050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auto">
          <a:xfrm>
            <a:off x="323850" y="5084763"/>
            <a:ext cx="8569325" cy="1584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БЕРЕГИТЕ СВОЁ ЗДОРОВЬЕ!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Уважаемые родители, Ваши дети поступили в детский сад! Одна из важных ступеней воспитания, привитие культурно–гигиенических навыков.</a:t>
            </a:r>
            <a:endParaRPr lang="ru-RU" sz="4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C:\Documents and Settings\1993\Рабочий стол\100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23900" y="765175"/>
            <a:ext cx="7696200" cy="6092825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85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420938"/>
            <a:ext cx="4572000" cy="2586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 </a:t>
            </a:r>
            <a:r>
              <a:rPr lang="ru-RU" sz="5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Начнем с внешнего вида наших малышей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921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Требования к внешнему виду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4911725"/>
          </a:xfrm>
        </p:spPr>
        <p:txBody>
          <a:bodyPr/>
          <a:lstStyle/>
          <a:p>
            <a:r>
              <a:rPr lang="ru-RU" sz="2800" smtClean="0"/>
              <a:t>1.Перед тем как вести ребенка в детский сад, проверьте, соответствует ли его костюм времени года и температуре воздуха. Проследите, чтобы одежда ребенка не была слишком велика и не сковывала его движений. В правильно подобранной одежде ребенок свободно двигается и меньше утомляется</a:t>
            </a:r>
            <a:r>
              <a:rPr lang="ru-RU" smtClean="0"/>
              <a:t>. </a:t>
            </a:r>
            <a:r>
              <a:rPr lang="ru-RU" sz="2800" smtClean="0"/>
              <a:t> </a:t>
            </a:r>
            <a:endParaRPr lang="ru-RU" sz="2800" smtClean="0">
              <a:latin typeface="Arial" charset="0"/>
            </a:endParaRPr>
          </a:p>
          <a:p>
            <a:r>
              <a:rPr lang="ru-RU" sz="3200" b="1" smtClean="0">
                <a:solidFill>
                  <a:srgbClr val="E1F61E"/>
                </a:solidFill>
              </a:rPr>
              <a:t>Обувь должна быть легкой, теплой, точно соответствовать ноге ребенка, легко сниматься и надеваться</a:t>
            </a:r>
          </a:p>
        </p:txBody>
      </p:sp>
      <p:pic>
        <p:nvPicPr>
          <p:cNvPr id="16387" name="Picture 2" descr="C:\Documents and Settings\1993\Рабочий стол\1e40a3bc58a3a35355c000661a9287d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5084763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65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Требования к внешнему виду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908050"/>
            <a:ext cx="8229600" cy="5445125"/>
          </a:xfrm>
        </p:spPr>
        <p:txBody>
          <a:bodyPr/>
          <a:lstStyle/>
          <a:p>
            <a:r>
              <a:rPr lang="ru-RU" smtClean="0"/>
              <a:t>2</a:t>
            </a:r>
            <a:r>
              <a:rPr lang="ru-RU" sz="2000" smtClean="0"/>
              <a:t>. Личная гигиена — это уход за своим телом и содержание его в чистоте. Кожа защищает тело человека от болезней. Когда ребенок бегает, прыгает и ему становится жарко, то на его коже появляются капельки пота. Кроме того, на коже есть тонкий слой жира, кожного сала. Если кожу долго не мыть, то на ней накапливается жир и пот, на которых задерживаются частицы пыли. От этого кожа становится грязной, грубой и перестает защищать тело. </a:t>
            </a:r>
            <a:r>
              <a:rPr lang="ru-RU" sz="2400" b="1" smtClean="0">
                <a:solidFill>
                  <a:srgbClr val="E1F61E"/>
                </a:solidFill>
              </a:rPr>
              <a:t>Грязная кожа может принести вред здоровью и, кроме того, грязные, неряшливые люди всегда неприятны всем окружающим</a:t>
            </a:r>
            <a:r>
              <a:rPr lang="ru-RU" sz="2000" smtClean="0"/>
              <a:t>. Поэтому кожу нужно мыть и за ней необходимо ухаживать. 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7411" name="Picture 2" descr="C:\Documents and Settings\1993\Рабочий стол\adanzeye-bebek-mk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652963"/>
            <a:ext cx="374491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Требования к внешнему виду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686800" cy="5876925"/>
          </a:xfrm>
        </p:spPr>
        <p:txBody>
          <a:bodyPr>
            <a:normAutofit/>
          </a:bodyPr>
          <a:lstStyle/>
          <a:p>
            <a:r>
              <a:rPr lang="ru-RU" smtClean="0"/>
              <a:t>3.Чистая и ухоженная голова. Голову мыть нужно не реже одного раза в неделю, после каждого мытья обязательно расчесывать щеткой для волос. Что будет если длительное время не мыть ребёнку голову? </a:t>
            </a:r>
            <a:r>
              <a:rPr lang="ru-RU" b="1" i="1" smtClean="0">
                <a:solidFill>
                  <a:srgbClr val="FC1F08"/>
                </a:solidFill>
              </a:rPr>
              <a:t>Педикулез</a:t>
            </a:r>
            <a:r>
              <a:rPr lang="ru-RU" smtClean="0"/>
              <a:t> (медицинское название) – болезнь, когда на волосяном покрове там, где волосы растут особенно густо, появляются вши.  </a:t>
            </a:r>
            <a:r>
              <a:rPr lang="ru-RU" i="1" u="sng" smtClean="0"/>
              <a:t>В таком случае, нужно, чтобы всем вещам и голове была проведена обработка, после которой вши могли бы погибнуть.</a:t>
            </a:r>
          </a:p>
        </p:txBody>
      </p:sp>
      <p:pic>
        <p:nvPicPr>
          <p:cNvPr id="18435" name="Picture 2" descr="C:\Documents and Settings\1993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652963"/>
            <a:ext cx="25923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Documents and Settings\1993\Рабочий стол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5157788"/>
            <a:ext cx="1914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7921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Требования к внешнему виду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905500"/>
          </a:xfrm>
        </p:spPr>
        <p:txBody>
          <a:bodyPr>
            <a:normAutofit/>
          </a:bodyPr>
          <a:lstStyle/>
          <a:p>
            <a:r>
              <a:rPr lang="ru-RU" sz="2000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4.Гигиена рук и ногтей. Ногти, как на руках, так и на ногах требуют особого ухода. Нужно следить за тем, чтобы как можно меньше грязи скапливалось под ногтями, вовремя ее удалять. Ногти вовремя нужно состригать, т.к. длинными ногтями можно нанести травму и себе, и окружающим. И самое главное ногти нельзя грызть. </a:t>
            </a:r>
            <a:r>
              <a:rPr lang="ru-RU" sz="2800" b="1" smtClean="0">
                <a:solidFill>
                  <a:srgbClr val="FC1F08"/>
                </a:solidFill>
                <a:latin typeface="Bookman Old Style" pitchFamily="18" charset="0"/>
                <a:cs typeface="Times New Roman" pitchFamily="18" charset="0"/>
              </a:rPr>
              <a:t>Лямблиоз</a:t>
            </a:r>
            <a:r>
              <a:rPr lang="ru-RU" sz="2000" b="1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-</a:t>
            </a:r>
            <a:r>
              <a:rPr lang="ru-RU" sz="2000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 это заболевание органов пищеварения, вызываемое паразитическими простейшими - лямблиями. А основным источником заражения является  неаккуратный человек</a:t>
            </a:r>
            <a:r>
              <a:rPr lang="ru-RU" sz="2000" smtClean="0">
                <a:solidFill>
                  <a:srgbClr val="783A7A"/>
                </a:solidFill>
                <a:latin typeface="Bookman Old Style" pitchFamily="18" charset="0"/>
                <a:cs typeface="Times New Roman" pitchFamily="18" charset="0"/>
              </a:rPr>
              <a:t>. </a:t>
            </a:r>
            <a:r>
              <a:rPr lang="ru-RU" sz="2000" b="1" smtClean="0">
                <a:solidFill>
                  <a:srgbClr val="FC1F08"/>
                </a:solidFill>
                <a:latin typeface="Bookman Old Style" pitchFamily="18" charset="0"/>
                <a:cs typeface="Times New Roman" pitchFamily="18" charset="0"/>
              </a:rPr>
              <a:t>Лямблиоз </a:t>
            </a:r>
            <a:r>
              <a:rPr lang="ru-RU" sz="2000" b="1" smtClean="0">
                <a:solidFill>
                  <a:srgbClr val="FFC000"/>
                </a:solidFill>
                <a:latin typeface="Bookman Old Style" pitchFamily="18" charset="0"/>
                <a:cs typeface="Times New Roman" pitchFamily="18" charset="0"/>
              </a:rPr>
              <a:t>маскируется под кишечную инфекцию: корни происхождения у них похожие - грязные руки. Но это заболевание имеет затяжной характер и более серьезные последствия.</a:t>
            </a:r>
            <a:endParaRPr lang="ru-RU" sz="2000" smtClean="0">
              <a:solidFill>
                <a:srgbClr val="FFC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19459" name="Picture 2" descr="C:\Documents and Settings\1993\Рабочий стол\nogt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508500"/>
            <a:ext cx="2801938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Documents and Settings\1993\Рабочий стол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570413"/>
            <a:ext cx="3455987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366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accent4"/>
                </a:solidFill>
              </a:rPr>
              <a:t>Гигиена полости рта у детей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4897438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solidFill>
                  <a:srgbClr val="66FF33"/>
                </a:solidFill>
              </a:rPr>
              <a:t>Обучение и приучение детей к надлежащей гигиене полости рта – важный этап их превращения в здоровых, ответственных взрослых людей. Все мы знаем, что чистка зубов, полоскание рта и использование зубной нити помогает предотвратить образование дырок в зубах и прочих соответствующих заболеваний, вплоть до выпадения зубов. Но не все в курсе, что проводить процедуру чистки полости рта необходимо с самого раннего возраста; что зубы необходимо чистить именно на ночь, а не утром; что при возникновении любой, даже мелкой проблемы с зубами и деснами необходимо переходить на специальную пасту; и т. д., и т. п., - и все из-за отсутствия грамотного обучения гигиене полости рта в раннем возрасте. Не стоит возлагать данную обязанность на воспитателей, вопрос здоровья зубов стоит обсуждать с детьми именно родителям: продемонстрировать самим, как надо чистить зубы, проследить за выполнением всех указаний, за тем, чтобы ребенок верно понял теорию и все правильно делал на практике. Семья, которая чистит зубы вместе и улыбается вместе.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Documents and Settings\1993\Рабочий стол\teach-practice-good-oral-hygiene-8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5402263"/>
            <a:ext cx="2197100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1993\Рабочий стол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5429250"/>
            <a:ext cx="1257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4400" dirty="0" smtClean="0">
                <a:solidFill>
                  <a:srgbClr val="00B0F0"/>
                </a:solidFill>
              </a:rPr>
              <a:t>Что обуть ребёнку в детском саду?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30066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ru-RU" smtClean="0"/>
              <a:t>Пожалуй, для ношения в детском саду не найдётся более универсальной обуви, чем сандалии. В холодное время года они защитят ножку от переохлаждения в помещении, а в летний сезон в них нежарко не только в здании, но и на улице. Лучше остановить внимание на сандалиях с регулируемой застёжкой и широким, закрытым носком, предохраняющим пальчики от ушибов. </a:t>
            </a:r>
            <a:r>
              <a:rPr lang="ru-RU" sz="3600" b="1" smtClean="0">
                <a:solidFill>
                  <a:srgbClr val="FC1F08"/>
                </a:solidFill>
                <a:latin typeface="Arial" charset="0"/>
              </a:rPr>
              <a:t>КАТЕГОРИЧЕСКИ ЗАПРЕЩАЕТСЯ</a:t>
            </a:r>
            <a:r>
              <a:rPr lang="ru-RU" sz="3600" b="1" smtClean="0">
                <a:solidFill>
                  <a:srgbClr val="FC1F08"/>
                </a:solidFill>
              </a:rPr>
              <a:t> </a:t>
            </a:r>
            <a:r>
              <a:rPr lang="ru-RU" sz="3600" b="1" smtClean="0">
                <a:solidFill>
                  <a:srgbClr val="FC1F08"/>
                </a:solidFill>
                <a:latin typeface="Arial" charset="0"/>
              </a:rPr>
              <a:t>  </a:t>
            </a:r>
            <a:r>
              <a:rPr lang="ru-RU" sz="3600" b="1" smtClean="0">
                <a:solidFill>
                  <a:srgbClr val="FC1F08"/>
                </a:solidFill>
              </a:rPr>
              <a:t>покупать «шлёпанцы»:</a:t>
            </a:r>
            <a:r>
              <a:rPr lang="ru-RU" smtClean="0"/>
              <a:t> незафиксированная пятка повышает вероятность травм при любом неловком движении.</a:t>
            </a:r>
          </a:p>
          <a:p>
            <a:pPr>
              <a:lnSpc>
                <a:spcPct val="90000"/>
              </a:lnSpc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051" name="Picture 3" descr="C:\Documents and Settings\1993\Рабочий стол\53a05a1627855d5d4d38bc788206569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4850" y="5084763"/>
            <a:ext cx="208915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</TotalTime>
  <Words>674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Требования к внешнему виду, гигиене и одежде детей в детском саду.           </vt:lpstr>
      <vt:lpstr>Презентация PowerPoint</vt:lpstr>
      <vt:lpstr> </vt:lpstr>
      <vt:lpstr>  Требования к внешнему виду</vt:lpstr>
      <vt:lpstr> Требования к внешнему виду</vt:lpstr>
      <vt:lpstr>  Требования к внешнему виду</vt:lpstr>
      <vt:lpstr>Требования к внешнему виду</vt:lpstr>
      <vt:lpstr>  Гигиена полости рта у детей</vt:lpstr>
      <vt:lpstr>   Что обуть ребёнку в детском саду?</vt:lpstr>
      <vt:lpstr>       Уважаемые родители!!!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внешнему виду и одежде детей в детском саду.</dc:title>
  <cp:lastModifiedBy>User</cp:lastModifiedBy>
  <cp:revision>43</cp:revision>
  <dcterms:modified xsi:type="dcterms:W3CDTF">2014-04-16T12:22:37Z</dcterms:modified>
</cp:coreProperties>
</file>