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3" r:id="rId2"/>
    <p:sldId id="256" r:id="rId3"/>
    <p:sldId id="257" r:id="rId4"/>
    <p:sldId id="258" r:id="rId5"/>
    <p:sldId id="276" r:id="rId6"/>
    <p:sldId id="268" r:id="rId7"/>
    <p:sldId id="277" r:id="rId8"/>
    <p:sldId id="278" r:id="rId9"/>
    <p:sldId id="279" r:id="rId10"/>
    <p:sldId id="280" r:id="rId11"/>
    <p:sldId id="281" r:id="rId12"/>
    <p:sldId id="282" r:id="rId13"/>
    <p:sldId id="284" r:id="rId14"/>
    <p:sldId id="28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85" autoAdjust="0"/>
    <p:restoredTop sz="93363" autoAdjust="0"/>
  </p:normalViewPr>
  <p:slideViewPr>
    <p:cSldViewPr>
      <p:cViewPr>
        <p:scale>
          <a:sx n="84" d="100"/>
          <a:sy n="84" d="100"/>
        </p:scale>
        <p:origin x="-780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0C42BD-2209-4E41-AB88-73C813559525}" type="doc">
      <dgm:prSet loTypeId="urn:microsoft.com/office/officeart/2005/8/layout/orgChart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9AC2181-FC87-4067-A3DA-AECABF707FAA}">
      <dgm:prSet phldrT="[Текст]" custT="1"/>
      <dgm:spPr/>
      <dgm:t>
        <a:bodyPr/>
        <a:lstStyle/>
        <a:p>
          <a:r>
            <a:rPr lang="ru-RU" sz="2400" dirty="0" smtClean="0">
              <a:latin typeface="Georgia" pitchFamily="18" charset="0"/>
            </a:rPr>
            <a:t>ГРУППЫ ФАМИЛИЙ </a:t>
          </a:r>
          <a:r>
            <a:rPr lang="ru-RU" sz="3200" dirty="0" smtClean="0">
              <a:latin typeface="Georgia" pitchFamily="18" charset="0"/>
            </a:rPr>
            <a:t>по окончаниям</a:t>
          </a:r>
        </a:p>
      </dgm:t>
    </dgm:pt>
    <dgm:pt modelId="{5AE85ABA-7DD6-423A-BE73-56743DBC9B84}" type="parTrans" cxnId="{26364ECD-4E70-4461-BA09-F520C83B20A4}">
      <dgm:prSet/>
      <dgm:spPr/>
      <dgm:t>
        <a:bodyPr/>
        <a:lstStyle/>
        <a:p>
          <a:endParaRPr lang="ru-RU"/>
        </a:p>
      </dgm:t>
    </dgm:pt>
    <dgm:pt modelId="{D1CD2C55-0D5D-45A6-9551-4DB7913A8FF9}" type="sibTrans" cxnId="{26364ECD-4E70-4461-BA09-F520C83B20A4}">
      <dgm:prSet/>
      <dgm:spPr/>
      <dgm:t>
        <a:bodyPr/>
        <a:lstStyle/>
        <a:p>
          <a:endParaRPr lang="ru-RU"/>
        </a:p>
      </dgm:t>
    </dgm:pt>
    <dgm:pt modelId="{4BDCDC04-56E8-4C68-A3EC-76B7F7483518}">
      <dgm:prSet phldrT="[Текст]"/>
      <dgm:spPr/>
      <dgm:t>
        <a:bodyPr/>
        <a:lstStyle/>
        <a:p>
          <a:r>
            <a:rPr lang="ru-RU" dirty="0" smtClean="0"/>
            <a:t> -</a:t>
          </a:r>
          <a:r>
            <a:rPr lang="ru-RU" dirty="0" err="1" smtClean="0"/>
            <a:t>ский</a:t>
          </a:r>
          <a:endParaRPr lang="ru-RU" dirty="0"/>
        </a:p>
      </dgm:t>
    </dgm:pt>
    <dgm:pt modelId="{5A80B92D-FF47-4431-A490-3287CD097803}" type="parTrans" cxnId="{5A86605E-B6DF-4EF2-B680-209A28203654}">
      <dgm:prSet/>
      <dgm:spPr/>
      <dgm:t>
        <a:bodyPr/>
        <a:lstStyle/>
        <a:p>
          <a:endParaRPr lang="ru-RU" dirty="0"/>
        </a:p>
      </dgm:t>
    </dgm:pt>
    <dgm:pt modelId="{E6BE0883-A464-436F-B0DA-9D0D2EF7869A}" type="sibTrans" cxnId="{5A86605E-B6DF-4EF2-B680-209A28203654}">
      <dgm:prSet/>
      <dgm:spPr/>
      <dgm:t>
        <a:bodyPr/>
        <a:lstStyle/>
        <a:p>
          <a:endParaRPr lang="ru-RU"/>
        </a:p>
      </dgm:t>
    </dgm:pt>
    <dgm:pt modelId="{DEEC05C6-BA19-4A3A-8333-7104AD122EB3}">
      <dgm:prSet phldrT="[Текст]"/>
      <dgm:spPr/>
      <dgm:t>
        <a:bodyPr/>
        <a:lstStyle/>
        <a:p>
          <a:r>
            <a:rPr lang="ru-RU" dirty="0" smtClean="0"/>
            <a:t> -о</a:t>
          </a:r>
          <a:endParaRPr lang="ru-RU" dirty="0"/>
        </a:p>
      </dgm:t>
    </dgm:pt>
    <dgm:pt modelId="{4AE145ED-CABE-4341-B164-7A02EAF30E6D}" type="parTrans" cxnId="{0B8303A5-84B5-4B6E-9C42-FA84FFD80062}">
      <dgm:prSet/>
      <dgm:spPr/>
      <dgm:t>
        <a:bodyPr/>
        <a:lstStyle/>
        <a:p>
          <a:endParaRPr lang="ru-RU" dirty="0"/>
        </a:p>
      </dgm:t>
    </dgm:pt>
    <dgm:pt modelId="{563F6904-FC5A-46BF-8A81-C614F5A50E6D}" type="sibTrans" cxnId="{0B8303A5-84B5-4B6E-9C42-FA84FFD80062}">
      <dgm:prSet/>
      <dgm:spPr/>
      <dgm:t>
        <a:bodyPr/>
        <a:lstStyle/>
        <a:p>
          <a:endParaRPr lang="ru-RU"/>
        </a:p>
      </dgm:t>
    </dgm:pt>
    <dgm:pt modelId="{D01A6CF9-5C23-44D6-849D-8B77772E5882}">
      <dgm:prSet phldrT="[Текст]"/>
      <dgm:spPr/>
      <dgm:t>
        <a:bodyPr/>
        <a:lstStyle/>
        <a:p>
          <a:r>
            <a:rPr lang="ru-RU" dirty="0" smtClean="0"/>
            <a:t>-</a:t>
          </a:r>
          <a:r>
            <a:rPr lang="ru-RU" dirty="0" err="1" smtClean="0"/>
            <a:t>вич</a:t>
          </a:r>
          <a:endParaRPr lang="ru-RU" dirty="0"/>
        </a:p>
      </dgm:t>
    </dgm:pt>
    <dgm:pt modelId="{C3D4210D-9FA4-4145-BFFC-3592EC096494}" type="parTrans" cxnId="{BBC55CD4-D1CC-4252-8925-CD03361EB449}">
      <dgm:prSet/>
      <dgm:spPr/>
      <dgm:t>
        <a:bodyPr/>
        <a:lstStyle/>
        <a:p>
          <a:endParaRPr lang="ru-RU" dirty="0"/>
        </a:p>
      </dgm:t>
    </dgm:pt>
    <dgm:pt modelId="{1FD58D1D-CEB6-4989-B29F-5FEB8C36B81E}" type="sibTrans" cxnId="{BBC55CD4-D1CC-4252-8925-CD03361EB449}">
      <dgm:prSet/>
      <dgm:spPr/>
      <dgm:t>
        <a:bodyPr/>
        <a:lstStyle/>
        <a:p>
          <a:endParaRPr lang="ru-RU"/>
        </a:p>
      </dgm:t>
    </dgm:pt>
    <dgm:pt modelId="{0A2F1345-EAC5-465A-832B-10239E7AACAA}">
      <dgm:prSet/>
      <dgm:spPr/>
      <dgm:t>
        <a:bodyPr/>
        <a:lstStyle/>
        <a:p>
          <a:r>
            <a:rPr lang="ru-RU" dirty="0" smtClean="0"/>
            <a:t>-</a:t>
          </a:r>
          <a:r>
            <a:rPr lang="ru-RU" dirty="0" err="1" smtClean="0"/>
            <a:t>ых</a:t>
          </a:r>
          <a:r>
            <a:rPr lang="ru-RU" dirty="0" smtClean="0"/>
            <a:t>, -их</a:t>
          </a:r>
          <a:endParaRPr lang="ru-RU" dirty="0"/>
        </a:p>
      </dgm:t>
    </dgm:pt>
    <dgm:pt modelId="{E1B8B6F8-2C80-459C-9C57-BA1D7B3A8AA5}" type="parTrans" cxnId="{9CC79332-0560-48BD-BD5B-7EFDC356D7F6}">
      <dgm:prSet/>
      <dgm:spPr/>
      <dgm:t>
        <a:bodyPr/>
        <a:lstStyle/>
        <a:p>
          <a:endParaRPr lang="ru-RU" dirty="0"/>
        </a:p>
      </dgm:t>
    </dgm:pt>
    <dgm:pt modelId="{C1B9780E-6DFE-42AD-9784-FCCB7C07918C}" type="sibTrans" cxnId="{9CC79332-0560-48BD-BD5B-7EFDC356D7F6}">
      <dgm:prSet/>
      <dgm:spPr/>
      <dgm:t>
        <a:bodyPr/>
        <a:lstStyle/>
        <a:p>
          <a:endParaRPr lang="ru-RU"/>
        </a:p>
      </dgm:t>
    </dgm:pt>
    <dgm:pt modelId="{87859EEE-51DC-4846-A8EE-04A359ED866D}">
      <dgm:prSet/>
      <dgm:spPr/>
      <dgm:t>
        <a:bodyPr/>
        <a:lstStyle/>
        <a:p>
          <a:r>
            <a:rPr lang="ru-RU" dirty="0" smtClean="0"/>
            <a:t>-</a:t>
          </a:r>
          <a:r>
            <a:rPr lang="ru-RU" dirty="0" err="1" smtClean="0"/>
            <a:t>ов</a:t>
          </a:r>
          <a:endParaRPr lang="ru-RU" dirty="0"/>
        </a:p>
      </dgm:t>
    </dgm:pt>
    <dgm:pt modelId="{B5F8F338-D5AE-4F75-945A-F6A07D1F010A}" type="parTrans" cxnId="{33445866-01FC-402B-B967-3E14568B9D81}">
      <dgm:prSet/>
      <dgm:spPr/>
      <dgm:t>
        <a:bodyPr/>
        <a:lstStyle/>
        <a:p>
          <a:endParaRPr lang="ru-RU" dirty="0"/>
        </a:p>
      </dgm:t>
    </dgm:pt>
    <dgm:pt modelId="{4428042C-13AD-4FAD-A73F-6F02E1A30C5C}" type="sibTrans" cxnId="{33445866-01FC-402B-B967-3E14568B9D81}">
      <dgm:prSet/>
      <dgm:spPr/>
      <dgm:t>
        <a:bodyPr/>
        <a:lstStyle/>
        <a:p>
          <a:endParaRPr lang="ru-RU"/>
        </a:p>
      </dgm:t>
    </dgm:pt>
    <dgm:pt modelId="{D118B2BC-E5F7-491B-8253-1BE23D21F422}">
      <dgm:prSet/>
      <dgm:spPr/>
      <dgm:t>
        <a:bodyPr/>
        <a:lstStyle/>
        <a:p>
          <a:r>
            <a:rPr lang="ru-RU" dirty="0" smtClean="0"/>
            <a:t>-ин</a:t>
          </a:r>
          <a:endParaRPr lang="ru-RU" dirty="0"/>
        </a:p>
      </dgm:t>
    </dgm:pt>
    <dgm:pt modelId="{E2554DE0-5019-465A-9A3F-FC48F81453A3}" type="parTrans" cxnId="{0E67EB4E-1435-4C12-9F7F-FDBC46FE8949}">
      <dgm:prSet/>
      <dgm:spPr/>
      <dgm:t>
        <a:bodyPr/>
        <a:lstStyle/>
        <a:p>
          <a:endParaRPr lang="ru-RU" dirty="0"/>
        </a:p>
      </dgm:t>
    </dgm:pt>
    <dgm:pt modelId="{17D05733-E1D4-4AAE-92F1-A283C0099F6F}" type="sibTrans" cxnId="{0E67EB4E-1435-4C12-9F7F-FDBC46FE8949}">
      <dgm:prSet/>
      <dgm:spPr/>
      <dgm:t>
        <a:bodyPr/>
        <a:lstStyle/>
        <a:p>
          <a:endParaRPr lang="ru-RU"/>
        </a:p>
      </dgm:t>
    </dgm:pt>
    <dgm:pt modelId="{1D309703-6CB3-4858-8589-5581EFC3F25C}">
      <dgm:prSet/>
      <dgm:spPr/>
      <dgm:t>
        <a:bodyPr/>
        <a:lstStyle/>
        <a:p>
          <a:r>
            <a:rPr lang="ru-RU" dirty="0" smtClean="0">
              <a:solidFill>
                <a:schemeClr val="accent6">
                  <a:lumMod val="75000"/>
                </a:schemeClr>
              </a:solidFill>
            </a:rPr>
            <a:t>Бобровская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E087EF3C-179C-4262-ADCF-E6B023A952C6}" type="parTrans" cxnId="{2CBC530A-7355-4960-8633-B0FAA6248C8B}">
      <dgm:prSet/>
      <dgm:spPr/>
      <dgm:t>
        <a:bodyPr/>
        <a:lstStyle/>
        <a:p>
          <a:endParaRPr lang="ru-RU" dirty="0"/>
        </a:p>
      </dgm:t>
    </dgm:pt>
    <dgm:pt modelId="{D5911262-A297-40AC-85A5-EFCFE087A780}" type="sibTrans" cxnId="{2CBC530A-7355-4960-8633-B0FAA6248C8B}">
      <dgm:prSet/>
      <dgm:spPr/>
      <dgm:t>
        <a:bodyPr/>
        <a:lstStyle/>
        <a:p>
          <a:endParaRPr lang="ru-RU"/>
        </a:p>
      </dgm:t>
    </dgm:pt>
    <dgm:pt modelId="{61B88169-961B-45A7-B887-CBC7EA30B7EA}">
      <dgm:prSet/>
      <dgm:spPr/>
      <dgm:t>
        <a:bodyPr/>
        <a:lstStyle/>
        <a:p>
          <a:r>
            <a:rPr lang="ru-RU" dirty="0" smtClean="0">
              <a:solidFill>
                <a:schemeClr val="accent6">
                  <a:lumMod val="75000"/>
                </a:schemeClr>
              </a:solidFill>
            </a:rPr>
            <a:t>Тихоненко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51A9BA41-3AAF-466F-891F-551F22B3D202}" type="parTrans" cxnId="{A53D80FD-0D3C-4668-94E8-EEB8E8EFD427}">
      <dgm:prSet/>
      <dgm:spPr/>
      <dgm:t>
        <a:bodyPr/>
        <a:lstStyle/>
        <a:p>
          <a:endParaRPr lang="ru-RU" dirty="0"/>
        </a:p>
      </dgm:t>
    </dgm:pt>
    <dgm:pt modelId="{A162E076-1716-4680-917E-876AF95D1BB3}" type="sibTrans" cxnId="{A53D80FD-0D3C-4668-94E8-EEB8E8EFD427}">
      <dgm:prSet/>
      <dgm:spPr/>
      <dgm:t>
        <a:bodyPr/>
        <a:lstStyle/>
        <a:p>
          <a:endParaRPr lang="ru-RU"/>
        </a:p>
      </dgm:t>
    </dgm:pt>
    <dgm:pt modelId="{BDF86667-B4E7-4AA5-A80D-03E78D236F54}">
      <dgm:prSet/>
      <dgm:spPr/>
      <dgm:t>
        <a:bodyPr/>
        <a:lstStyle/>
        <a:p>
          <a:r>
            <a:rPr lang="ru-RU" dirty="0" smtClean="0">
              <a:solidFill>
                <a:schemeClr val="accent6">
                  <a:lumMod val="75000"/>
                </a:schemeClr>
              </a:solidFill>
            </a:rPr>
            <a:t>Исаевич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92551B9B-0A02-4315-B81A-AE46D3ADCF6E}" type="parTrans" cxnId="{5403270D-A51C-463D-92EE-5188BD57314E}">
      <dgm:prSet/>
      <dgm:spPr/>
      <dgm:t>
        <a:bodyPr/>
        <a:lstStyle/>
        <a:p>
          <a:endParaRPr lang="ru-RU" dirty="0"/>
        </a:p>
      </dgm:t>
    </dgm:pt>
    <dgm:pt modelId="{0C160EF9-A8AE-428A-A0B2-721B05A2183A}" type="sibTrans" cxnId="{5403270D-A51C-463D-92EE-5188BD57314E}">
      <dgm:prSet/>
      <dgm:spPr/>
      <dgm:t>
        <a:bodyPr/>
        <a:lstStyle/>
        <a:p>
          <a:endParaRPr lang="ru-RU"/>
        </a:p>
      </dgm:t>
    </dgm:pt>
    <dgm:pt modelId="{8B5065D2-691F-47C0-9DD9-C4BBBBED45BC}">
      <dgm:prSet/>
      <dgm:spPr/>
      <dgm:t>
        <a:bodyPr/>
        <a:lstStyle/>
        <a:p>
          <a:r>
            <a:rPr lang="ru-RU" dirty="0" smtClean="0">
              <a:solidFill>
                <a:schemeClr val="accent6">
                  <a:lumMod val="75000"/>
                </a:schemeClr>
              </a:solidFill>
            </a:rPr>
            <a:t>Кожемякин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0991E430-9232-492E-A159-01618D5A6AD4}" type="parTrans" cxnId="{52658231-50C5-481C-80C9-600C0033881B}">
      <dgm:prSet/>
      <dgm:spPr/>
      <dgm:t>
        <a:bodyPr/>
        <a:lstStyle/>
        <a:p>
          <a:endParaRPr lang="ru-RU" dirty="0"/>
        </a:p>
      </dgm:t>
    </dgm:pt>
    <dgm:pt modelId="{7652961D-7C99-401A-A3A7-DE34233F42B9}" type="sibTrans" cxnId="{52658231-50C5-481C-80C9-600C0033881B}">
      <dgm:prSet/>
      <dgm:spPr/>
      <dgm:t>
        <a:bodyPr/>
        <a:lstStyle/>
        <a:p>
          <a:endParaRPr lang="ru-RU"/>
        </a:p>
      </dgm:t>
    </dgm:pt>
    <dgm:pt modelId="{19A811D8-6B5F-43AE-901E-EADEACCE5B38}">
      <dgm:prSet/>
      <dgm:spPr/>
      <dgm:t>
        <a:bodyPr/>
        <a:lstStyle/>
        <a:p>
          <a:r>
            <a:rPr lang="ru-RU" dirty="0" smtClean="0">
              <a:solidFill>
                <a:schemeClr val="accent6">
                  <a:lumMod val="75000"/>
                </a:schemeClr>
              </a:solidFill>
            </a:rPr>
            <a:t>Самсонова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68733E9B-48AA-4180-B53B-867D7C577F51}" type="parTrans" cxnId="{266B60E6-A11D-4664-B3ED-83DC328A5FF0}">
      <dgm:prSet/>
      <dgm:spPr/>
      <dgm:t>
        <a:bodyPr/>
        <a:lstStyle/>
        <a:p>
          <a:endParaRPr lang="ru-RU" dirty="0"/>
        </a:p>
      </dgm:t>
    </dgm:pt>
    <dgm:pt modelId="{34F2EC36-0A8F-4B56-B2F8-B50D16B332B2}" type="sibTrans" cxnId="{266B60E6-A11D-4664-B3ED-83DC328A5FF0}">
      <dgm:prSet/>
      <dgm:spPr/>
      <dgm:t>
        <a:bodyPr/>
        <a:lstStyle/>
        <a:p>
          <a:endParaRPr lang="ru-RU"/>
        </a:p>
      </dgm:t>
    </dgm:pt>
    <dgm:pt modelId="{4F56C696-F3E7-449D-B8DA-85FE911BA0EA}">
      <dgm:prSet/>
      <dgm:spPr/>
      <dgm:t>
        <a:bodyPr/>
        <a:lstStyle/>
        <a:p>
          <a:r>
            <a:rPr lang="ru-RU" dirty="0" smtClean="0">
              <a:solidFill>
                <a:schemeClr val="accent6">
                  <a:lumMod val="75000"/>
                </a:schemeClr>
              </a:solidFill>
            </a:rPr>
            <a:t>Черных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486BF4BA-3915-4924-8BF3-CC735F69ABA3}" type="parTrans" cxnId="{AF89CA74-0F60-40FC-8202-E07E2A85F113}">
      <dgm:prSet/>
      <dgm:spPr/>
      <dgm:t>
        <a:bodyPr/>
        <a:lstStyle/>
        <a:p>
          <a:endParaRPr lang="ru-RU" dirty="0"/>
        </a:p>
      </dgm:t>
    </dgm:pt>
    <dgm:pt modelId="{1C63E3E9-166F-4EEE-96BE-E230EA7F4DB3}" type="sibTrans" cxnId="{AF89CA74-0F60-40FC-8202-E07E2A85F113}">
      <dgm:prSet/>
      <dgm:spPr/>
      <dgm:t>
        <a:bodyPr/>
        <a:lstStyle/>
        <a:p>
          <a:endParaRPr lang="ru-RU"/>
        </a:p>
      </dgm:t>
    </dgm:pt>
    <dgm:pt modelId="{86BE51CF-AED3-4274-B83F-A64FD5E27DD3}" type="pres">
      <dgm:prSet presAssocID="{6F0C42BD-2209-4E41-AB88-73C81355952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C121AB6-02D1-4277-B38A-BCE5400DAB4A}" type="pres">
      <dgm:prSet presAssocID="{B9AC2181-FC87-4067-A3DA-AECABF707FAA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B4564F8-9694-4678-B2EB-89678E47333F}" type="pres">
      <dgm:prSet presAssocID="{B9AC2181-FC87-4067-A3DA-AECABF707FAA}" presName="rootComposite1" presStyleCnt="0"/>
      <dgm:spPr/>
      <dgm:t>
        <a:bodyPr/>
        <a:lstStyle/>
        <a:p>
          <a:endParaRPr lang="ru-RU"/>
        </a:p>
      </dgm:t>
    </dgm:pt>
    <dgm:pt modelId="{29698264-9BA6-4160-B56A-3102CA2CFAFD}" type="pres">
      <dgm:prSet presAssocID="{B9AC2181-FC87-4067-A3DA-AECABF707FAA}" presName="rootText1" presStyleLbl="node0" presStyleIdx="0" presStyleCnt="1" custScaleX="964116" custScaleY="439887" custLinFactY="-81871" custLinFactNeighborX="-644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662E8B-6D85-4C8F-896F-D6502AAA205C}" type="pres">
      <dgm:prSet presAssocID="{B9AC2181-FC87-4067-A3DA-AECABF707FA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5851AAC-DCAF-4442-898F-3FD0505E785F}" type="pres">
      <dgm:prSet presAssocID="{B9AC2181-FC87-4067-A3DA-AECABF707FAA}" presName="hierChild2" presStyleCnt="0"/>
      <dgm:spPr/>
      <dgm:t>
        <a:bodyPr/>
        <a:lstStyle/>
        <a:p>
          <a:endParaRPr lang="ru-RU"/>
        </a:p>
      </dgm:t>
    </dgm:pt>
    <dgm:pt modelId="{C2B9D0EF-B027-4862-BA03-74EB787A5227}" type="pres">
      <dgm:prSet presAssocID="{5A80B92D-FF47-4431-A490-3287CD097803}" presName="Name37" presStyleLbl="parChTrans1D2" presStyleIdx="0" presStyleCnt="6"/>
      <dgm:spPr/>
      <dgm:t>
        <a:bodyPr/>
        <a:lstStyle/>
        <a:p>
          <a:endParaRPr lang="ru-RU"/>
        </a:p>
      </dgm:t>
    </dgm:pt>
    <dgm:pt modelId="{7DA4B7E3-E4E4-4453-A2C5-505B494B53BD}" type="pres">
      <dgm:prSet presAssocID="{4BDCDC04-56E8-4C68-A3EC-76B7F748351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E9DC86E-A8DD-4F5B-9813-C4478721F02A}" type="pres">
      <dgm:prSet presAssocID="{4BDCDC04-56E8-4C68-A3EC-76B7F7483518}" presName="rootComposite" presStyleCnt="0"/>
      <dgm:spPr/>
      <dgm:t>
        <a:bodyPr/>
        <a:lstStyle/>
        <a:p>
          <a:endParaRPr lang="ru-RU"/>
        </a:p>
      </dgm:t>
    </dgm:pt>
    <dgm:pt modelId="{1A7395B3-D8D1-4029-821D-308EB4F640A2}" type="pres">
      <dgm:prSet presAssocID="{4BDCDC04-56E8-4C68-A3EC-76B7F7483518}" presName="rootText" presStyleLbl="node2" presStyleIdx="0" presStyleCnt="6" custScaleX="156648" custScaleY="261485" custLinFactY="-32984" custLinFactNeighborX="911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A9C35B-8F60-449A-A7D0-CC590CCB4B64}" type="pres">
      <dgm:prSet presAssocID="{4BDCDC04-56E8-4C68-A3EC-76B7F7483518}" presName="rootConnector" presStyleLbl="node2" presStyleIdx="0" presStyleCnt="6"/>
      <dgm:spPr/>
      <dgm:t>
        <a:bodyPr/>
        <a:lstStyle/>
        <a:p>
          <a:endParaRPr lang="ru-RU"/>
        </a:p>
      </dgm:t>
    </dgm:pt>
    <dgm:pt modelId="{2AFFC633-996B-47CC-BF55-5BA7A4D09B2A}" type="pres">
      <dgm:prSet presAssocID="{4BDCDC04-56E8-4C68-A3EC-76B7F7483518}" presName="hierChild4" presStyleCnt="0"/>
      <dgm:spPr/>
      <dgm:t>
        <a:bodyPr/>
        <a:lstStyle/>
        <a:p>
          <a:endParaRPr lang="ru-RU"/>
        </a:p>
      </dgm:t>
    </dgm:pt>
    <dgm:pt modelId="{D88020DF-5301-4BD0-B022-8C08AD5035DF}" type="pres">
      <dgm:prSet presAssocID="{E087EF3C-179C-4262-ADCF-E6B023A952C6}" presName="Name37" presStyleLbl="parChTrans1D3" presStyleIdx="0" presStyleCnt="6"/>
      <dgm:spPr/>
      <dgm:t>
        <a:bodyPr/>
        <a:lstStyle/>
        <a:p>
          <a:endParaRPr lang="ru-RU"/>
        </a:p>
      </dgm:t>
    </dgm:pt>
    <dgm:pt modelId="{B5F95516-6003-460A-A91F-B81B85CEA713}" type="pres">
      <dgm:prSet presAssocID="{1D309703-6CB3-4858-8589-5581EFC3F25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77DC231-21A3-48CB-96F4-DA1382F76F28}" type="pres">
      <dgm:prSet presAssocID="{1D309703-6CB3-4858-8589-5581EFC3F25C}" presName="rootComposite" presStyleCnt="0"/>
      <dgm:spPr/>
      <dgm:t>
        <a:bodyPr/>
        <a:lstStyle/>
        <a:p>
          <a:endParaRPr lang="ru-RU"/>
        </a:p>
      </dgm:t>
    </dgm:pt>
    <dgm:pt modelId="{C7FCE89E-9933-43DE-A588-4A807A3E850F}" type="pres">
      <dgm:prSet presAssocID="{1D309703-6CB3-4858-8589-5581EFC3F25C}" presName="rootText" presStyleLbl="node3" presStyleIdx="0" presStyleCnt="6" custScaleX="174219" custScaleY="109104" custLinFactNeighborX="6695" custLinFactNeighborY="-854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880AB4-C717-4F8D-881D-F70A26EE4FB2}" type="pres">
      <dgm:prSet presAssocID="{1D309703-6CB3-4858-8589-5581EFC3F25C}" presName="rootConnector" presStyleLbl="node3" presStyleIdx="0" presStyleCnt="6"/>
      <dgm:spPr/>
      <dgm:t>
        <a:bodyPr/>
        <a:lstStyle/>
        <a:p>
          <a:endParaRPr lang="ru-RU"/>
        </a:p>
      </dgm:t>
    </dgm:pt>
    <dgm:pt modelId="{8C910C6B-F1A6-481C-A1C3-7254C0909D1C}" type="pres">
      <dgm:prSet presAssocID="{1D309703-6CB3-4858-8589-5581EFC3F25C}" presName="hierChild4" presStyleCnt="0"/>
      <dgm:spPr/>
      <dgm:t>
        <a:bodyPr/>
        <a:lstStyle/>
        <a:p>
          <a:endParaRPr lang="ru-RU"/>
        </a:p>
      </dgm:t>
    </dgm:pt>
    <dgm:pt modelId="{10569E1F-6D88-465F-AECD-B31C0CA0CB14}" type="pres">
      <dgm:prSet presAssocID="{1D309703-6CB3-4858-8589-5581EFC3F25C}" presName="hierChild5" presStyleCnt="0"/>
      <dgm:spPr/>
      <dgm:t>
        <a:bodyPr/>
        <a:lstStyle/>
        <a:p>
          <a:endParaRPr lang="ru-RU"/>
        </a:p>
      </dgm:t>
    </dgm:pt>
    <dgm:pt modelId="{FB40399D-E9B1-4669-8690-2A0FDA525040}" type="pres">
      <dgm:prSet presAssocID="{4BDCDC04-56E8-4C68-A3EC-76B7F7483518}" presName="hierChild5" presStyleCnt="0"/>
      <dgm:spPr/>
      <dgm:t>
        <a:bodyPr/>
        <a:lstStyle/>
        <a:p>
          <a:endParaRPr lang="ru-RU"/>
        </a:p>
      </dgm:t>
    </dgm:pt>
    <dgm:pt modelId="{8A9BA4ED-4A3B-45F7-A5CC-330E9E2EA5A8}" type="pres">
      <dgm:prSet presAssocID="{4AE145ED-CABE-4341-B164-7A02EAF30E6D}" presName="Name37" presStyleLbl="parChTrans1D2" presStyleIdx="1" presStyleCnt="6"/>
      <dgm:spPr/>
      <dgm:t>
        <a:bodyPr/>
        <a:lstStyle/>
        <a:p>
          <a:endParaRPr lang="ru-RU"/>
        </a:p>
      </dgm:t>
    </dgm:pt>
    <dgm:pt modelId="{EFDEC292-64A3-47E8-BC89-0DB889521EF4}" type="pres">
      <dgm:prSet presAssocID="{DEEC05C6-BA19-4A3A-8333-7104AD122EB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4BBD767-C0CD-4EFA-BCB7-C2F2DE0F8FE1}" type="pres">
      <dgm:prSet presAssocID="{DEEC05C6-BA19-4A3A-8333-7104AD122EB3}" presName="rootComposite" presStyleCnt="0"/>
      <dgm:spPr/>
      <dgm:t>
        <a:bodyPr/>
        <a:lstStyle/>
        <a:p>
          <a:endParaRPr lang="ru-RU"/>
        </a:p>
      </dgm:t>
    </dgm:pt>
    <dgm:pt modelId="{BE7F8302-E6D5-4F34-A885-A22B111437EB}" type="pres">
      <dgm:prSet presAssocID="{DEEC05C6-BA19-4A3A-8333-7104AD122EB3}" presName="rootText" presStyleLbl="node2" presStyleIdx="1" presStyleCnt="6" custScaleX="169208" custScaleY="271578" custLinFactY="-32984" custLinFactNeighborX="1449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42C6D7-F4A1-4676-9542-1BF399C6E8B9}" type="pres">
      <dgm:prSet presAssocID="{DEEC05C6-BA19-4A3A-8333-7104AD122EB3}" presName="rootConnector" presStyleLbl="node2" presStyleIdx="1" presStyleCnt="6"/>
      <dgm:spPr/>
      <dgm:t>
        <a:bodyPr/>
        <a:lstStyle/>
        <a:p>
          <a:endParaRPr lang="ru-RU"/>
        </a:p>
      </dgm:t>
    </dgm:pt>
    <dgm:pt modelId="{BF5FCEF4-67A1-4503-8D0C-A3C76E2E6501}" type="pres">
      <dgm:prSet presAssocID="{DEEC05C6-BA19-4A3A-8333-7104AD122EB3}" presName="hierChild4" presStyleCnt="0"/>
      <dgm:spPr/>
      <dgm:t>
        <a:bodyPr/>
        <a:lstStyle/>
        <a:p>
          <a:endParaRPr lang="ru-RU"/>
        </a:p>
      </dgm:t>
    </dgm:pt>
    <dgm:pt modelId="{7DEDFCC0-F8D9-4420-97DA-3534E4D96C2B}" type="pres">
      <dgm:prSet presAssocID="{51A9BA41-3AAF-466F-891F-551F22B3D202}" presName="Name37" presStyleLbl="parChTrans1D3" presStyleIdx="1" presStyleCnt="6"/>
      <dgm:spPr/>
      <dgm:t>
        <a:bodyPr/>
        <a:lstStyle/>
        <a:p>
          <a:endParaRPr lang="ru-RU"/>
        </a:p>
      </dgm:t>
    </dgm:pt>
    <dgm:pt modelId="{BEDFAE64-2C4F-46F0-A4B6-0AC702C4503E}" type="pres">
      <dgm:prSet presAssocID="{61B88169-961B-45A7-B887-CBC7EA30B7E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2DC0093-4923-4D45-AEED-F939EC987AEC}" type="pres">
      <dgm:prSet presAssocID="{61B88169-961B-45A7-B887-CBC7EA30B7EA}" presName="rootComposite" presStyleCnt="0"/>
      <dgm:spPr/>
      <dgm:t>
        <a:bodyPr/>
        <a:lstStyle/>
        <a:p>
          <a:endParaRPr lang="ru-RU"/>
        </a:p>
      </dgm:t>
    </dgm:pt>
    <dgm:pt modelId="{784DD5B8-49C4-4A0A-8F2F-104ED386461F}" type="pres">
      <dgm:prSet presAssocID="{61B88169-961B-45A7-B887-CBC7EA30B7EA}" presName="rootText" presStyleLbl="node3" presStyleIdx="1" presStyleCnt="6" custScaleX="186747" custScaleY="99011" custLinFactNeighborX="3852" custLinFactNeighborY="539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A3F9C8-BAC7-4FDB-A0BB-5B44467FBCB6}" type="pres">
      <dgm:prSet presAssocID="{61B88169-961B-45A7-B887-CBC7EA30B7EA}" presName="rootConnector" presStyleLbl="node3" presStyleIdx="1" presStyleCnt="6"/>
      <dgm:spPr/>
      <dgm:t>
        <a:bodyPr/>
        <a:lstStyle/>
        <a:p>
          <a:endParaRPr lang="ru-RU"/>
        </a:p>
      </dgm:t>
    </dgm:pt>
    <dgm:pt modelId="{B86EF277-673D-4C80-B25C-C9D2F322E1E2}" type="pres">
      <dgm:prSet presAssocID="{61B88169-961B-45A7-B887-CBC7EA30B7EA}" presName="hierChild4" presStyleCnt="0"/>
      <dgm:spPr/>
      <dgm:t>
        <a:bodyPr/>
        <a:lstStyle/>
        <a:p>
          <a:endParaRPr lang="ru-RU"/>
        </a:p>
      </dgm:t>
    </dgm:pt>
    <dgm:pt modelId="{63B66188-F417-4CD5-9C14-A99B04A53E2B}" type="pres">
      <dgm:prSet presAssocID="{61B88169-961B-45A7-B887-CBC7EA30B7EA}" presName="hierChild5" presStyleCnt="0"/>
      <dgm:spPr/>
      <dgm:t>
        <a:bodyPr/>
        <a:lstStyle/>
        <a:p>
          <a:endParaRPr lang="ru-RU"/>
        </a:p>
      </dgm:t>
    </dgm:pt>
    <dgm:pt modelId="{C8FE7ACF-69B8-4FCD-AFAF-C50563BFAA24}" type="pres">
      <dgm:prSet presAssocID="{DEEC05C6-BA19-4A3A-8333-7104AD122EB3}" presName="hierChild5" presStyleCnt="0"/>
      <dgm:spPr/>
      <dgm:t>
        <a:bodyPr/>
        <a:lstStyle/>
        <a:p>
          <a:endParaRPr lang="ru-RU"/>
        </a:p>
      </dgm:t>
    </dgm:pt>
    <dgm:pt modelId="{5D529076-1B82-4A5C-B02E-343BC7F9E703}" type="pres">
      <dgm:prSet presAssocID="{C3D4210D-9FA4-4145-BFFC-3592EC096494}" presName="Name37" presStyleLbl="parChTrans1D2" presStyleIdx="2" presStyleCnt="6"/>
      <dgm:spPr/>
      <dgm:t>
        <a:bodyPr/>
        <a:lstStyle/>
        <a:p>
          <a:endParaRPr lang="ru-RU"/>
        </a:p>
      </dgm:t>
    </dgm:pt>
    <dgm:pt modelId="{54168FEA-A4BE-4873-B1A1-88F4688B4EFD}" type="pres">
      <dgm:prSet presAssocID="{D01A6CF9-5C23-44D6-849D-8B77772E588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C3E4956-2007-471D-BE4F-45E97FBBACA3}" type="pres">
      <dgm:prSet presAssocID="{D01A6CF9-5C23-44D6-849D-8B77772E5882}" presName="rootComposite" presStyleCnt="0"/>
      <dgm:spPr/>
      <dgm:t>
        <a:bodyPr/>
        <a:lstStyle/>
        <a:p>
          <a:endParaRPr lang="ru-RU"/>
        </a:p>
      </dgm:t>
    </dgm:pt>
    <dgm:pt modelId="{EBECFBBE-E856-402E-A61D-6BFDCF2BC245}" type="pres">
      <dgm:prSet presAssocID="{D01A6CF9-5C23-44D6-849D-8B77772E5882}" presName="rootText" presStyleLbl="node2" presStyleIdx="2" presStyleCnt="6" custScaleX="166587" custScaleY="264627" custLinFactY="-32984" custLinFactNeighborX="731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1A5D34-C321-4C15-AAA5-F938CFBE9275}" type="pres">
      <dgm:prSet presAssocID="{D01A6CF9-5C23-44D6-849D-8B77772E5882}" presName="rootConnector" presStyleLbl="node2" presStyleIdx="2" presStyleCnt="6"/>
      <dgm:spPr/>
      <dgm:t>
        <a:bodyPr/>
        <a:lstStyle/>
        <a:p>
          <a:endParaRPr lang="ru-RU"/>
        </a:p>
      </dgm:t>
    </dgm:pt>
    <dgm:pt modelId="{6B04E2F6-D132-4111-B834-F557B44EC3C4}" type="pres">
      <dgm:prSet presAssocID="{D01A6CF9-5C23-44D6-849D-8B77772E5882}" presName="hierChild4" presStyleCnt="0"/>
      <dgm:spPr/>
      <dgm:t>
        <a:bodyPr/>
        <a:lstStyle/>
        <a:p>
          <a:endParaRPr lang="ru-RU"/>
        </a:p>
      </dgm:t>
    </dgm:pt>
    <dgm:pt modelId="{229A81B3-92B8-498C-92DC-82719361EB00}" type="pres">
      <dgm:prSet presAssocID="{92551B9B-0A02-4315-B81A-AE46D3ADCF6E}" presName="Name37" presStyleLbl="parChTrans1D3" presStyleIdx="2" presStyleCnt="6"/>
      <dgm:spPr/>
      <dgm:t>
        <a:bodyPr/>
        <a:lstStyle/>
        <a:p>
          <a:endParaRPr lang="ru-RU"/>
        </a:p>
      </dgm:t>
    </dgm:pt>
    <dgm:pt modelId="{31309B39-D6A1-400A-8E15-71CC8897E178}" type="pres">
      <dgm:prSet presAssocID="{BDF86667-B4E7-4AA5-A80D-03E78D236F5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555F4F3-113A-4DFD-88CA-2F58462878CD}" type="pres">
      <dgm:prSet presAssocID="{BDF86667-B4E7-4AA5-A80D-03E78D236F54}" presName="rootComposite" presStyleCnt="0"/>
      <dgm:spPr/>
      <dgm:t>
        <a:bodyPr/>
        <a:lstStyle/>
        <a:p>
          <a:endParaRPr lang="ru-RU"/>
        </a:p>
      </dgm:t>
    </dgm:pt>
    <dgm:pt modelId="{159628B1-D43D-421E-BC5C-4B2C21C1B696}" type="pres">
      <dgm:prSet presAssocID="{BDF86667-B4E7-4AA5-A80D-03E78D236F54}" presName="rootText" presStyleLbl="node3" presStyleIdx="2" presStyleCnt="6" custScaleX="177259" custScaleY="105962" custLinFactNeighborX="-4223" custLinFactNeighborY="-957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343381-72EB-44C5-AB3E-8B3005D94054}" type="pres">
      <dgm:prSet presAssocID="{BDF86667-B4E7-4AA5-A80D-03E78D236F54}" presName="rootConnector" presStyleLbl="node3" presStyleIdx="2" presStyleCnt="6"/>
      <dgm:spPr/>
      <dgm:t>
        <a:bodyPr/>
        <a:lstStyle/>
        <a:p>
          <a:endParaRPr lang="ru-RU"/>
        </a:p>
      </dgm:t>
    </dgm:pt>
    <dgm:pt modelId="{B1C1CC7C-C61C-4CDB-9EE5-DACB279C01E1}" type="pres">
      <dgm:prSet presAssocID="{BDF86667-B4E7-4AA5-A80D-03E78D236F54}" presName="hierChild4" presStyleCnt="0"/>
      <dgm:spPr/>
      <dgm:t>
        <a:bodyPr/>
        <a:lstStyle/>
        <a:p>
          <a:endParaRPr lang="ru-RU"/>
        </a:p>
      </dgm:t>
    </dgm:pt>
    <dgm:pt modelId="{11CA56C9-DD25-4263-B459-503C18A1046B}" type="pres">
      <dgm:prSet presAssocID="{BDF86667-B4E7-4AA5-A80D-03E78D236F54}" presName="hierChild5" presStyleCnt="0"/>
      <dgm:spPr/>
      <dgm:t>
        <a:bodyPr/>
        <a:lstStyle/>
        <a:p>
          <a:endParaRPr lang="ru-RU"/>
        </a:p>
      </dgm:t>
    </dgm:pt>
    <dgm:pt modelId="{FD789673-C3CC-4A64-9114-910B81A16509}" type="pres">
      <dgm:prSet presAssocID="{D01A6CF9-5C23-44D6-849D-8B77772E5882}" presName="hierChild5" presStyleCnt="0"/>
      <dgm:spPr/>
      <dgm:t>
        <a:bodyPr/>
        <a:lstStyle/>
        <a:p>
          <a:endParaRPr lang="ru-RU"/>
        </a:p>
      </dgm:t>
    </dgm:pt>
    <dgm:pt modelId="{8A93F435-E0E4-405C-AAF4-3B575D158E93}" type="pres">
      <dgm:prSet presAssocID="{E2554DE0-5019-465A-9A3F-FC48F81453A3}" presName="Name37" presStyleLbl="parChTrans1D2" presStyleIdx="3" presStyleCnt="6"/>
      <dgm:spPr/>
      <dgm:t>
        <a:bodyPr/>
        <a:lstStyle/>
        <a:p>
          <a:endParaRPr lang="ru-RU"/>
        </a:p>
      </dgm:t>
    </dgm:pt>
    <dgm:pt modelId="{414B956F-26EB-4B11-99B2-2C87B5356C3A}" type="pres">
      <dgm:prSet presAssocID="{D118B2BC-E5F7-491B-8253-1BE23D21F42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88831C1-0B73-4437-BC29-EB3ED7B9CA90}" type="pres">
      <dgm:prSet presAssocID="{D118B2BC-E5F7-491B-8253-1BE23D21F422}" presName="rootComposite" presStyleCnt="0"/>
      <dgm:spPr/>
      <dgm:t>
        <a:bodyPr/>
        <a:lstStyle/>
        <a:p>
          <a:endParaRPr lang="ru-RU"/>
        </a:p>
      </dgm:t>
    </dgm:pt>
    <dgm:pt modelId="{041A367D-E09C-48AC-A657-942235B3441F}" type="pres">
      <dgm:prSet presAssocID="{D118B2BC-E5F7-491B-8253-1BE23D21F422}" presName="rootText" presStyleLbl="node2" presStyleIdx="3" presStyleCnt="6" custScaleX="169160" custScaleY="252795" custLinFactY="-32984" custLinFactNeighborX="11397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971E64-5AF3-45C1-8715-BB4B8E2C3A2E}" type="pres">
      <dgm:prSet presAssocID="{D118B2BC-E5F7-491B-8253-1BE23D21F422}" presName="rootConnector" presStyleLbl="node2" presStyleIdx="3" presStyleCnt="6"/>
      <dgm:spPr/>
      <dgm:t>
        <a:bodyPr/>
        <a:lstStyle/>
        <a:p>
          <a:endParaRPr lang="ru-RU"/>
        </a:p>
      </dgm:t>
    </dgm:pt>
    <dgm:pt modelId="{342586DA-6302-43EE-8D3D-50C310A08D18}" type="pres">
      <dgm:prSet presAssocID="{D118B2BC-E5F7-491B-8253-1BE23D21F422}" presName="hierChild4" presStyleCnt="0"/>
      <dgm:spPr/>
      <dgm:t>
        <a:bodyPr/>
        <a:lstStyle/>
        <a:p>
          <a:endParaRPr lang="ru-RU"/>
        </a:p>
      </dgm:t>
    </dgm:pt>
    <dgm:pt modelId="{51D0EA08-DCB5-4ED5-B7A4-30E2E469ED49}" type="pres">
      <dgm:prSet presAssocID="{0991E430-9232-492E-A159-01618D5A6AD4}" presName="Name37" presStyleLbl="parChTrans1D3" presStyleIdx="3" presStyleCnt="6"/>
      <dgm:spPr/>
      <dgm:t>
        <a:bodyPr/>
        <a:lstStyle/>
        <a:p>
          <a:endParaRPr lang="ru-RU"/>
        </a:p>
      </dgm:t>
    </dgm:pt>
    <dgm:pt modelId="{BB582125-CECD-4477-A8DE-D868AED52F60}" type="pres">
      <dgm:prSet presAssocID="{8B5065D2-691F-47C0-9DD9-C4BBBBED45B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67DA251-8E8E-479C-988C-8CD6BD8BA413}" type="pres">
      <dgm:prSet presAssocID="{8B5065D2-691F-47C0-9DD9-C4BBBBED45BC}" presName="rootComposite" presStyleCnt="0"/>
      <dgm:spPr/>
      <dgm:t>
        <a:bodyPr/>
        <a:lstStyle/>
        <a:p>
          <a:endParaRPr lang="ru-RU"/>
        </a:p>
      </dgm:t>
    </dgm:pt>
    <dgm:pt modelId="{FAFBEB1E-7A9A-4EF0-B14A-E08D0DE96CA6}" type="pres">
      <dgm:prSet presAssocID="{8B5065D2-691F-47C0-9DD9-C4BBBBED45BC}" presName="rootText" presStyleLbl="node3" presStyleIdx="3" presStyleCnt="6" custScaleX="171407" custScaleY="109631" custLinFactNeighborX="-463" custLinFactNeighborY="601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DA28AE-8A7C-4E48-ACA7-BA3FFD1CD8C2}" type="pres">
      <dgm:prSet presAssocID="{8B5065D2-691F-47C0-9DD9-C4BBBBED45BC}" presName="rootConnector" presStyleLbl="node3" presStyleIdx="3" presStyleCnt="6"/>
      <dgm:spPr/>
      <dgm:t>
        <a:bodyPr/>
        <a:lstStyle/>
        <a:p>
          <a:endParaRPr lang="ru-RU"/>
        </a:p>
      </dgm:t>
    </dgm:pt>
    <dgm:pt modelId="{CA973435-C9FC-4357-B34E-D8F92763A560}" type="pres">
      <dgm:prSet presAssocID="{8B5065D2-691F-47C0-9DD9-C4BBBBED45BC}" presName="hierChild4" presStyleCnt="0"/>
      <dgm:spPr/>
      <dgm:t>
        <a:bodyPr/>
        <a:lstStyle/>
        <a:p>
          <a:endParaRPr lang="ru-RU"/>
        </a:p>
      </dgm:t>
    </dgm:pt>
    <dgm:pt modelId="{5A53C861-FCA5-4BC2-817E-D6B9DBBD6F61}" type="pres">
      <dgm:prSet presAssocID="{8B5065D2-691F-47C0-9DD9-C4BBBBED45BC}" presName="hierChild5" presStyleCnt="0"/>
      <dgm:spPr/>
      <dgm:t>
        <a:bodyPr/>
        <a:lstStyle/>
        <a:p>
          <a:endParaRPr lang="ru-RU"/>
        </a:p>
      </dgm:t>
    </dgm:pt>
    <dgm:pt modelId="{4BB259C1-C2F2-442F-96C7-A1F290301FEA}" type="pres">
      <dgm:prSet presAssocID="{D118B2BC-E5F7-491B-8253-1BE23D21F422}" presName="hierChild5" presStyleCnt="0"/>
      <dgm:spPr/>
      <dgm:t>
        <a:bodyPr/>
        <a:lstStyle/>
        <a:p>
          <a:endParaRPr lang="ru-RU"/>
        </a:p>
      </dgm:t>
    </dgm:pt>
    <dgm:pt modelId="{86CDBECF-F325-4865-A6C4-A9855567BCF9}" type="pres">
      <dgm:prSet presAssocID="{B5F8F338-D5AE-4F75-945A-F6A07D1F010A}" presName="Name37" presStyleLbl="parChTrans1D2" presStyleIdx="4" presStyleCnt="6"/>
      <dgm:spPr/>
      <dgm:t>
        <a:bodyPr/>
        <a:lstStyle/>
        <a:p>
          <a:endParaRPr lang="ru-RU"/>
        </a:p>
      </dgm:t>
    </dgm:pt>
    <dgm:pt modelId="{C6861645-CB2E-4A2C-BA8B-4FFD3D6DBACF}" type="pres">
      <dgm:prSet presAssocID="{87859EEE-51DC-4846-A8EE-04A359ED866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E55FDD1-BC7A-4377-84F5-D9FDC232DF22}" type="pres">
      <dgm:prSet presAssocID="{87859EEE-51DC-4846-A8EE-04A359ED866D}" presName="rootComposite" presStyleCnt="0"/>
      <dgm:spPr/>
      <dgm:t>
        <a:bodyPr/>
        <a:lstStyle/>
        <a:p>
          <a:endParaRPr lang="ru-RU"/>
        </a:p>
      </dgm:t>
    </dgm:pt>
    <dgm:pt modelId="{4788D232-17F1-4EA6-8D29-46F51FBDAB90}" type="pres">
      <dgm:prSet presAssocID="{87859EEE-51DC-4846-A8EE-04A359ED866D}" presName="rootText" presStyleLbl="node2" presStyleIdx="4" presStyleCnt="6" custScaleX="173145" custScaleY="258542" custLinFactY="-32984" custLinFactNeighborX="13414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F4F8D3-199D-4EF3-B4F0-993FC41D2AE1}" type="pres">
      <dgm:prSet presAssocID="{87859EEE-51DC-4846-A8EE-04A359ED866D}" presName="rootConnector" presStyleLbl="node2" presStyleIdx="4" presStyleCnt="6"/>
      <dgm:spPr/>
      <dgm:t>
        <a:bodyPr/>
        <a:lstStyle/>
        <a:p>
          <a:endParaRPr lang="ru-RU"/>
        </a:p>
      </dgm:t>
    </dgm:pt>
    <dgm:pt modelId="{D22433D9-851A-4E2B-BFB1-75216F499D4F}" type="pres">
      <dgm:prSet presAssocID="{87859EEE-51DC-4846-A8EE-04A359ED866D}" presName="hierChild4" presStyleCnt="0"/>
      <dgm:spPr/>
      <dgm:t>
        <a:bodyPr/>
        <a:lstStyle/>
        <a:p>
          <a:endParaRPr lang="ru-RU"/>
        </a:p>
      </dgm:t>
    </dgm:pt>
    <dgm:pt modelId="{26C3CB66-2CE6-4DCA-9F46-AB1C413F24D1}" type="pres">
      <dgm:prSet presAssocID="{68733E9B-48AA-4180-B53B-867D7C577F51}" presName="Name37" presStyleLbl="parChTrans1D3" presStyleIdx="4" presStyleCnt="6"/>
      <dgm:spPr/>
      <dgm:t>
        <a:bodyPr/>
        <a:lstStyle/>
        <a:p>
          <a:endParaRPr lang="ru-RU"/>
        </a:p>
      </dgm:t>
    </dgm:pt>
    <dgm:pt modelId="{B0DC1A63-D2A3-4E55-87C8-77628BC99CD0}" type="pres">
      <dgm:prSet presAssocID="{19A811D8-6B5F-43AE-901E-EADEACCE5B3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BEB9C94-0FA8-4C53-B33D-1B5EC6B1A784}" type="pres">
      <dgm:prSet presAssocID="{19A811D8-6B5F-43AE-901E-EADEACCE5B38}" presName="rootComposite" presStyleCnt="0"/>
      <dgm:spPr/>
      <dgm:t>
        <a:bodyPr/>
        <a:lstStyle/>
        <a:p>
          <a:endParaRPr lang="ru-RU"/>
        </a:p>
      </dgm:t>
    </dgm:pt>
    <dgm:pt modelId="{C745E433-CDAD-4CA9-B2C4-710DDCC82035}" type="pres">
      <dgm:prSet presAssocID="{19A811D8-6B5F-43AE-901E-EADEACCE5B38}" presName="rootText" presStyleLbl="node3" presStyleIdx="4" presStyleCnt="6" custScaleX="182999" custScaleY="109113" custLinFactNeighborX="-10810" custLinFactNeighborY="-974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E7FF53-5B62-400E-AC41-4D7AEDC568B5}" type="pres">
      <dgm:prSet presAssocID="{19A811D8-6B5F-43AE-901E-EADEACCE5B38}" presName="rootConnector" presStyleLbl="node3" presStyleIdx="4" presStyleCnt="6"/>
      <dgm:spPr/>
      <dgm:t>
        <a:bodyPr/>
        <a:lstStyle/>
        <a:p>
          <a:endParaRPr lang="ru-RU"/>
        </a:p>
      </dgm:t>
    </dgm:pt>
    <dgm:pt modelId="{2066493E-0BD4-440E-984B-CB34DC462B12}" type="pres">
      <dgm:prSet presAssocID="{19A811D8-6B5F-43AE-901E-EADEACCE5B38}" presName="hierChild4" presStyleCnt="0"/>
      <dgm:spPr/>
      <dgm:t>
        <a:bodyPr/>
        <a:lstStyle/>
        <a:p>
          <a:endParaRPr lang="ru-RU"/>
        </a:p>
      </dgm:t>
    </dgm:pt>
    <dgm:pt modelId="{20D090E0-206A-4E31-899A-DAF1D2223DF0}" type="pres">
      <dgm:prSet presAssocID="{19A811D8-6B5F-43AE-901E-EADEACCE5B38}" presName="hierChild5" presStyleCnt="0"/>
      <dgm:spPr/>
      <dgm:t>
        <a:bodyPr/>
        <a:lstStyle/>
        <a:p>
          <a:endParaRPr lang="ru-RU"/>
        </a:p>
      </dgm:t>
    </dgm:pt>
    <dgm:pt modelId="{587C5D5C-D50F-48F4-8E4C-C49EE0484B48}" type="pres">
      <dgm:prSet presAssocID="{87859EEE-51DC-4846-A8EE-04A359ED866D}" presName="hierChild5" presStyleCnt="0"/>
      <dgm:spPr/>
      <dgm:t>
        <a:bodyPr/>
        <a:lstStyle/>
        <a:p>
          <a:endParaRPr lang="ru-RU"/>
        </a:p>
      </dgm:t>
    </dgm:pt>
    <dgm:pt modelId="{7C141C1A-2168-4C26-8271-2681D65212E1}" type="pres">
      <dgm:prSet presAssocID="{E1B8B6F8-2C80-459C-9C57-BA1D7B3A8AA5}" presName="Name37" presStyleLbl="parChTrans1D2" presStyleIdx="5" presStyleCnt="6"/>
      <dgm:spPr/>
      <dgm:t>
        <a:bodyPr/>
        <a:lstStyle/>
        <a:p>
          <a:endParaRPr lang="ru-RU"/>
        </a:p>
      </dgm:t>
    </dgm:pt>
    <dgm:pt modelId="{9E3116BF-48D0-4877-BC62-DE5F1507C934}" type="pres">
      <dgm:prSet presAssocID="{0A2F1345-EAC5-465A-832B-10239E7AACA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A42B0A1-F4E0-4968-A9AF-72F1DDC108E6}" type="pres">
      <dgm:prSet presAssocID="{0A2F1345-EAC5-465A-832B-10239E7AACAA}" presName="rootComposite" presStyleCnt="0"/>
      <dgm:spPr/>
      <dgm:t>
        <a:bodyPr/>
        <a:lstStyle/>
        <a:p>
          <a:endParaRPr lang="ru-RU"/>
        </a:p>
      </dgm:t>
    </dgm:pt>
    <dgm:pt modelId="{C80EC573-589E-4632-8C77-D4BE08A90035}" type="pres">
      <dgm:prSet presAssocID="{0A2F1345-EAC5-465A-832B-10239E7AACAA}" presName="rootText" presStyleLbl="node2" presStyleIdx="5" presStyleCnt="6" custScaleX="158700" custScaleY="258187" custLinFactY="-32984" custLinFactNeighborX="1746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7A8EA7-A933-4969-9DC4-33F6E59CD743}" type="pres">
      <dgm:prSet presAssocID="{0A2F1345-EAC5-465A-832B-10239E7AACAA}" presName="rootConnector" presStyleLbl="node2" presStyleIdx="5" presStyleCnt="6"/>
      <dgm:spPr/>
      <dgm:t>
        <a:bodyPr/>
        <a:lstStyle/>
        <a:p>
          <a:endParaRPr lang="ru-RU"/>
        </a:p>
      </dgm:t>
    </dgm:pt>
    <dgm:pt modelId="{0DFA59E6-9B78-44D2-A9A5-29624CC9EA06}" type="pres">
      <dgm:prSet presAssocID="{0A2F1345-EAC5-465A-832B-10239E7AACAA}" presName="hierChild4" presStyleCnt="0"/>
      <dgm:spPr/>
      <dgm:t>
        <a:bodyPr/>
        <a:lstStyle/>
        <a:p>
          <a:endParaRPr lang="ru-RU"/>
        </a:p>
      </dgm:t>
    </dgm:pt>
    <dgm:pt modelId="{5570B4A3-8FD6-43E5-91A6-8B94E6976A31}" type="pres">
      <dgm:prSet presAssocID="{486BF4BA-3915-4924-8BF3-CC735F69ABA3}" presName="Name37" presStyleLbl="parChTrans1D3" presStyleIdx="5" presStyleCnt="6"/>
      <dgm:spPr/>
      <dgm:t>
        <a:bodyPr/>
        <a:lstStyle/>
        <a:p>
          <a:endParaRPr lang="ru-RU"/>
        </a:p>
      </dgm:t>
    </dgm:pt>
    <dgm:pt modelId="{48FEFE52-70C4-41D0-8B78-69DE286A3FBC}" type="pres">
      <dgm:prSet presAssocID="{4F56C696-F3E7-449D-B8DA-85FE911BA0E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0EA0033-5FF1-4A33-9B5C-330C7B9D97B4}" type="pres">
      <dgm:prSet presAssocID="{4F56C696-F3E7-449D-B8DA-85FE911BA0EA}" presName="rootComposite" presStyleCnt="0"/>
      <dgm:spPr/>
      <dgm:t>
        <a:bodyPr/>
        <a:lstStyle/>
        <a:p>
          <a:endParaRPr lang="ru-RU"/>
        </a:p>
      </dgm:t>
    </dgm:pt>
    <dgm:pt modelId="{A847E50C-A872-412B-911B-8CA25EC72696}" type="pres">
      <dgm:prSet presAssocID="{4F56C696-F3E7-449D-B8DA-85FE911BA0EA}" presName="rootText" presStyleLbl="node3" presStyleIdx="5" presStyleCnt="6" custScaleX="156284" custScaleY="99894" custLinFactNeighborX="-7040" custLinFactNeighborY="46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098796-E93E-4581-9BBB-34905DE2F024}" type="pres">
      <dgm:prSet presAssocID="{4F56C696-F3E7-449D-B8DA-85FE911BA0EA}" presName="rootConnector" presStyleLbl="node3" presStyleIdx="5" presStyleCnt="6"/>
      <dgm:spPr/>
      <dgm:t>
        <a:bodyPr/>
        <a:lstStyle/>
        <a:p>
          <a:endParaRPr lang="ru-RU"/>
        </a:p>
      </dgm:t>
    </dgm:pt>
    <dgm:pt modelId="{BC257236-A318-4260-8894-F029B7BA9F44}" type="pres">
      <dgm:prSet presAssocID="{4F56C696-F3E7-449D-B8DA-85FE911BA0EA}" presName="hierChild4" presStyleCnt="0"/>
      <dgm:spPr/>
      <dgm:t>
        <a:bodyPr/>
        <a:lstStyle/>
        <a:p>
          <a:endParaRPr lang="ru-RU"/>
        </a:p>
      </dgm:t>
    </dgm:pt>
    <dgm:pt modelId="{FFF06CC8-8FF2-447A-8234-E3921B2268AF}" type="pres">
      <dgm:prSet presAssocID="{4F56C696-F3E7-449D-B8DA-85FE911BA0EA}" presName="hierChild5" presStyleCnt="0"/>
      <dgm:spPr/>
      <dgm:t>
        <a:bodyPr/>
        <a:lstStyle/>
        <a:p>
          <a:endParaRPr lang="ru-RU"/>
        </a:p>
      </dgm:t>
    </dgm:pt>
    <dgm:pt modelId="{D73807EF-9D0A-4155-B922-0105569048F9}" type="pres">
      <dgm:prSet presAssocID="{0A2F1345-EAC5-465A-832B-10239E7AACAA}" presName="hierChild5" presStyleCnt="0"/>
      <dgm:spPr/>
      <dgm:t>
        <a:bodyPr/>
        <a:lstStyle/>
        <a:p>
          <a:endParaRPr lang="ru-RU"/>
        </a:p>
      </dgm:t>
    </dgm:pt>
    <dgm:pt modelId="{C68CEF4E-C926-4783-9CF1-4E6BAD98325E}" type="pres">
      <dgm:prSet presAssocID="{B9AC2181-FC87-4067-A3DA-AECABF707FAA}" presName="hierChild3" presStyleCnt="0"/>
      <dgm:spPr/>
      <dgm:t>
        <a:bodyPr/>
        <a:lstStyle/>
        <a:p>
          <a:endParaRPr lang="ru-RU"/>
        </a:p>
      </dgm:t>
    </dgm:pt>
  </dgm:ptLst>
  <dgm:cxnLst>
    <dgm:cxn modelId="{FCCB8FC0-D8DE-4789-B77C-D7C2073682E3}" type="presOf" srcId="{DEEC05C6-BA19-4A3A-8333-7104AD122EB3}" destId="{D442C6D7-F4A1-4676-9542-1BF399C6E8B9}" srcOrd="1" destOrd="0" presId="urn:microsoft.com/office/officeart/2005/8/layout/orgChart1"/>
    <dgm:cxn modelId="{2C5CF22C-B824-4B87-8818-8CEC169998CA}" type="presOf" srcId="{0A2F1345-EAC5-465A-832B-10239E7AACAA}" destId="{F57A8EA7-A933-4969-9DC4-33F6E59CD743}" srcOrd="1" destOrd="0" presId="urn:microsoft.com/office/officeart/2005/8/layout/orgChart1"/>
    <dgm:cxn modelId="{E9CBBA0E-00CC-4C4E-AE5D-88661AE97BFC}" type="presOf" srcId="{D118B2BC-E5F7-491B-8253-1BE23D21F422}" destId="{041A367D-E09C-48AC-A657-942235B3441F}" srcOrd="0" destOrd="0" presId="urn:microsoft.com/office/officeart/2005/8/layout/orgChart1"/>
    <dgm:cxn modelId="{5A86605E-B6DF-4EF2-B680-209A28203654}" srcId="{B9AC2181-FC87-4067-A3DA-AECABF707FAA}" destId="{4BDCDC04-56E8-4C68-A3EC-76B7F7483518}" srcOrd="0" destOrd="0" parTransId="{5A80B92D-FF47-4431-A490-3287CD097803}" sibTransId="{E6BE0883-A464-436F-B0DA-9D0D2EF7869A}"/>
    <dgm:cxn modelId="{323E63FA-EEB8-4335-8AAA-65D64019D53E}" type="presOf" srcId="{8B5065D2-691F-47C0-9DD9-C4BBBBED45BC}" destId="{ECDA28AE-8A7C-4E48-ACA7-BA3FFD1CD8C2}" srcOrd="1" destOrd="0" presId="urn:microsoft.com/office/officeart/2005/8/layout/orgChart1"/>
    <dgm:cxn modelId="{088B6349-BE76-45EF-8D38-8E65F76F8AFA}" type="presOf" srcId="{D118B2BC-E5F7-491B-8253-1BE23D21F422}" destId="{F5971E64-5AF3-45C1-8715-BB4B8E2C3A2E}" srcOrd="1" destOrd="0" presId="urn:microsoft.com/office/officeart/2005/8/layout/orgChart1"/>
    <dgm:cxn modelId="{911897C3-2645-4D6C-9869-3624B55B32DE}" type="presOf" srcId="{4BDCDC04-56E8-4C68-A3EC-76B7F7483518}" destId="{1A7395B3-D8D1-4029-821D-308EB4F640A2}" srcOrd="0" destOrd="0" presId="urn:microsoft.com/office/officeart/2005/8/layout/orgChart1"/>
    <dgm:cxn modelId="{FFE50F6D-7973-4F9B-A3B4-0EB8D903DCC8}" type="presOf" srcId="{51A9BA41-3AAF-466F-891F-551F22B3D202}" destId="{7DEDFCC0-F8D9-4420-97DA-3534E4D96C2B}" srcOrd="0" destOrd="0" presId="urn:microsoft.com/office/officeart/2005/8/layout/orgChart1"/>
    <dgm:cxn modelId="{4453EA65-0AD5-4A3A-8E25-BD71D0C965F9}" type="presOf" srcId="{61B88169-961B-45A7-B887-CBC7EA30B7EA}" destId="{95A3F9C8-BAC7-4FDB-A0BB-5B44467FBCB6}" srcOrd="1" destOrd="0" presId="urn:microsoft.com/office/officeart/2005/8/layout/orgChart1"/>
    <dgm:cxn modelId="{B9C5203D-F23A-4828-AA64-32C1B8BA25C3}" type="presOf" srcId="{486BF4BA-3915-4924-8BF3-CC735F69ABA3}" destId="{5570B4A3-8FD6-43E5-91A6-8B94E6976A31}" srcOrd="0" destOrd="0" presId="urn:microsoft.com/office/officeart/2005/8/layout/orgChart1"/>
    <dgm:cxn modelId="{BEC1CAB8-44CE-416E-98C1-E5A164605BD2}" type="presOf" srcId="{1D309703-6CB3-4858-8589-5581EFC3F25C}" destId="{C7FCE89E-9933-43DE-A588-4A807A3E850F}" srcOrd="0" destOrd="0" presId="urn:microsoft.com/office/officeart/2005/8/layout/orgChart1"/>
    <dgm:cxn modelId="{82768218-6CAA-49C7-937E-97A86D313B65}" type="presOf" srcId="{92551B9B-0A02-4315-B81A-AE46D3ADCF6E}" destId="{229A81B3-92B8-498C-92DC-82719361EB00}" srcOrd="0" destOrd="0" presId="urn:microsoft.com/office/officeart/2005/8/layout/orgChart1"/>
    <dgm:cxn modelId="{ED65E3E3-7944-45B3-872D-6E5ECD31F21D}" type="presOf" srcId="{D01A6CF9-5C23-44D6-849D-8B77772E5882}" destId="{EBECFBBE-E856-402E-A61D-6BFDCF2BC245}" srcOrd="0" destOrd="0" presId="urn:microsoft.com/office/officeart/2005/8/layout/orgChart1"/>
    <dgm:cxn modelId="{5E55585E-3112-4310-BA04-7ADDC3624965}" type="presOf" srcId="{68733E9B-48AA-4180-B53B-867D7C577F51}" destId="{26C3CB66-2CE6-4DCA-9F46-AB1C413F24D1}" srcOrd="0" destOrd="0" presId="urn:microsoft.com/office/officeart/2005/8/layout/orgChart1"/>
    <dgm:cxn modelId="{AACB5BA6-F9B6-4755-893B-6FB02B7B43F5}" type="presOf" srcId="{B9AC2181-FC87-4067-A3DA-AECABF707FAA}" destId="{0A662E8B-6D85-4C8F-896F-D6502AAA205C}" srcOrd="1" destOrd="0" presId="urn:microsoft.com/office/officeart/2005/8/layout/orgChart1"/>
    <dgm:cxn modelId="{66ABFF41-A2FE-4B91-90CE-2CBC28813B0C}" type="presOf" srcId="{D01A6CF9-5C23-44D6-849D-8B77772E5882}" destId="{131A5D34-C321-4C15-AAA5-F938CFBE9275}" srcOrd="1" destOrd="0" presId="urn:microsoft.com/office/officeart/2005/8/layout/orgChart1"/>
    <dgm:cxn modelId="{DE5FED73-E317-4BD8-BC7E-065CFBAC0CF8}" type="presOf" srcId="{E087EF3C-179C-4262-ADCF-E6B023A952C6}" destId="{D88020DF-5301-4BD0-B022-8C08AD5035DF}" srcOrd="0" destOrd="0" presId="urn:microsoft.com/office/officeart/2005/8/layout/orgChart1"/>
    <dgm:cxn modelId="{08BE0CD0-03E6-4416-B603-0EE6B2B6E6A2}" type="presOf" srcId="{87859EEE-51DC-4846-A8EE-04A359ED866D}" destId="{4788D232-17F1-4EA6-8D29-46F51FBDAB90}" srcOrd="0" destOrd="0" presId="urn:microsoft.com/office/officeart/2005/8/layout/orgChart1"/>
    <dgm:cxn modelId="{9CC79332-0560-48BD-BD5B-7EFDC356D7F6}" srcId="{B9AC2181-FC87-4067-A3DA-AECABF707FAA}" destId="{0A2F1345-EAC5-465A-832B-10239E7AACAA}" srcOrd="5" destOrd="0" parTransId="{E1B8B6F8-2C80-459C-9C57-BA1D7B3A8AA5}" sibTransId="{C1B9780E-6DFE-42AD-9784-FCCB7C07918C}"/>
    <dgm:cxn modelId="{5354AA7B-AB81-4E68-99D9-B69EC4083FC5}" type="presOf" srcId="{BDF86667-B4E7-4AA5-A80D-03E78D236F54}" destId="{159628B1-D43D-421E-BC5C-4B2C21C1B696}" srcOrd="0" destOrd="0" presId="urn:microsoft.com/office/officeart/2005/8/layout/orgChart1"/>
    <dgm:cxn modelId="{A6FD26BB-9D39-44E4-B56F-B09E1C670BA4}" type="presOf" srcId="{C3D4210D-9FA4-4145-BFFC-3592EC096494}" destId="{5D529076-1B82-4A5C-B02E-343BC7F9E703}" srcOrd="0" destOrd="0" presId="urn:microsoft.com/office/officeart/2005/8/layout/orgChart1"/>
    <dgm:cxn modelId="{A7C7F56D-9BA4-4734-A818-33470C1E41CF}" type="presOf" srcId="{87859EEE-51DC-4846-A8EE-04A359ED866D}" destId="{1EF4F8D3-199D-4EF3-B4F0-993FC41D2AE1}" srcOrd="1" destOrd="0" presId="urn:microsoft.com/office/officeart/2005/8/layout/orgChart1"/>
    <dgm:cxn modelId="{313ECC78-57D8-4490-AE00-BEDE70F1891E}" type="presOf" srcId="{19A811D8-6B5F-43AE-901E-EADEACCE5B38}" destId="{C4E7FF53-5B62-400E-AC41-4D7AEDC568B5}" srcOrd="1" destOrd="0" presId="urn:microsoft.com/office/officeart/2005/8/layout/orgChart1"/>
    <dgm:cxn modelId="{29A56112-FC50-47F3-9A14-0963DDDEF0BF}" type="presOf" srcId="{61B88169-961B-45A7-B887-CBC7EA30B7EA}" destId="{784DD5B8-49C4-4A0A-8F2F-104ED386461F}" srcOrd="0" destOrd="0" presId="urn:microsoft.com/office/officeart/2005/8/layout/orgChart1"/>
    <dgm:cxn modelId="{5E09C0B2-556F-45AC-8DC6-887563B545D5}" type="presOf" srcId="{BDF86667-B4E7-4AA5-A80D-03E78D236F54}" destId="{E9343381-72EB-44C5-AB3E-8B3005D94054}" srcOrd="1" destOrd="0" presId="urn:microsoft.com/office/officeart/2005/8/layout/orgChart1"/>
    <dgm:cxn modelId="{0B8303A5-84B5-4B6E-9C42-FA84FFD80062}" srcId="{B9AC2181-FC87-4067-A3DA-AECABF707FAA}" destId="{DEEC05C6-BA19-4A3A-8333-7104AD122EB3}" srcOrd="1" destOrd="0" parTransId="{4AE145ED-CABE-4341-B164-7A02EAF30E6D}" sibTransId="{563F6904-FC5A-46BF-8A81-C614F5A50E6D}"/>
    <dgm:cxn modelId="{52658231-50C5-481C-80C9-600C0033881B}" srcId="{D118B2BC-E5F7-491B-8253-1BE23D21F422}" destId="{8B5065D2-691F-47C0-9DD9-C4BBBBED45BC}" srcOrd="0" destOrd="0" parTransId="{0991E430-9232-492E-A159-01618D5A6AD4}" sibTransId="{7652961D-7C99-401A-A3A7-DE34233F42B9}"/>
    <dgm:cxn modelId="{266B60E6-A11D-4664-B3ED-83DC328A5FF0}" srcId="{87859EEE-51DC-4846-A8EE-04A359ED866D}" destId="{19A811D8-6B5F-43AE-901E-EADEACCE5B38}" srcOrd="0" destOrd="0" parTransId="{68733E9B-48AA-4180-B53B-867D7C577F51}" sibTransId="{34F2EC36-0A8F-4B56-B2F8-B50D16B332B2}"/>
    <dgm:cxn modelId="{F49A0C15-79FA-4B61-A488-8CE1D49F2CFD}" type="presOf" srcId="{B9AC2181-FC87-4067-A3DA-AECABF707FAA}" destId="{29698264-9BA6-4160-B56A-3102CA2CFAFD}" srcOrd="0" destOrd="0" presId="urn:microsoft.com/office/officeart/2005/8/layout/orgChart1"/>
    <dgm:cxn modelId="{5A5F43A9-D2F7-4CD1-B7FC-8485E72F3828}" type="presOf" srcId="{B5F8F338-D5AE-4F75-945A-F6A07D1F010A}" destId="{86CDBECF-F325-4865-A6C4-A9855567BCF9}" srcOrd="0" destOrd="0" presId="urn:microsoft.com/office/officeart/2005/8/layout/orgChart1"/>
    <dgm:cxn modelId="{FE1B8F1A-8F0E-484D-ACD7-02E6F1FB8B7A}" type="presOf" srcId="{19A811D8-6B5F-43AE-901E-EADEACCE5B38}" destId="{C745E433-CDAD-4CA9-B2C4-710DDCC82035}" srcOrd="0" destOrd="0" presId="urn:microsoft.com/office/officeart/2005/8/layout/orgChart1"/>
    <dgm:cxn modelId="{87ED5F66-0B25-4BC0-9DB4-F07B7FAA7548}" type="presOf" srcId="{1D309703-6CB3-4858-8589-5581EFC3F25C}" destId="{52880AB4-C717-4F8D-881D-F70A26EE4FB2}" srcOrd="1" destOrd="0" presId="urn:microsoft.com/office/officeart/2005/8/layout/orgChart1"/>
    <dgm:cxn modelId="{F3723DE4-EA33-491E-A927-CB40CB9B5D42}" type="presOf" srcId="{6F0C42BD-2209-4E41-AB88-73C813559525}" destId="{86BE51CF-AED3-4274-B83F-A64FD5E27DD3}" srcOrd="0" destOrd="0" presId="urn:microsoft.com/office/officeart/2005/8/layout/orgChart1"/>
    <dgm:cxn modelId="{A3F5880D-22D3-46F8-B559-11716E31C26C}" type="presOf" srcId="{4F56C696-F3E7-449D-B8DA-85FE911BA0EA}" destId="{B5098796-E93E-4581-9BBB-34905DE2F024}" srcOrd="1" destOrd="0" presId="urn:microsoft.com/office/officeart/2005/8/layout/orgChart1"/>
    <dgm:cxn modelId="{FEEF374C-EA40-4875-B76A-8E9FD2EBA6DF}" type="presOf" srcId="{0A2F1345-EAC5-465A-832B-10239E7AACAA}" destId="{C80EC573-589E-4632-8C77-D4BE08A90035}" srcOrd="0" destOrd="0" presId="urn:microsoft.com/office/officeart/2005/8/layout/orgChart1"/>
    <dgm:cxn modelId="{6FC3BAD8-F4B5-4DFB-A778-3A46E045F7B1}" type="presOf" srcId="{E1B8B6F8-2C80-459C-9C57-BA1D7B3A8AA5}" destId="{7C141C1A-2168-4C26-8271-2681D65212E1}" srcOrd="0" destOrd="0" presId="urn:microsoft.com/office/officeart/2005/8/layout/orgChart1"/>
    <dgm:cxn modelId="{A53D80FD-0D3C-4668-94E8-EEB8E8EFD427}" srcId="{DEEC05C6-BA19-4A3A-8333-7104AD122EB3}" destId="{61B88169-961B-45A7-B887-CBC7EA30B7EA}" srcOrd="0" destOrd="0" parTransId="{51A9BA41-3AAF-466F-891F-551F22B3D202}" sibTransId="{A162E076-1716-4680-917E-876AF95D1BB3}"/>
    <dgm:cxn modelId="{0E67EB4E-1435-4C12-9F7F-FDBC46FE8949}" srcId="{B9AC2181-FC87-4067-A3DA-AECABF707FAA}" destId="{D118B2BC-E5F7-491B-8253-1BE23D21F422}" srcOrd="3" destOrd="0" parTransId="{E2554DE0-5019-465A-9A3F-FC48F81453A3}" sibTransId="{17D05733-E1D4-4AAE-92F1-A283C0099F6F}"/>
    <dgm:cxn modelId="{F7210938-C72B-4154-AB11-84D3812D3030}" type="presOf" srcId="{0991E430-9232-492E-A159-01618D5A6AD4}" destId="{51D0EA08-DCB5-4ED5-B7A4-30E2E469ED49}" srcOrd="0" destOrd="0" presId="urn:microsoft.com/office/officeart/2005/8/layout/orgChart1"/>
    <dgm:cxn modelId="{85B0B776-0B73-40A4-A3B3-05E8296F1DC5}" type="presOf" srcId="{DEEC05C6-BA19-4A3A-8333-7104AD122EB3}" destId="{BE7F8302-E6D5-4F34-A885-A22B111437EB}" srcOrd="0" destOrd="0" presId="urn:microsoft.com/office/officeart/2005/8/layout/orgChart1"/>
    <dgm:cxn modelId="{966E1151-F858-4C50-9A62-BDAE9518F96B}" type="presOf" srcId="{E2554DE0-5019-465A-9A3F-FC48F81453A3}" destId="{8A93F435-E0E4-405C-AAF4-3B575D158E93}" srcOrd="0" destOrd="0" presId="urn:microsoft.com/office/officeart/2005/8/layout/orgChart1"/>
    <dgm:cxn modelId="{5403270D-A51C-463D-92EE-5188BD57314E}" srcId="{D01A6CF9-5C23-44D6-849D-8B77772E5882}" destId="{BDF86667-B4E7-4AA5-A80D-03E78D236F54}" srcOrd="0" destOrd="0" parTransId="{92551B9B-0A02-4315-B81A-AE46D3ADCF6E}" sibTransId="{0C160EF9-A8AE-428A-A0B2-721B05A2183A}"/>
    <dgm:cxn modelId="{2683338B-65FB-443D-AD8A-E25450F49297}" type="presOf" srcId="{8B5065D2-691F-47C0-9DD9-C4BBBBED45BC}" destId="{FAFBEB1E-7A9A-4EF0-B14A-E08D0DE96CA6}" srcOrd="0" destOrd="0" presId="urn:microsoft.com/office/officeart/2005/8/layout/orgChart1"/>
    <dgm:cxn modelId="{BBC55CD4-D1CC-4252-8925-CD03361EB449}" srcId="{B9AC2181-FC87-4067-A3DA-AECABF707FAA}" destId="{D01A6CF9-5C23-44D6-849D-8B77772E5882}" srcOrd="2" destOrd="0" parTransId="{C3D4210D-9FA4-4145-BFFC-3592EC096494}" sibTransId="{1FD58D1D-CEB6-4989-B29F-5FEB8C36B81E}"/>
    <dgm:cxn modelId="{D7694161-B30D-4483-9651-2A5DDF3C7C8A}" type="presOf" srcId="{4BDCDC04-56E8-4C68-A3EC-76B7F7483518}" destId="{98A9C35B-8F60-449A-A7D0-CC590CCB4B64}" srcOrd="1" destOrd="0" presId="urn:microsoft.com/office/officeart/2005/8/layout/orgChart1"/>
    <dgm:cxn modelId="{750F9B95-62FD-4B26-89AC-3C4616AB2F11}" type="presOf" srcId="{4AE145ED-CABE-4341-B164-7A02EAF30E6D}" destId="{8A9BA4ED-4A3B-45F7-A5CC-330E9E2EA5A8}" srcOrd="0" destOrd="0" presId="urn:microsoft.com/office/officeart/2005/8/layout/orgChart1"/>
    <dgm:cxn modelId="{AF89CA74-0F60-40FC-8202-E07E2A85F113}" srcId="{0A2F1345-EAC5-465A-832B-10239E7AACAA}" destId="{4F56C696-F3E7-449D-B8DA-85FE911BA0EA}" srcOrd="0" destOrd="0" parTransId="{486BF4BA-3915-4924-8BF3-CC735F69ABA3}" sibTransId="{1C63E3E9-166F-4EEE-96BE-E230EA7F4DB3}"/>
    <dgm:cxn modelId="{ABF0841C-B166-4925-AFBF-FD45BA4E7822}" type="presOf" srcId="{5A80B92D-FF47-4431-A490-3287CD097803}" destId="{C2B9D0EF-B027-4862-BA03-74EB787A5227}" srcOrd="0" destOrd="0" presId="urn:microsoft.com/office/officeart/2005/8/layout/orgChart1"/>
    <dgm:cxn modelId="{26364ECD-4E70-4461-BA09-F520C83B20A4}" srcId="{6F0C42BD-2209-4E41-AB88-73C813559525}" destId="{B9AC2181-FC87-4067-A3DA-AECABF707FAA}" srcOrd="0" destOrd="0" parTransId="{5AE85ABA-7DD6-423A-BE73-56743DBC9B84}" sibTransId="{D1CD2C55-0D5D-45A6-9551-4DB7913A8FF9}"/>
    <dgm:cxn modelId="{95F94998-A566-42C7-BB3A-50D079EBF2DC}" type="presOf" srcId="{4F56C696-F3E7-449D-B8DA-85FE911BA0EA}" destId="{A847E50C-A872-412B-911B-8CA25EC72696}" srcOrd="0" destOrd="0" presId="urn:microsoft.com/office/officeart/2005/8/layout/orgChart1"/>
    <dgm:cxn modelId="{33445866-01FC-402B-B967-3E14568B9D81}" srcId="{B9AC2181-FC87-4067-A3DA-AECABF707FAA}" destId="{87859EEE-51DC-4846-A8EE-04A359ED866D}" srcOrd="4" destOrd="0" parTransId="{B5F8F338-D5AE-4F75-945A-F6A07D1F010A}" sibTransId="{4428042C-13AD-4FAD-A73F-6F02E1A30C5C}"/>
    <dgm:cxn modelId="{2CBC530A-7355-4960-8633-B0FAA6248C8B}" srcId="{4BDCDC04-56E8-4C68-A3EC-76B7F7483518}" destId="{1D309703-6CB3-4858-8589-5581EFC3F25C}" srcOrd="0" destOrd="0" parTransId="{E087EF3C-179C-4262-ADCF-E6B023A952C6}" sibTransId="{D5911262-A297-40AC-85A5-EFCFE087A780}"/>
    <dgm:cxn modelId="{9177F971-E748-401B-A209-12CE941C9C70}" type="presParOf" srcId="{86BE51CF-AED3-4274-B83F-A64FD5E27DD3}" destId="{4C121AB6-02D1-4277-B38A-BCE5400DAB4A}" srcOrd="0" destOrd="0" presId="urn:microsoft.com/office/officeart/2005/8/layout/orgChart1"/>
    <dgm:cxn modelId="{08051D47-3C8D-4E59-A1D0-7A1970AEBC0A}" type="presParOf" srcId="{4C121AB6-02D1-4277-B38A-BCE5400DAB4A}" destId="{CB4564F8-9694-4678-B2EB-89678E47333F}" srcOrd="0" destOrd="0" presId="urn:microsoft.com/office/officeart/2005/8/layout/orgChart1"/>
    <dgm:cxn modelId="{6437714C-2F98-4A80-BA43-D824621E04FF}" type="presParOf" srcId="{CB4564F8-9694-4678-B2EB-89678E47333F}" destId="{29698264-9BA6-4160-B56A-3102CA2CFAFD}" srcOrd="0" destOrd="0" presId="urn:microsoft.com/office/officeart/2005/8/layout/orgChart1"/>
    <dgm:cxn modelId="{0516D8C6-4756-47B5-B1AE-DE5F63BB05EC}" type="presParOf" srcId="{CB4564F8-9694-4678-B2EB-89678E47333F}" destId="{0A662E8B-6D85-4C8F-896F-D6502AAA205C}" srcOrd="1" destOrd="0" presId="urn:microsoft.com/office/officeart/2005/8/layout/orgChart1"/>
    <dgm:cxn modelId="{474E7073-6145-46AD-8C4E-C092E5ACB33D}" type="presParOf" srcId="{4C121AB6-02D1-4277-B38A-BCE5400DAB4A}" destId="{55851AAC-DCAF-4442-898F-3FD0505E785F}" srcOrd="1" destOrd="0" presId="urn:microsoft.com/office/officeart/2005/8/layout/orgChart1"/>
    <dgm:cxn modelId="{EAF14B58-122E-42AE-90F7-CA311D87B6C3}" type="presParOf" srcId="{55851AAC-DCAF-4442-898F-3FD0505E785F}" destId="{C2B9D0EF-B027-4862-BA03-74EB787A5227}" srcOrd="0" destOrd="0" presId="urn:microsoft.com/office/officeart/2005/8/layout/orgChart1"/>
    <dgm:cxn modelId="{E2FE701B-4416-4B6E-80C7-1F8A8F9DE421}" type="presParOf" srcId="{55851AAC-DCAF-4442-898F-3FD0505E785F}" destId="{7DA4B7E3-E4E4-4453-A2C5-505B494B53BD}" srcOrd="1" destOrd="0" presId="urn:microsoft.com/office/officeart/2005/8/layout/orgChart1"/>
    <dgm:cxn modelId="{C888C9ED-8ABD-4C9C-8CE6-B41DB928E3A7}" type="presParOf" srcId="{7DA4B7E3-E4E4-4453-A2C5-505B494B53BD}" destId="{8E9DC86E-A8DD-4F5B-9813-C4478721F02A}" srcOrd="0" destOrd="0" presId="urn:microsoft.com/office/officeart/2005/8/layout/orgChart1"/>
    <dgm:cxn modelId="{07173E02-8157-4042-8FD4-F85D7B0C693D}" type="presParOf" srcId="{8E9DC86E-A8DD-4F5B-9813-C4478721F02A}" destId="{1A7395B3-D8D1-4029-821D-308EB4F640A2}" srcOrd="0" destOrd="0" presId="urn:microsoft.com/office/officeart/2005/8/layout/orgChart1"/>
    <dgm:cxn modelId="{5BA3C9F6-06B4-44AF-8822-2C69DC12CF76}" type="presParOf" srcId="{8E9DC86E-A8DD-4F5B-9813-C4478721F02A}" destId="{98A9C35B-8F60-449A-A7D0-CC590CCB4B64}" srcOrd="1" destOrd="0" presId="urn:microsoft.com/office/officeart/2005/8/layout/orgChart1"/>
    <dgm:cxn modelId="{1D15F981-BF61-4F87-AEC2-3A5D7E84DDC0}" type="presParOf" srcId="{7DA4B7E3-E4E4-4453-A2C5-505B494B53BD}" destId="{2AFFC633-996B-47CC-BF55-5BA7A4D09B2A}" srcOrd="1" destOrd="0" presId="urn:microsoft.com/office/officeart/2005/8/layout/orgChart1"/>
    <dgm:cxn modelId="{063026F9-4F45-4CED-A0A2-633D3D03AEEB}" type="presParOf" srcId="{2AFFC633-996B-47CC-BF55-5BA7A4D09B2A}" destId="{D88020DF-5301-4BD0-B022-8C08AD5035DF}" srcOrd="0" destOrd="0" presId="urn:microsoft.com/office/officeart/2005/8/layout/orgChart1"/>
    <dgm:cxn modelId="{487414FF-2801-40FF-AD90-B7116369EDEA}" type="presParOf" srcId="{2AFFC633-996B-47CC-BF55-5BA7A4D09B2A}" destId="{B5F95516-6003-460A-A91F-B81B85CEA713}" srcOrd="1" destOrd="0" presId="urn:microsoft.com/office/officeart/2005/8/layout/orgChart1"/>
    <dgm:cxn modelId="{80902443-140F-4871-BE46-1F08922FCA2A}" type="presParOf" srcId="{B5F95516-6003-460A-A91F-B81B85CEA713}" destId="{177DC231-21A3-48CB-96F4-DA1382F76F28}" srcOrd="0" destOrd="0" presId="urn:microsoft.com/office/officeart/2005/8/layout/orgChart1"/>
    <dgm:cxn modelId="{C528A3E8-ED1A-4B4D-B7E6-9A664FF3D67E}" type="presParOf" srcId="{177DC231-21A3-48CB-96F4-DA1382F76F28}" destId="{C7FCE89E-9933-43DE-A588-4A807A3E850F}" srcOrd="0" destOrd="0" presId="urn:microsoft.com/office/officeart/2005/8/layout/orgChart1"/>
    <dgm:cxn modelId="{FC55545C-308B-4AAF-A546-645C16AC5D66}" type="presParOf" srcId="{177DC231-21A3-48CB-96F4-DA1382F76F28}" destId="{52880AB4-C717-4F8D-881D-F70A26EE4FB2}" srcOrd="1" destOrd="0" presId="urn:microsoft.com/office/officeart/2005/8/layout/orgChart1"/>
    <dgm:cxn modelId="{9145EE81-B9F4-460B-BFCA-91B3C3FE4C6D}" type="presParOf" srcId="{B5F95516-6003-460A-A91F-B81B85CEA713}" destId="{8C910C6B-F1A6-481C-A1C3-7254C0909D1C}" srcOrd="1" destOrd="0" presId="urn:microsoft.com/office/officeart/2005/8/layout/orgChart1"/>
    <dgm:cxn modelId="{F400F2D8-F788-418D-8394-EB842404361F}" type="presParOf" srcId="{B5F95516-6003-460A-A91F-B81B85CEA713}" destId="{10569E1F-6D88-465F-AECD-B31C0CA0CB14}" srcOrd="2" destOrd="0" presId="urn:microsoft.com/office/officeart/2005/8/layout/orgChart1"/>
    <dgm:cxn modelId="{BCAE48B2-7683-4243-A4F9-AC29212941C3}" type="presParOf" srcId="{7DA4B7E3-E4E4-4453-A2C5-505B494B53BD}" destId="{FB40399D-E9B1-4669-8690-2A0FDA525040}" srcOrd="2" destOrd="0" presId="urn:microsoft.com/office/officeart/2005/8/layout/orgChart1"/>
    <dgm:cxn modelId="{E9030B04-6742-4B75-93E8-AB28ED7CA049}" type="presParOf" srcId="{55851AAC-DCAF-4442-898F-3FD0505E785F}" destId="{8A9BA4ED-4A3B-45F7-A5CC-330E9E2EA5A8}" srcOrd="2" destOrd="0" presId="urn:microsoft.com/office/officeart/2005/8/layout/orgChart1"/>
    <dgm:cxn modelId="{EC70970A-7605-497C-A5A2-2890F27610DC}" type="presParOf" srcId="{55851AAC-DCAF-4442-898F-3FD0505E785F}" destId="{EFDEC292-64A3-47E8-BC89-0DB889521EF4}" srcOrd="3" destOrd="0" presId="urn:microsoft.com/office/officeart/2005/8/layout/orgChart1"/>
    <dgm:cxn modelId="{5E3B5EC9-A28B-451E-B510-B857CD6D9F36}" type="presParOf" srcId="{EFDEC292-64A3-47E8-BC89-0DB889521EF4}" destId="{64BBD767-C0CD-4EFA-BCB7-C2F2DE0F8FE1}" srcOrd="0" destOrd="0" presId="urn:microsoft.com/office/officeart/2005/8/layout/orgChart1"/>
    <dgm:cxn modelId="{C3912752-6E37-40E6-8801-96A1EAA66C9A}" type="presParOf" srcId="{64BBD767-C0CD-4EFA-BCB7-C2F2DE0F8FE1}" destId="{BE7F8302-E6D5-4F34-A885-A22B111437EB}" srcOrd="0" destOrd="0" presId="urn:microsoft.com/office/officeart/2005/8/layout/orgChart1"/>
    <dgm:cxn modelId="{DC28F100-69B9-43CA-84CF-9D424EA46DB7}" type="presParOf" srcId="{64BBD767-C0CD-4EFA-BCB7-C2F2DE0F8FE1}" destId="{D442C6D7-F4A1-4676-9542-1BF399C6E8B9}" srcOrd="1" destOrd="0" presId="urn:microsoft.com/office/officeart/2005/8/layout/orgChart1"/>
    <dgm:cxn modelId="{936FF9E7-1FB2-4AF4-B5C4-74379F9FD592}" type="presParOf" srcId="{EFDEC292-64A3-47E8-BC89-0DB889521EF4}" destId="{BF5FCEF4-67A1-4503-8D0C-A3C76E2E6501}" srcOrd="1" destOrd="0" presId="urn:microsoft.com/office/officeart/2005/8/layout/orgChart1"/>
    <dgm:cxn modelId="{ABAC5CA2-5149-4A19-A581-FD5199D9A644}" type="presParOf" srcId="{BF5FCEF4-67A1-4503-8D0C-A3C76E2E6501}" destId="{7DEDFCC0-F8D9-4420-97DA-3534E4D96C2B}" srcOrd="0" destOrd="0" presId="urn:microsoft.com/office/officeart/2005/8/layout/orgChart1"/>
    <dgm:cxn modelId="{A9F19888-9F26-466C-9363-034A0CBA31DE}" type="presParOf" srcId="{BF5FCEF4-67A1-4503-8D0C-A3C76E2E6501}" destId="{BEDFAE64-2C4F-46F0-A4B6-0AC702C4503E}" srcOrd="1" destOrd="0" presId="urn:microsoft.com/office/officeart/2005/8/layout/orgChart1"/>
    <dgm:cxn modelId="{B1CE3BF9-54DF-4DC4-9D56-B89BCB80226E}" type="presParOf" srcId="{BEDFAE64-2C4F-46F0-A4B6-0AC702C4503E}" destId="{02DC0093-4923-4D45-AEED-F939EC987AEC}" srcOrd="0" destOrd="0" presId="urn:microsoft.com/office/officeart/2005/8/layout/orgChart1"/>
    <dgm:cxn modelId="{3B2D8337-903B-40BD-8192-449E27CE37E8}" type="presParOf" srcId="{02DC0093-4923-4D45-AEED-F939EC987AEC}" destId="{784DD5B8-49C4-4A0A-8F2F-104ED386461F}" srcOrd="0" destOrd="0" presId="urn:microsoft.com/office/officeart/2005/8/layout/orgChart1"/>
    <dgm:cxn modelId="{4D622EEA-F99E-45EF-86AF-D5B7CB01435B}" type="presParOf" srcId="{02DC0093-4923-4D45-AEED-F939EC987AEC}" destId="{95A3F9C8-BAC7-4FDB-A0BB-5B44467FBCB6}" srcOrd="1" destOrd="0" presId="urn:microsoft.com/office/officeart/2005/8/layout/orgChart1"/>
    <dgm:cxn modelId="{355EFFBD-6225-483E-9C1F-8274DF120372}" type="presParOf" srcId="{BEDFAE64-2C4F-46F0-A4B6-0AC702C4503E}" destId="{B86EF277-673D-4C80-B25C-C9D2F322E1E2}" srcOrd="1" destOrd="0" presId="urn:microsoft.com/office/officeart/2005/8/layout/orgChart1"/>
    <dgm:cxn modelId="{95085D8F-9B8B-4FE3-8DEE-19BD1A59FBBB}" type="presParOf" srcId="{BEDFAE64-2C4F-46F0-A4B6-0AC702C4503E}" destId="{63B66188-F417-4CD5-9C14-A99B04A53E2B}" srcOrd="2" destOrd="0" presId="urn:microsoft.com/office/officeart/2005/8/layout/orgChart1"/>
    <dgm:cxn modelId="{59D5AC89-1BA4-43A9-BCB5-A65A4F925A87}" type="presParOf" srcId="{EFDEC292-64A3-47E8-BC89-0DB889521EF4}" destId="{C8FE7ACF-69B8-4FCD-AFAF-C50563BFAA24}" srcOrd="2" destOrd="0" presId="urn:microsoft.com/office/officeart/2005/8/layout/orgChart1"/>
    <dgm:cxn modelId="{FC4FC553-5F96-42C1-B317-27C4C9E044ED}" type="presParOf" srcId="{55851AAC-DCAF-4442-898F-3FD0505E785F}" destId="{5D529076-1B82-4A5C-B02E-343BC7F9E703}" srcOrd="4" destOrd="0" presId="urn:microsoft.com/office/officeart/2005/8/layout/orgChart1"/>
    <dgm:cxn modelId="{FD8F27A1-00DB-424C-8A9A-EBC40C5EE472}" type="presParOf" srcId="{55851AAC-DCAF-4442-898F-3FD0505E785F}" destId="{54168FEA-A4BE-4873-B1A1-88F4688B4EFD}" srcOrd="5" destOrd="0" presId="urn:microsoft.com/office/officeart/2005/8/layout/orgChart1"/>
    <dgm:cxn modelId="{17B1A288-8C0B-4E0D-8B52-AE631D6EA155}" type="presParOf" srcId="{54168FEA-A4BE-4873-B1A1-88F4688B4EFD}" destId="{5C3E4956-2007-471D-BE4F-45E97FBBACA3}" srcOrd="0" destOrd="0" presId="urn:microsoft.com/office/officeart/2005/8/layout/orgChart1"/>
    <dgm:cxn modelId="{28FE49A3-B7E1-402F-8698-1AB753FFBB6B}" type="presParOf" srcId="{5C3E4956-2007-471D-BE4F-45E97FBBACA3}" destId="{EBECFBBE-E856-402E-A61D-6BFDCF2BC245}" srcOrd="0" destOrd="0" presId="urn:microsoft.com/office/officeart/2005/8/layout/orgChart1"/>
    <dgm:cxn modelId="{73562EC3-28F0-4357-BED7-C03F26600BE0}" type="presParOf" srcId="{5C3E4956-2007-471D-BE4F-45E97FBBACA3}" destId="{131A5D34-C321-4C15-AAA5-F938CFBE9275}" srcOrd="1" destOrd="0" presId="urn:microsoft.com/office/officeart/2005/8/layout/orgChart1"/>
    <dgm:cxn modelId="{B59F2B41-9D7F-497F-8FDD-0A03AA6BB196}" type="presParOf" srcId="{54168FEA-A4BE-4873-B1A1-88F4688B4EFD}" destId="{6B04E2F6-D132-4111-B834-F557B44EC3C4}" srcOrd="1" destOrd="0" presId="urn:microsoft.com/office/officeart/2005/8/layout/orgChart1"/>
    <dgm:cxn modelId="{EAE0E252-0C4D-49F2-A4E8-F3201311C4B3}" type="presParOf" srcId="{6B04E2F6-D132-4111-B834-F557B44EC3C4}" destId="{229A81B3-92B8-498C-92DC-82719361EB00}" srcOrd="0" destOrd="0" presId="urn:microsoft.com/office/officeart/2005/8/layout/orgChart1"/>
    <dgm:cxn modelId="{A22034F4-02B6-4B0F-8BAF-F959EE371B47}" type="presParOf" srcId="{6B04E2F6-D132-4111-B834-F557B44EC3C4}" destId="{31309B39-D6A1-400A-8E15-71CC8897E178}" srcOrd="1" destOrd="0" presId="urn:microsoft.com/office/officeart/2005/8/layout/orgChart1"/>
    <dgm:cxn modelId="{9EABA19B-8E46-444D-A145-EEE1BB583B5C}" type="presParOf" srcId="{31309B39-D6A1-400A-8E15-71CC8897E178}" destId="{C555F4F3-113A-4DFD-88CA-2F58462878CD}" srcOrd="0" destOrd="0" presId="urn:microsoft.com/office/officeart/2005/8/layout/orgChart1"/>
    <dgm:cxn modelId="{08D91BC6-116E-42A0-95E5-C0A257A15A77}" type="presParOf" srcId="{C555F4F3-113A-4DFD-88CA-2F58462878CD}" destId="{159628B1-D43D-421E-BC5C-4B2C21C1B696}" srcOrd="0" destOrd="0" presId="urn:microsoft.com/office/officeart/2005/8/layout/orgChart1"/>
    <dgm:cxn modelId="{A20E5A16-8FC5-4704-8A72-EB8DBACC383A}" type="presParOf" srcId="{C555F4F3-113A-4DFD-88CA-2F58462878CD}" destId="{E9343381-72EB-44C5-AB3E-8B3005D94054}" srcOrd="1" destOrd="0" presId="urn:microsoft.com/office/officeart/2005/8/layout/orgChart1"/>
    <dgm:cxn modelId="{37D5197D-C579-4D51-B043-6B48253ED6C4}" type="presParOf" srcId="{31309B39-D6A1-400A-8E15-71CC8897E178}" destId="{B1C1CC7C-C61C-4CDB-9EE5-DACB279C01E1}" srcOrd="1" destOrd="0" presId="urn:microsoft.com/office/officeart/2005/8/layout/orgChart1"/>
    <dgm:cxn modelId="{F5B68EBB-849B-4C44-AF1F-9B71274119D1}" type="presParOf" srcId="{31309B39-D6A1-400A-8E15-71CC8897E178}" destId="{11CA56C9-DD25-4263-B459-503C18A1046B}" srcOrd="2" destOrd="0" presId="urn:microsoft.com/office/officeart/2005/8/layout/orgChart1"/>
    <dgm:cxn modelId="{733C3128-9ECF-4FE8-893A-9065CA45A4DA}" type="presParOf" srcId="{54168FEA-A4BE-4873-B1A1-88F4688B4EFD}" destId="{FD789673-C3CC-4A64-9114-910B81A16509}" srcOrd="2" destOrd="0" presId="urn:microsoft.com/office/officeart/2005/8/layout/orgChart1"/>
    <dgm:cxn modelId="{56CBC06F-9563-4BB6-A8C9-5E0AD4EF5BDE}" type="presParOf" srcId="{55851AAC-DCAF-4442-898F-3FD0505E785F}" destId="{8A93F435-E0E4-405C-AAF4-3B575D158E93}" srcOrd="6" destOrd="0" presId="urn:microsoft.com/office/officeart/2005/8/layout/orgChart1"/>
    <dgm:cxn modelId="{8B0F5CCD-4001-4029-B468-13E4385C23AA}" type="presParOf" srcId="{55851AAC-DCAF-4442-898F-3FD0505E785F}" destId="{414B956F-26EB-4B11-99B2-2C87B5356C3A}" srcOrd="7" destOrd="0" presId="urn:microsoft.com/office/officeart/2005/8/layout/orgChart1"/>
    <dgm:cxn modelId="{CAE46AE4-D8D7-472D-84F3-393DADE13F22}" type="presParOf" srcId="{414B956F-26EB-4B11-99B2-2C87B5356C3A}" destId="{088831C1-0B73-4437-BC29-EB3ED7B9CA90}" srcOrd="0" destOrd="0" presId="urn:microsoft.com/office/officeart/2005/8/layout/orgChart1"/>
    <dgm:cxn modelId="{81A5CE0B-82E0-4E96-8BE0-8FCA4093A5C1}" type="presParOf" srcId="{088831C1-0B73-4437-BC29-EB3ED7B9CA90}" destId="{041A367D-E09C-48AC-A657-942235B3441F}" srcOrd="0" destOrd="0" presId="urn:microsoft.com/office/officeart/2005/8/layout/orgChart1"/>
    <dgm:cxn modelId="{F74FD4E7-EB61-4CC3-B994-21C36206555F}" type="presParOf" srcId="{088831C1-0B73-4437-BC29-EB3ED7B9CA90}" destId="{F5971E64-5AF3-45C1-8715-BB4B8E2C3A2E}" srcOrd="1" destOrd="0" presId="urn:microsoft.com/office/officeart/2005/8/layout/orgChart1"/>
    <dgm:cxn modelId="{8F15D6DD-AD84-41FC-83D2-1A00AAE65C12}" type="presParOf" srcId="{414B956F-26EB-4B11-99B2-2C87B5356C3A}" destId="{342586DA-6302-43EE-8D3D-50C310A08D18}" srcOrd="1" destOrd="0" presId="urn:microsoft.com/office/officeart/2005/8/layout/orgChart1"/>
    <dgm:cxn modelId="{0228BAAB-9CC1-43CB-B611-999BDF8709AF}" type="presParOf" srcId="{342586DA-6302-43EE-8D3D-50C310A08D18}" destId="{51D0EA08-DCB5-4ED5-B7A4-30E2E469ED49}" srcOrd="0" destOrd="0" presId="urn:microsoft.com/office/officeart/2005/8/layout/orgChart1"/>
    <dgm:cxn modelId="{8FA64D59-AE72-4980-9A05-F3BB67A51D46}" type="presParOf" srcId="{342586DA-6302-43EE-8D3D-50C310A08D18}" destId="{BB582125-CECD-4477-A8DE-D868AED52F60}" srcOrd="1" destOrd="0" presId="urn:microsoft.com/office/officeart/2005/8/layout/orgChart1"/>
    <dgm:cxn modelId="{D23E6EB7-AFCD-4476-8ACD-EEBB9B8097E9}" type="presParOf" srcId="{BB582125-CECD-4477-A8DE-D868AED52F60}" destId="{E67DA251-8E8E-479C-988C-8CD6BD8BA413}" srcOrd="0" destOrd="0" presId="urn:microsoft.com/office/officeart/2005/8/layout/orgChart1"/>
    <dgm:cxn modelId="{899BDCDD-1F51-4889-8167-9842AAD63EF1}" type="presParOf" srcId="{E67DA251-8E8E-479C-988C-8CD6BD8BA413}" destId="{FAFBEB1E-7A9A-4EF0-B14A-E08D0DE96CA6}" srcOrd="0" destOrd="0" presId="urn:microsoft.com/office/officeart/2005/8/layout/orgChart1"/>
    <dgm:cxn modelId="{DD7025B8-1308-43CB-9C9F-8A7EE191DDF5}" type="presParOf" srcId="{E67DA251-8E8E-479C-988C-8CD6BD8BA413}" destId="{ECDA28AE-8A7C-4E48-ACA7-BA3FFD1CD8C2}" srcOrd="1" destOrd="0" presId="urn:microsoft.com/office/officeart/2005/8/layout/orgChart1"/>
    <dgm:cxn modelId="{F378F919-5E41-47B6-9E1E-79B65392699C}" type="presParOf" srcId="{BB582125-CECD-4477-A8DE-D868AED52F60}" destId="{CA973435-C9FC-4357-B34E-D8F92763A560}" srcOrd="1" destOrd="0" presId="urn:microsoft.com/office/officeart/2005/8/layout/orgChart1"/>
    <dgm:cxn modelId="{0E84D6E1-7FE3-480E-86BB-690893740832}" type="presParOf" srcId="{BB582125-CECD-4477-A8DE-D868AED52F60}" destId="{5A53C861-FCA5-4BC2-817E-D6B9DBBD6F61}" srcOrd="2" destOrd="0" presId="urn:microsoft.com/office/officeart/2005/8/layout/orgChart1"/>
    <dgm:cxn modelId="{D82E6237-5E4D-49F0-B700-633B2A448864}" type="presParOf" srcId="{414B956F-26EB-4B11-99B2-2C87B5356C3A}" destId="{4BB259C1-C2F2-442F-96C7-A1F290301FEA}" srcOrd="2" destOrd="0" presId="urn:microsoft.com/office/officeart/2005/8/layout/orgChart1"/>
    <dgm:cxn modelId="{95C2F842-2974-4CCF-98EC-337820FE85E8}" type="presParOf" srcId="{55851AAC-DCAF-4442-898F-3FD0505E785F}" destId="{86CDBECF-F325-4865-A6C4-A9855567BCF9}" srcOrd="8" destOrd="0" presId="urn:microsoft.com/office/officeart/2005/8/layout/orgChart1"/>
    <dgm:cxn modelId="{23B320D1-8BE3-4163-A65D-2B3837FB066B}" type="presParOf" srcId="{55851AAC-DCAF-4442-898F-3FD0505E785F}" destId="{C6861645-CB2E-4A2C-BA8B-4FFD3D6DBACF}" srcOrd="9" destOrd="0" presId="urn:microsoft.com/office/officeart/2005/8/layout/orgChart1"/>
    <dgm:cxn modelId="{A3F8DE43-FFF8-4DC8-A5F4-AD1294FE60BB}" type="presParOf" srcId="{C6861645-CB2E-4A2C-BA8B-4FFD3D6DBACF}" destId="{0E55FDD1-BC7A-4377-84F5-D9FDC232DF22}" srcOrd="0" destOrd="0" presId="urn:microsoft.com/office/officeart/2005/8/layout/orgChart1"/>
    <dgm:cxn modelId="{948D8308-18DD-40C8-9AE3-F8A496318327}" type="presParOf" srcId="{0E55FDD1-BC7A-4377-84F5-D9FDC232DF22}" destId="{4788D232-17F1-4EA6-8D29-46F51FBDAB90}" srcOrd="0" destOrd="0" presId="urn:microsoft.com/office/officeart/2005/8/layout/orgChart1"/>
    <dgm:cxn modelId="{B69F2B8E-2030-437E-B2C1-A5ACAF8A9249}" type="presParOf" srcId="{0E55FDD1-BC7A-4377-84F5-D9FDC232DF22}" destId="{1EF4F8D3-199D-4EF3-B4F0-993FC41D2AE1}" srcOrd="1" destOrd="0" presId="urn:microsoft.com/office/officeart/2005/8/layout/orgChart1"/>
    <dgm:cxn modelId="{43DC5182-C7D4-45AE-9E76-4B6A44BCB4A9}" type="presParOf" srcId="{C6861645-CB2E-4A2C-BA8B-4FFD3D6DBACF}" destId="{D22433D9-851A-4E2B-BFB1-75216F499D4F}" srcOrd="1" destOrd="0" presId="urn:microsoft.com/office/officeart/2005/8/layout/orgChart1"/>
    <dgm:cxn modelId="{27EFAA6F-4A1D-4625-8DE3-C4A5D2A33C7F}" type="presParOf" srcId="{D22433D9-851A-4E2B-BFB1-75216F499D4F}" destId="{26C3CB66-2CE6-4DCA-9F46-AB1C413F24D1}" srcOrd="0" destOrd="0" presId="urn:microsoft.com/office/officeart/2005/8/layout/orgChart1"/>
    <dgm:cxn modelId="{AF1FBF1D-E6EA-4B78-8CAA-3C5DEBA2BD43}" type="presParOf" srcId="{D22433D9-851A-4E2B-BFB1-75216F499D4F}" destId="{B0DC1A63-D2A3-4E55-87C8-77628BC99CD0}" srcOrd="1" destOrd="0" presId="urn:microsoft.com/office/officeart/2005/8/layout/orgChart1"/>
    <dgm:cxn modelId="{FD50E734-32BF-404D-BCE9-F4AE92782EFD}" type="presParOf" srcId="{B0DC1A63-D2A3-4E55-87C8-77628BC99CD0}" destId="{3BEB9C94-0FA8-4C53-B33D-1B5EC6B1A784}" srcOrd="0" destOrd="0" presId="urn:microsoft.com/office/officeart/2005/8/layout/orgChart1"/>
    <dgm:cxn modelId="{F39CFF70-CDDC-4CFF-BBCC-8F7B5A35D35A}" type="presParOf" srcId="{3BEB9C94-0FA8-4C53-B33D-1B5EC6B1A784}" destId="{C745E433-CDAD-4CA9-B2C4-710DDCC82035}" srcOrd="0" destOrd="0" presId="urn:microsoft.com/office/officeart/2005/8/layout/orgChart1"/>
    <dgm:cxn modelId="{222CEF23-E855-4E08-9789-AE8009B817AE}" type="presParOf" srcId="{3BEB9C94-0FA8-4C53-B33D-1B5EC6B1A784}" destId="{C4E7FF53-5B62-400E-AC41-4D7AEDC568B5}" srcOrd="1" destOrd="0" presId="urn:microsoft.com/office/officeart/2005/8/layout/orgChart1"/>
    <dgm:cxn modelId="{759A925A-2A97-496B-9F0B-4248362D2CAF}" type="presParOf" srcId="{B0DC1A63-D2A3-4E55-87C8-77628BC99CD0}" destId="{2066493E-0BD4-440E-984B-CB34DC462B12}" srcOrd="1" destOrd="0" presId="urn:microsoft.com/office/officeart/2005/8/layout/orgChart1"/>
    <dgm:cxn modelId="{F8D9B253-37BD-4B8D-83E3-2951691E1EBB}" type="presParOf" srcId="{B0DC1A63-D2A3-4E55-87C8-77628BC99CD0}" destId="{20D090E0-206A-4E31-899A-DAF1D2223DF0}" srcOrd="2" destOrd="0" presId="urn:microsoft.com/office/officeart/2005/8/layout/orgChart1"/>
    <dgm:cxn modelId="{63F7BE60-CCB3-4CA5-B78F-4945F90D842F}" type="presParOf" srcId="{C6861645-CB2E-4A2C-BA8B-4FFD3D6DBACF}" destId="{587C5D5C-D50F-48F4-8E4C-C49EE0484B48}" srcOrd="2" destOrd="0" presId="urn:microsoft.com/office/officeart/2005/8/layout/orgChart1"/>
    <dgm:cxn modelId="{8C28F720-A5E5-4854-A097-00FC8D3A5F09}" type="presParOf" srcId="{55851AAC-DCAF-4442-898F-3FD0505E785F}" destId="{7C141C1A-2168-4C26-8271-2681D65212E1}" srcOrd="10" destOrd="0" presId="urn:microsoft.com/office/officeart/2005/8/layout/orgChart1"/>
    <dgm:cxn modelId="{6BA92780-340F-420B-89C0-67389E9459C4}" type="presParOf" srcId="{55851AAC-DCAF-4442-898F-3FD0505E785F}" destId="{9E3116BF-48D0-4877-BC62-DE5F1507C934}" srcOrd="11" destOrd="0" presId="urn:microsoft.com/office/officeart/2005/8/layout/orgChart1"/>
    <dgm:cxn modelId="{B055615E-404A-4A96-A52A-F4E723CA3F9E}" type="presParOf" srcId="{9E3116BF-48D0-4877-BC62-DE5F1507C934}" destId="{4A42B0A1-F4E0-4968-A9AF-72F1DDC108E6}" srcOrd="0" destOrd="0" presId="urn:microsoft.com/office/officeart/2005/8/layout/orgChart1"/>
    <dgm:cxn modelId="{208F5FA4-FBF4-47C1-A5F4-4C871DDE4E3C}" type="presParOf" srcId="{4A42B0A1-F4E0-4968-A9AF-72F1DDC108E6}" destId="{C80EC573-589E-4632-8C77-D4BE08A90035}" srcOrd="0" destOrd="0" presId="urn:microsoft.com/office/officeart/2005/8/layout/orgChart1"/>
    <dgm:cxn modelId="{0767030D-367F-4F55-9F4C-44585BEFFB2D}" type="presParOf" srcId="{4A42B0A1-F4E0-4968-A9AF-72F1DDC108E6}" destId="{F57A8EA7-A933-4969-9DC4-33F6E59CD743}" srcOrd="1" destOrd="0" presId="urn:microsoft.com/office/officeart/2005/8/layout/orgChart1"/>
    <dgm:cxn modelId="{FE6AAA87-B44B-4EF4-AFCE-81F5CBB54EB6}" type="presParOf" srcId="{9E3116BF-48D0-4877-BC62-DE5F1507C934}" destId="{0DFA59E6-9B78-44D2-A9A5-29624CC9EA06}" srcOrd="1" destOrd="0" presId="urn:microsoft.com/office/officeart/2005/8/layout/orgChart1"/>
    <dgm:cxn modelId="{9B6B9A37-D702-4A55-BFD2-24F7FEB6DDDA}" type="presParOf" srcId="{0DFA59E6-9B78-44D2-A9A5-29624CC9EA06}" destId="{5570B4A3-8FD6-43E5-91A6-8B94E6976A31}" srcOrd="0" destOrd="0" presId="urn:microsoft.com/office/officeart/2005/8/layout/orgChart1"/>
    <dgm:cxn modelId="{9FA5DCB0-6251-4F78-A602-D4E8DC55FD47}" type="presParOf" srcId="{0DFA59E6-9B78-44D2-A9A5-29624CC9EA06}" destId="{48FEFE52-70C4-41D0-8B78-69DE286A3FBC}" srcOrd="1" destOrd="0" presId="urn:microsoft.com/office/officeart/2005/8/layout/orgChart1"/>
    <dgm:cxn modelId="{69ECF63C-63C9-48D9-80F6-A4A9609100CF}" type="presParOf" srcId="{48FEFE52-70C4-41D0-8B78-69DE286A3FBC}" destId="{A0EA0033-5FF1-4A33-9B5C-330C7B9D97B4}" srcOrd="0" destOrd="0" presId="urn:microsoft.com/office/officeart/2005/8/layout/orgChart1"/>
    <dgm:cxn modelId="{4CF96ED5-F4B6-4435-9E75-3CC085F80A75}" type="presParOf" srcId="{A0EA0033-5FF1-4A33-9B5C-330C7B9D97B4}" destId="{A847E50C-A872-412B-911B-8CA25EC72696}" srcOrd="0" destOrd="0" presId="urn:microsoft.com/office/officeart/2005/8/layout/orgChart1"/>
    <dgm:cxn modelId="{08D50451-1B2C-4C9D-A859-EE4D16C11F26}" type="presParOf" srcId="{A0EA0033-5FF1-4A33-9B5C-330C7B9D97B4}" destId="{B5098796-E93E-4581-9BBB-34905DE2F024}" srcOrd="1" destOrd="0" presId="urn:microsoft.com/office/officeart/2005/8/layout/orgChart1"/>
    <dgm:cxn modelId="{189FFAA1-EED0-4A90-86CA-77D00518F0DE}" type="presParOf" srcId="{48FEFE52-70C4-41D0-8B78-69DE286A3FBC}" destId="{BC257236-A318-4260-8894-F029B7BA9F44}" srcOrd="1" destOrd="0" presId="urn:microsoft.com/office/officeart/2005/8/layout/orgChart1"/>
    <dgm:cxn modelId="{A5634A6E-2563-4EF4-9AF7-4547B27089C4}" type="presParOf" srcId="{48FEFE52-70C4-41D0-8B78-69DE286A3FBC}" destId="{FFF06CC8-8FF2-447A-8234-E3921B2268AF}" srcOrd="2" destOrd="0" presId="urn:microsoft.com/office/officeart/2005/8/layout/orgChart1"/>
    <dgm:cxn modelId="{FAFF9EF3-5F43-43D5-88DE-C36938649A1D}" type="presParOf" srcId="{9E3116BF-48D0-4877-BC62-DE5F1507C934}" destId="{D73807EF-9D0A-4155-B922-0105569048F9}" srcOrd="2" destOrd="0" presId="urn:microsoft.com/office/officeart/2005/8/layout/orgChart1"/>
    <dgm:cxn modelId="{8203AA94-622A-4F71-A44A-31EB549688CF}" type="presParOf" srcId="{4C121AB6-02D1-4277-B38A-BCE5400DAB4A}" destId="{C68CEF4E-C926-4783-9CF1-4E6BAD98325E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35CDA2-B7E0-41CA-92B7-D53B93419FF1}" type="doc">
      <dgm:prSet loTypeId="urn:microsoft.com/office/officeart/2005/8/layout/vList6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E0025BF-C937-43DD-89EE-14C3AA332FB8}">
      <dgm:prSet phldrT="[Текст]" custT="1"/>
      <dgm:spPr/>
      <dgm:t>
        <a:bodyPr/>
        <a:lstStyle/>
        <a:p>
          <a:pPr algn="ctr"/>
          <a:r>
            <a:rPr lang="ru-RU" sz="1800" dirty="0" smtClean="0"/>
            <a:t>Фамилии, образованные от форм христианских имён</a:t>
          </a:r>
          <a:endParaRPr lang="ru-RU" sz="1800" dirty="0"/>
        </a:p>
      </dgm:t>
    </dgm:pt>
    <dgm:pt modelId="{516728FF-06FE-4DCF-B5F6-02E5C9481D3F}" type="parTrans" cxnId="{DA1D5061-8C46-4E09-BCAD-A2EE3B5095E7}">
      <dgm:prSet/>
      <dgm:spPr/>
      <dgm:t>
        <a:bodyPr/>
        <a:lstStyle/>
        <a:p>
          <a:pPr algn="ctr"/>
          <a:endParaRPr lang="ru-RU"/>
        </a:p>
      </dgm:t>
    </dgm:pt>
    <dgm:pt modelId="{8F005BEB-84A7-4AA5-B665-21EA350B0082}" type="sibTrans" cxnId="{DA1D5061-8C46-4E09-BCAD-A2EE3B5095E7}">
      <dgm:prSet/>
      <dgm:spPr/>
      <dgm:t>
        <a:bodyPr/>
        <a:lstStyle/>
        <a:p>
          <a:pPr algn="ctr"/>
          <a:endParaRPr lang="ru-RU"/>
        </a:p>
      </dgm:t>
    </dgm:pt>
    <dgm:pt modelId="{96CE825F-A836-41BB-AA08-49299E758BAD}">
      <dgm:prSet phldrT="[Текст]" custT="1"/>
      <dgm:spPr/>
      <dgm:t>
        <a:bodyPr/>
        <a:lstStyle/>
        <a:p>
          <a:pPr algn="ctr"/>
          <a:r>
            <a:rPr lang="ru-RU" sz="1600" dirty="0" smtClean="0"/>
            <a:t>Фамилии, сохранившие в своей основе имена мирские</a:t>
          </a:r>
          <a:endParaRPr lang="ru-RU" sz="1600" dirty="0"/>
        </a:p>
      </dgm:t>
    </dgm:pt>
    <dgm:pt modelId="{4B0956E8-0D4B-4F71-BDF8-E76B43EE3D5D}" type="parTrans" cxnId="{26552D01-BAE1-4CF9-A170-863AAE9EA04D}">
      <dgm:prSet/>
      <dgm:spPr/>
      <dgm:t>
        <a:bodyPr/>
        <a:lstStyle/>
        <a:p>
          <a:pPr algn="ctr"/>
          <a:endParaRPr lang="ru-RU"/>
        </a:p>
      </dgm:t>
    </dgm:pt>
    <dgm:pt modelId="{D512FFF5-7030-428F-A039-83B00AF3C094}" type="sibTrans" cxnId="{26552D01-BAE1-4CF9-A170-863AAE9EA04D}">
      <dgm:prSet/>
      <dgm:spPr/>
      <dgm:t>
        <a:bodyPr/>
        <a:lstStyle/>
        <a:p>
          <a:pPr algn="ctr"/>
          <a:endParaRPr lang="ru-RU"/>
        </a:p>
      </dgm:t>
    </dgm:pt>
    <dgm:pt modelId="{DE555B94-11AF-408A-992C-6A688D1F2C4D}">
      <dgm:prSet phldrT="[Текст]" custT="1"/>
      <dgm:spPr/>
      <dgm:t>
        <a:bodyPr/>
        <a:lstStyle/>
        <a:p>
          <a:pPr algn="ctr"/>
          <a:r>
            <a:rPr lang="ru-RU" sz="1600" dirty="0" smtClean="0"/>
            <a:t>Фамилии, образованные от профессиональных прозвищ предков</a:t>
          </a:r>
          <a:endParaRPr lang="ru-RU" sz="1600" dirty="0"/>
        </a:p>
      </dgm:t>
    </dgm:pt>
    <dgm:pt modelId="{4B7583B0-2E39-4C59-9EF9-AD3C9F1734A4}" type="parTrans" cxnId="{BFD667DD-61A3-462A-AD91-D0C4AD17E006}">
      <dgm:prSet/>
      <dgm:spPr/>
      <dgm:t>
        <a:bodyPr/>
        <a:lstStyle/>
        <a:p>
          <a:pPr algn="ctr"/>
          <a:endParaRPr lang="ru-RU"/>
        </a:p>
      </dgm:t>
    </dgm:pt>
    <dgm:pt modelId="{C98BA826-DCE5-4FBE-B88E-B2F8F9EC4FA1}" type="sibTrans" cxnId="{BFD667DD-61A3-462A-AD91-D0C4AD17E006}">
      <dgm:prSet/>
      <dgm:spPr/>
      <dgm:t>
        <a:bodyPr/>
        <a:lstStyle/>
        <a:p>
          <a:pPr algn="ctr"/>
          <a:endParaRPr lang="ru-RU"/>
        </a:p>
      </dgm:t>
    </dgm:pt>
    <dgm:pt modelId="{23361829-9E93-49F4-B621-FE7AF2413EA7}">
      <dgm:prSet phldrT="[Текст]" custT="1"/>
      <dgm:spPr/>
      <dgm:t>
        <a:bodyPr/>
        <a:lstStyle/>
        <a:p>
          <a:pPr algn="ctr"/>
          <a:r>
            <a:rPr lang="ru-RU" sz="1600" dirty="0" smtClean="0">
              <a:solidFill>
                <a:schemeClr val="bg2">
                  <a:lumMod val="50000"/>
                </a:schemeClr>
              </a:solidFill>
            </a:rPr>
            <a:t>Фамилии, образованные от названия местности, родом откуда был один из предков</a:t>
          </a:r>
          <a:endParaRPr lang="ru-RU" sz="1600" dirty="0">
            <a:solidFill>
              <a:schemeClr val="bg2">
                <a:lumMod val="50000"/>
              </a:schemeClr>
            </a:solidFill>
          </a:endParaRPr>
        </a:p>
      </dgm:t>
    </dgm:pt>
    <dgm:pt modelId="{30CAB668-4E3E-4521-8E37-A547763EC9F7}" type="parTrans" cxnId="{A4C9D838-2B8C-4505-9EE2-D0443CC95745}">
      <dgm:prSet/>
      <dgm:spPr/>
      <dgm:t>
        <a:bodyPr/>
        <a:lstStyle/>
        <a:p>
          <a:pPr algn="ctr"/>
          <a:endParaRPr lang="ru-RU"/>
        </a:p>
      </dgm:t>
    </dgm:pt>
    <dgm:pt modelId="{B4B9589C-5366-45A8-912C-A07FC0454B9A}" type="sibTrans" cxnId="{A4C9D838-2B8C-4505-9EE2-D0443CC95745}">
      <dgm:prSet/>
      <dgm:spPr/>
      <dgm:t>
        <a:bodyPr/>
        <a:lstStyle/>
        <a:p>
          <a:pPr algn="ctr"/>
          <a:endParaRPr lang="ru-RU"/>
        </a:p>
      </dgm:t>
    </dgm:pt>
    <dgm:pt modelId="{5E7FA060-B3DE-4011-9BB1-C40D23291C16}">
      <dgm:prSet phldrT="[Текст]" custT="1"/>
      <dgm:spPr/>
      <dgm:t>
        <a:bodyPr/>
        <a:lstStyle/>
        <a:p>
          <a:pPr algn="ctr"/>
          <a:r>
            <a:rPr lang="ru-RU" sz="1600" dirty="0" smtClean="0">
              <a:solidFill>
                <a:schemeClr val="tx2">
                  <a:lumMod val="65000"/>
                  <a:lumOff val="35000"/>
                </a:schemeClr>
              </a:solidFill>
            </a:rPr>
            <a:t>Фамилии, принадлежавшие православному духовенству</a:t>
          </a:r>
          <a:endParaRPr lang="ru-RU" sz="1600" dirty="0">
            <a:solidFill>
              <a:schemeClr val="tx2">
                <a:lumMod val="65000"/>
                <a:lumOff val="35000"/>
              </a:schemeClr>
            </a:solidFill>
          </a:endParaRPr>
        </a:p>
      </dgm:t>
    </dgm:pt>
    <dgm:pt modelId="{27690CD7-BCEC-4DF1-A651-E9732A81A01B}" type="parTrans" cxnId="{9F3B0545-D545-4F36-A9E3-7BC56B597BFE}">
      <dgm:prSet/>
      <dgm:spPr/>
      <dgm:t>
        <a:bodyPr/>
        <a:lstStyle/>
        <a:p>
          <a:pPr algn="ctr"/>
          <a:endParaRPr lang="ru-RU"/>
        </a:p>
      </dgm:t>
    </dgm:pt>
    <dgm:pt modelId="{850C9D73-8A79-4C35-A7A2-E7D0CE47D76D}" type="sibTrans" cxnId="{9F3B0545-D545-4F36-A9E3-7BC56B597BFE}">
      <dgm:prSet/>
      <dgm:spPr/>
      <dgm:t>
        <a:bodyPr/>
        <a:lstStyle/>
        <a:p>
          <a:pPr algn="ctr"/>
          <a:endParaRPr lang="ru-RU"/>
        </a:p>
      </dgm:t>
    </dgm:pt>
    <dgm:pt modelId="{10FD50DD-9691-45C0-A978-0DB3882B7C0F}">
      <dgm:prSet custT="1"/>
      <dgm:spPr/>
      <dgm:t>
        <a:bodyPr/>
        <a:lstStyle/>
        <a:p>
          <a:pPr algn="l"/>
          <a:r>
            <a:rPr lang="ru-RU" sz="2400" b="1" dirty="0" smtClean="0"/>
            <a:t>Данилов, Антонов</a:t>
          </a:r>
          <a:endParaRPr lang="ru-RU" sz="2400" b="1" dirty="0"/>
        </a:p>
      </dgm:t>
    </dgm:pt>
    <dgm:pt modelId="{9D4A8459-6063-4BF0-A266-7E8ACC0A9891}" type="parTrans" cxnId="{144EA035-CA5C-462F-A05D-3088AEF066B3}">
      <dgm:prSet/>
      <dgm:spPr/>
      <dgm:t>
        <a:bodyPr/>
        <a:lstStyle/>
        <a:p>
          <a:endParaRPr lang="ru-RU"/>
        </a:p>
      </dgm:t>
    </dgm:pt>
    <dgm:pt modelId="{DB9F03A6-9F75-4351-9FD1-7DB2CCDB5CA0}" type="sibTrans" cxnId="{144EA035-CA5C-462F-A05D-3088AEF066B3}">
      <dgm:prSet/>
      <dgm:spPr/>
      <dgm:t>
        <a:bodyPr/>
        <a:lstStyle/>
        <a:p>
          <a:endParaRPr lang="ru-RU"/>
        </a:p>
      </dgm:t>
    </dgm:pt>
    <dgm:pt modelId="{0ADF47CA-AF67-48F6-9C43-AEC482194B37}">
      <dgm:prSet/>
      <dgm:spPr/>
      <dgm:t>
        <a:bodyPr/>
        <a:lstStyle/>
        <a:p>
          <a:r>
            <a:rPr lang="ru-RU" b="1" dirty="0" smtClean="0"/>
            <a:t>Попова, Смирнов</a:t>
          </a:r>
          <a:endParaRPr lang="ru-RU" b="1" dirty="0"/>
        </a:p>
      </dgm:t>
    </dgm:pt>
    <dgm:pt modelId="{F5B15D7B-75BD-4FD0-899B-5FDFFF1397F2}" type="parTrans" cxnId="{AEC4863A-5793-48FE-90C9-9DA9E4230CAB}">
      <dgm:prSet/>
      <dgm:spPr/>
      <dgm:t>
        <a:bodyPr/>
        <a:lstStyle/>
        <a:p>
          <a:endParaRPr lang="ru-RU"/>
        </a:p>
      </dgm:t>
    </dgm:pt>
    <dgm:pt modelId="{54AAB872-5007-42F3-84F4-889FC55DBC70}" type="sibTrans" cxnId="{AEC4863A-5793-48FE-90C9-9DA9E4230CAB}">
      <dgm:prSet/>
      <dgm:spPr/>
      <dgm:t>
        <a:bodyPr/>
        <a:lstStyle/>
        <a:p>
          <a:endParaRPr lang="ru-RU"/>
        </a:p>
      </dgm:t>
    </dgm:pt>
    <dgm:pt modelId="{83AAA7C2-A921-4AC7-A449-4B7AB542360B}">
      <dgm:prSet/>
      <dgm:spPr/>
      <dgm:t>
        <a:bodyPr/>
        <a:lstStyle/>
        <a:p>
          <a:r>
            <a:rPr lang="ru-RU" b="1" dirty="0" err="1" smtClean="0"/>
            <a:t>Коробейникова</a:t>
          </a:r>
          <a:r>
            <a:rPr lang="ru-RU" b="1" dirty="0" smtClean="0"/>
            <a:t>, Пушкарёв</a:t>
          </a:r>
          <a:endParaRPr lang="ru-RU" b="1" dirty="0"/>
        </a:p>
      </dgm:t>
    </dgm:pt>
    <dgm:pt modelId="{86B0CD92-2344-43AA-BB1B-B0D7C2629433}" type="parTrans" cxnId="{620E03B5-D876-4A81-856C-BD6C917C8536}">
      <dgm:prSet/>
      <dgm:spPr/>
      <dgm:t>
        <a:bodyPr/>
        <a:lstStyle/>
        <a:p>
          <a:endParaRPr lang="ru-RU"/>
        </a:p>
      </dgm:t>
    </dgm:pt>
    <dgm:pt modelId="{6BE59F96-A222-497F-BBF1-63AED43B9370}" type="sibTrans" cxnId="{620E03B5-D876-4A81-856C-BD6C917C8536}">
      <dgm:prSet/>
      <dgm:spPr/>
      <dgm:t>
        <a:bodyPr/>
        <a:lstStyle/>
        <a:p>
          <a:endParaRPr lang="ru-RU"/>
        </a:p>
      </dgm:t>
    </dgm:pt>
    <dgm:pt modelId="{E815D244-EF91-4230-99FC-CCB13725BF7E}">
      <dgm:prSet/>
      <dgm:spPr/>
      <dgm:t>
        <a:bodyPr/>
        <a:lstStyle/>
        <a:p>
          <a:r>
            <a:rPr lang="ru-RU" b="1" dirty="0" smtClean="0"/>
            <a:t>Москвина, Москалёва</a:t>
          </a:r>
          <a:endParaRPr lang="ru-RU" b="1" dirty="0"/>
        </a:p>
      </dgm:t>
    </dgm:pt>
    <dgm:pt modelId="{709C3FD6-7C8D-43F6-B9B4-203F5DD5CF69}" type="parTrans" cxnId="{00EEF339-C55D-4C25-8A27-0E9773099AFB}">
      <dgm:prSet/>
      <dgm:spPr/>
      <dgm:t>
        <a:bodyPr/>
        <a:lstStyle/>
        <a:p>
          <a:endParaRPr lang="ru-RU"/>
        </a:p>
      </dgm:t>
    </dgm:pt>
    <dgm:pt modelId="{BD847922-BB67-4E7C-B444-2ABEF6C12F7D}" type="sibTrans" cxnId="{00EEF339-C55D-4C25-8A27-0E9773099AFB}">
      <dgm:prSet/>
      <dgm:spPr/>
      <dgm:t>
        <a:bodyPr/>
        <a:lstStyle/>
        <a:p>
          <a:endParaRPr lang="ru-RU"/>
        </a:p>
      </dgm:t>
    </dgm:pt>
    <dgm:pt modelId="{91D655C9-FB57-4171-B76B-2B44F6DE5086}">
      <dgm:prSet/>
      <dgm:spPr/>
      <dgm:t>
        <a:bodyPr/>
        <a:lstStyle/>
        <a:p>
          <a:r>
            <a:rPr lang="ru-RU" b="1" dirty="0" smtClean="0"/>
            <a:t>Рождественская</a:t>
          </a:r>
          <a:endParaRPr lang="ru-RU" b="1" dirty="0"/>
        </a:p>
      </dgm:t>
    </dgm:pt>
    <dgm:pt modelId="{9514924B-CF4D-4668-99B4-75D37B2B8E11}" type="parTrans" cxnId="{1BAA15B0-67AB-4E6F-974D-1F33D14A1C8A}">
      <dgm:prSet/>
      <dgm:spPr/>
      <dgm:t>
        <a:bodyPr/>
        <a:lstStyle/>
        <a:p>
          <a:endParaRPr lang="ru-RU"/>
        </a:p>
      </dgm:t>
    </dgm:pt>
    <dgm:pt modelId="{81AEFCB6-E496-44A2-9C6B-0D046B3831DC}" type="sibTrans" cxnId="{1BAA15B0-67AB-4E6F-974D-1F33D14A1C8A}">
      <dgm:prSet/>
      <dgm:spPr/>
      <dgm:t>
        <a:bodyPr/>
        <a:lstStyle/>
        <a:p>
          <a:endParaRPr lang="ru-RU"/>
        </a:p>
      </dgm:t>
    </dgm:pt>
    <dgm:pt modelId="{286E9555-A3BE-4511-9CA1-87190D2C7103}" type="pres">
      <dgm:prSet presAssocID="{4635CDA2-B7E0-41CA-92B7-D53B93419FF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A20C69-F896-43CA-BF33-777379EF850E}" type="pres">
      <dgm:prSet presAssocID="{FE0025BF-C937-43DD-89EE-14C3AA332FB8}" presName="linNode" presStyleCnt="0"/>
      <dgm:spPr/>
      <dgm:t>
        <a:bodyPr/>
        <a:lstStyle/>
        <a:p>
          <a:endParaRPr lang="ru-RU"/>
        </a:p>
      </dgm:t>
    </dgm:pt>
    <dgm:pt modelId="{015C7B18-D83B-4BA4-AFDB-78BA8E0A83CB}" type="pres">
      <dgm:prSet presAssocID="{FE0025BF-C937-43DD-89EE-14C3AA332FB8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EF3C9-C2B6-4503-8E45-C0EEA27A3036}" type="pres">
      <dgm:prSet presAssocID="{FE0025BF-C937-43DD-89EE-14C3AA332FB8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08D5E-AE8F-4BAE-B5B8-B4D277E6442A}" type="pres">
      <dgm:prSet presAssocID="{8F005BEB-84A7-4AA5-B665-21EA350B0082}" presName="spacing" presStyleCnt="0"/>
      <dgm:spPr/>
      <dgm:t>
        <a:bodyPr/>
        <a:lstStyle/>
        <a:p>
          <a:endParaRPr lang="ru-RU"/>
        </a:p>
      </dgm:t>
    </dgm:pt>
    <dgm:pt modelId="{D616F2BF-54DD-4031-97DD-D57C9D416663}" type="pres">
      <dgm:prSet presAssocID="{96CE825F-A836-41BB-AA08-49299E758BAD}" presName="linNode" presStyleCnt="0"/>
      <dgm:spPr/>
      <dgm:t>
        <a:bodyPr/>
        <a:lstStyle/>
        <a:p>
          <a:endParaRPr lang="ru-RU"/>
        </a:p>
      </dgm:t>
    </dgm:pt>
    <dgm:pt modelId="{81FF15B3-DB15-4901-A319-9A7A668306EA}" type="pres">
      <dgm:prSet presAssocID="{96CE825F-A836-41BB-AA08-49299E758BAD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9C4349-275A-4AE2-AF65-D7FFBAEE17B9}" type="pres">
      <dgm:prSet presAssocID="{96CE825F-A836-41BB-AA08-49299E758BAD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3DDF4-7C0F-4067-A482-C3742B0C15C3}" type="pres">
      <dgm:prSet presAssocID="{D512FFF5-7030-428F-A039-83B00AF3C094}" presName="spacing" presStyleCnt="0"/>
      <dgm:spPr/>
      <dgm:t>
        <a:bodyPr/>
        <a:lstStyle/>
        <a:p>
          <a:endParaRPr lang="ru-RU"/>
        </a:p>
      </dgm:t>
    </dgm:pt>
    <dgm:pt modelId="{E51FF67D-4EB4-4633-AD46-600777689EF3}" type="pres">
      <dgm:prSet presAssocID="{DE555B94-11AF-408A-992C-6A688D1F2C4D}" presName="linNode" presStyleCnt="0"/>
      <dgm:spPr/>
      <dgm:t>
        <a:bodyPr/>
        <a:lstStyle/>
        <a:p>
          <a:endParaRPr lang="ru-RU"/>
        </a:p>
      </dgm:t>
    </dgm:pt>
    <dgm:pt modelId="{705F832E-5C30-400C-86C4-8CFF59731640}" type="pres">
      <dgm:prSet presAssocID="{DE555B94-11AF-408A-992C-6A688D1F2C4D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7DACBD-2073-485B-9659-87833D263EC8}" type="pres">
      <dgm:prSet presAssocID="{DE555B94-11AF-408A-992C-6A688D1F2C4D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0FC6C-42B0-48A7-9C76-007CE4C6F759}" type="pres">
      <dgm:prSet presAssocID="{C98BA826-DCE5-4FBE-B88E-B2F8F9EC4FA1}" presName="spacing" presStyleCnt="0"/>
      <dgm:spPr/>
      <dgm:t>
        <a:bodyPr/>
        <a:lstStyle/>
        <a:p>
          <a:endParaRPr lang="ru-RU"/>
        </a:p>
      </dgm:t>
    </dgm:pt>
    <dgm:pt modelId="{859012FA-CE64-4098-8BED-1A9DC69A61C2}" type="pres">
      <dgm:prSet presAssocID="{23361829-9E93-49F4-B621-FE7AF2413EA7}" presName="linNode" presStyleCnt="0"/>
      <dgm:spPr/>
      <dgm:t>
        <a:bodyPr/>
        <a:lstStyle/>
        <a:p>
          <a:endParaRPr lang="ru-RU"/>
        </a:p>
      </dgm:t>
    </dgm:pt>
    <dgm:pt modelId="{0BF9ED92-C8B7-4158-A69C-AF524D31C277}" type="pres">
      <dgm:prSet presAssocID="{23361829-9E93-49F4-B621-FE7AF2413EA7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C5F78-18D5-44A6-8CC0-687BC46E51CC}" type="pres">
      <dgm:prSet presAssocID="{23361829-9E93-49F4-B621-FE7AF2413EA7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6BC41-EF42-46D8-B046-EB916B3EF578}" type="pres">
      <dgm:prSet presAssocID="{B4B9589C-5366-45A8-912C-A07FC0454B9A}" presName="spacing" presStyleCnt="0"/>
      <dgm:spPr/>
      <dgm:t>
        <a:bodyPr/>
        <a:lstStyle/>
        <a:p>
          <a:endParaRPr lang="ru-RU"/>
        </a:p>
      </dgm:t>
    </dgm:pt>
    <dgm:pt modelId="{885EFE26-DB02-4385-901E-709130E7F49F}" type="pres">
      <dgm:prSet presAssocID="{5E7FA060-B3DE-4011-9BB1-C40D23291C16}" presName="linNode" presStyleCnt="0"/>
      <dgm:spPr/>
      <dgm:t>
        <a:bodyPr/>
        <a:lstStyle/>
        <a:p>
          <a:endParaRPr lang="ru-RU"/>
        </a:p>
      </dgm:t>
    </dgm:pt>
    <dgm:pt modelId="{EF9FEE61-EF97-4BD3-88A2-EE3549DD8AB5}" type="pres">
      <dgm:prSet presAssocID="{5E7FA060-B3DE-4011-9BB1-C40D23291C16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1FA67-B6D9-4114-BAAC-DE7D7E83E9C1}" type="pres">
      <dgm:prSet presAssocID="{5E7FA060-B3DE-4011-9BB1-C40D23291C16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D667DD-61A3-462A-AD91-D0C4AD17E006}" srcId="{4635CDA2-B7E0-41CA-92B7-D53B93419FF1}" destId="{DE555B94-11AF-408A-992C-6A688D1F2C4D}" srcOrd="2" destOrd="0" parTransId="{4B7583B0-2E39-4C59-9EF9-AD3C9F1734A4}" sibTransId="{C98BA826-DCE5-4FBE-B88E-B2F8F9EC4FA1}"/>
    <dgm:cxn modelId="{396A3CBD-4831-4C34-8FCA-827C1347EEDF}" type="presOf" srcId="{23361829-9E93-49F4-B621-FE7AF2413EA7}" destId="{0BF9ED92-C8B7-4158-A69C-AF524D31C277}" srcOrd="0" destOrd="0" presId="urn:microsoft.com/office/officeart/2005/8/layout/vList6"/>
    <dgm:cxn modelId="{0EF1DCFB-3AAD-4219-89FE-19D0A3E905F7}" type="presOf" srcId="{0ADF47CA-AF67-48F6-9C43-AEC482194B37}" destId="{349C4349-275A-4AE2-AF65-D7FFBAEE17B9}" srcOrd="0" destOrd="0" presId="urn:microsoft.com/office/officeart/2005/8/layout/vList6"/>
    <dgm:cxn modelId="{AEC4863A-5793-48FE-90C9-9DA9E4230CAB}" srcId="{96CE825F-A836-41BB-AA08-49299E758BAD}" destId="{0ADF47CA-AF67-48F6-9C43-AEC482194B37}" srcOrd="0" destOrd="0" parTransId="{F5B15D7B-75BD-4FD0-899B-5FDFFF1397F2}" sibTransId="{54AAB872-5007-42F3-84F4-889FC55DBC70}"/>
    <dgm:cxn modelId="{FAAD2B2B-3F65-4424-BCA7-8EE2FDCB08D6}" type="presOf" srcId="{96CE825F-A836-41BB-AA08-49299E758BAD}" destId="{81FF15B3-DB15-4901-A319-9A7A668306EA}" srcOrd="0" destOrd="0" presId="urn:microsoft.com/office/officeart/2005/8/layout/vList6"/>
    <dgm:cxn modelId="{00EEF339-C55D-4C25-8A27-0E9773099AFB}" srcId="{23361829-9E93-49F4-B621-FE7AF2413EA7}" destId="{E815D244-EF91-4230-99FC-CCB13725BF7E}" srcOrd="0" destOrd="0" parTransId="{709C3FD6-7C8D-43F6-B9B4-203F5DD5CF69}" sibTransId="{BD847922-BB67-4E7C-B444-2ABEF6C12F7D}"/>
    <dgm:cxn modelId="{26552D01-BAE1-4CF9-A170-863AAE9EA04D}" srcId="{4635CDA2-B7E0-41CA-92B7-D53B93419FF1}" destId="{96CE825F-A836-41BB-AA08-49299E758BAD}" srcOrd="1" destOrd="0" parTransId="{4B0956E8-0D4B-4F71-BDF8-E76B43EE3D5D}" sibTransId="{D512FFF5-7030-428F-A039-83B00AF3C094}"/>
    <dgm:cxn modelId="{4FB2CCE0-A3BC-481D-BA49-60593B78FE31}" type="presOf" srcId="{E815D244-EF91-4230-99FC-CCB13725BF7E}" destId="{4D3C5F78-18D5-44A6-8CC0-687BC46E51CC}" srcOrd="0" destOrd="0" presId="urn:microsoft.com/office/officeart/2005/8/layout/vList6"/>
    <dgm:cxn modelId="{79BEB7F4-A9E9-45C3-BFB1-5167DA451A79}" type="presOf" srcId="{10FD50DD-9691-45C0-A978-0DB3882B7C0F}" destId="{06BEF3C9-C2B6-4503-8E45-C0EEA27A3036}" srcOrd="0" destOrd="0" presId="urn:microsoft.com/office/officeart/2005/8/layout/vList6"/>
    <dgm:cxn modelId="{3B613CCE-D54D-4C2B-8791-BA5A1E075736}" type="presOf" srcId="{83AAA7C2-A921-4AC7-A449-4B7AB542360B}" destId="{087DACBD-2073-485B-9659-87833D263EC8}" srcOrd="0" destOrd="0" presId="urn:microsoft.com/office/officeart/2005/8/layout/vList6"/>
    <dgm:cxn modelId="{A4C9D838-2B8C-4505-9EE2-D0443CC95745}" srcId="{4635CDA2-B7E0-41CA-92B7-D53B93419FF1}" destId="{23361829-9E93-49F4-B621-FE7AF2413EA7}" srcOrd="3" destOrd="0" parTransId="{30CAB668-4E3E-4521-8E37-A547763EC9F7}" sibTransId="{B4B9589C-5366-45A8-912C-A07FC0454B9A}"/>
    <dgm:cxn modelId="{144EA035-CA5C-462F-A05D-3088AEF066B3}" srcId="{FE0025BF-C937-43DD-89EE-14C3AA332FB8}" destId="{10FD50DD-9691-45C0-A978-0DB3882B7C0F}" srcOrd="0" destOrd="0" parTransId="{9D4A8459-6063-4BF0-A266-7E8ACC0A9891}" sibTransId="{DB9F03A6-9F75-4351-9FD1-7DB2CCDB5CA0}"/>
    <dgm:cxn modelId="{620E03B5-D876-4A81-856C-BD6C917C8536}" srcId="{DE555B94-11AF-408A-992C-6A688D1F2C4D}" destId="{83AAA7C2-A921-4AC7-A449-4B7AB542360B}" srcOrd="0" destOrd="0" parTransId="{86B0CD92-2344-43AA-BB1B-B0D7C2629433}" sibTransId="{6BE59F96-A222-497F-BBF1-63AED43B9370}"/>
    <dgm:cxn modelId="{C096A7A7-0759-4E0A-A5D0-2BE454AB5871}" type="presOf" srcId="{4635CDA2-B7E0-41CA-92B7-D53B93419FF1}" destId="{286E9555-A3BE-4511-9CA1-87190D2C7103}" srcOrd="0" destOrd="0" presId="urn:microsoft.com/office/officeart/2005/8/layout/vList6"/>
    <dgm:cxn modelId="{1BAA15B0-67AB-4E6F-974D-1F33D14A1C8A}" srcId="{5E7FA060-B3DE-4011-9BB1-C40D23291C16}" destId="{91D655C9-FB57-4171-B76B-2B44F6DE5086}" srcOrd="0" destOrd="0" parTransId="{9514924B-CF4D-4668-99B4-75D37B2B8E11}" sibTransId="{81AEFCB6-E496-44A2-9C6B-0D046B3831DC}"/>
    <dgm:cxn modelId="{FEB84CAE-05B7-4B15-94D7-96FDB8239B1E}" type="presOf" srcId="{5E7FA060-B3DE-4011-9BB1-C40D23291C16}" destId="{EF9FEE61-EF97-4BD3-88A2-EE3549DD8AB5}" srcOrd="0" destOrd="0" presId="urn:microsoft.com/office/officeart/2005/8/layout/vList6"/>
    <dgm:cxn modelId="{DA1D5061-8C46-4E09-BCAD-A2EE3B5095E7}" srcId="{4635CDA2-B7E0-41CA-92B7-D53B93419FF1}" destId="{FE0025BF-C937-43DD-89EE-14C3AA332FB8}" srcOrd="0" destOrd="0" parTransId="{516728FF-06FE-4DCF-B5F6-02E5C9481D3F}" sibTransId="{8F005BEB-84A7-4AA5-B665-21EA350B0082}"/>
    <dgm:cxn modelId="{DC41E498-38F3-449E-A362-1C4C8EFA900B}" type="presOf" srcId="{91D655C9-FB57-4171-B76B-2B44F6DE5086}" destId="{7E61FA67-B6D9-4114-BAAC-DE7D7E83E9C1}" srcOrd="0" destOrd="0" presId="urn:microsoft.com/office/officeart/2005/8/layout/vList6"/>
    <dgm:cxn modelId="{274495DA-6D22-4C8C-BD4A-E3AD4B016D5B}" type="presOf" srcId="{FE0025BF-C937-43DD-89EE-14C3AA332FB8}" destId="{015C7B18-D83B-4BA4-AFDB-78BA8E0A83CB}" srcOrd="0" destOrd="0" presId="urn:microsoft.com/office/officeart/2005/8/layout/vList6"/>
    <dgm:cxn modelId="{9F3B0545-D545-4F36-A9E3-7BC56B597BFE}" srcId="{4635CDA2-B7E0-41CA-92B7-D53B93419FF1}" destId="{5E7FA060-B3DE-4011-9BB1-C40D23291C16}" srcOrd="4" destOrd="0" parTransId="{27690CD7-BCEC-4DF1-A651-E9732A81A01B}" sibTransId="{850C9D73-8A79-4C35-A7A2-E7D0CE47D76D}"/>
    <dgm:cxn modelId="{D4BE9B29-3E85-4CFF-94A6-031377A9532F}" type="presOf" srcId="{DE555B94-11AF-408A-992C-6A688D1F2C4D}" destId="{705F832E-5C30-400C-86C4-8CFF59731640}" srcOrd="0" destOrd="0" presId="urn:microsoft.com/office/officeart/2005/8/layout/vList6"/>
    <dgm:cxn modelId="{91BFB098-659B-4224-BB59-6D649E8E6857}" type="presParOf" srcId="{286E9555-A3BE-4511-9CA1-87190D2C7103}" destId="{E8A20C69-F896-43CA-BF33-777379EF850E}" srcOrd="0" destOrd="0" presId="urn:microsoft.com/office/officeart/2005/8/layout/vList6"/>
    <dgm:cxn modelId="{2EB0C09B-ACE7-4030-93BB-11B5C8D77481}" type="presParOf" srcId="{E8A20C69-F896-43CA-BF33-777379EF850E}" destId="{015C7B18-D83B-4BA4-AFDB-78BA8E0A83CB}" srcOrd="0" destOrd="0" presId="urn:microsoft.com/office/officeart/2005/8/layout/vList6"/>
    <dgm:cxn modelId="{9F145E25-964D-4DD6-BAFD-DF91AECF5A0A}" type="presParOf" srcId="{E8A20C69-F896-43CA-BF33-777379EF850E}" destId="{06BEF3C9-C2B6-4503-8E45-C0EEA27A3036}" srcOrd="1" destOrd="0" presId="urn:microsoft.com/office/officeart/2005/8/layout/vList6"/>
    <dgm:cxn modelId="{9327A3AC-EAB0-42D9-9BF6-C36DB7FA11B2}" type="presParOf" srcId="{286E9555-A3BE-4511-9CA1-87190D2C7103}" destId="{53808D5E-AE8F-4BAE-B5B8-B4D277E6442A}" srcOrd="1" destOrd="0" presId="urn:microsoft.com/office/officeart/2005/8/layout/vList6"/>
    <dgm:cxn modelId="{39B02EEA-33DF-49CB-89B8-B788618ADC30}" type="presParOf" srcId="{286E9555-A3BE-4511-9CA1-87190D2C7103}" destId="{D616F2BF-54DD-4031-97DD-D57C9D416663}" srcOrd="2" destOrd="0" presId="urn:microsoft.com/office/officeart/2005/8/layout/vList6"/>
    <dgm:cxn modelId="{CA5E396F-988D-48E3-9B75-4F81112E40BB}" type="presParOf" srcId="{D616F2BF-54DD-4031-97DD-D57C9D416663}" destId="{81FF15B3-DB15-4901-A319-9A7A668306EA}" srcOrd="0" destOrd="0" presId="urn:microsoft.com/office/officeart/2005/8/layout/vList6"/>
    <dgm:cxn modelId="{D8FC7C1B-E03F-4C4B-98FE-E4CE24A75243}" type="presParOf" srcId="{D616F2BF-54DD-4031-97DD-D57C9D416663}" destId="{349C4349-275A-4AE2-AF65-D7FFBAEE17B9}" srcOrd="1" destOrd="0" presId="urn:microsoft.com/office/officeart/2005/8/layout/vList6"/>
    <dgm:cxn modelId="{E6A0D428-C099-4533-ABBA-CB93EAC38043}" type="presParOf" srcId="{286E9555-A3BE-4511-9CA1-87190D2C7103}" destId="{2483DDF4-7C0F-4067-A482-C3742B0C15C3}" srcOrd="3" destOrd="0" presId="urn:microsoft.com/office/officeart/2005/8/layout/vList6"/>
    <dgm:cxn modelId="{26305FA5-FD01-4843-840D-0CC935EE1293}" type="presParOf" srcId="{286E9555-A3BE-4511-9CA1-87190D2C7103}" destId="{E51FF67D-4EB4-4633-AD46-600777689EF3}" srcOrd="4" destOrd="0" presId="urn:microsoft.com/office/officeart/2005/8/layout/vList6"/>
    <dgm:cxn modelId="{351704A4-9FB6-4E05-8594-63A458D67CA7}" type="presParOf" srcId="{E51FF67D-4EB4-4633-AD46-600777689EF3}" destId="{705F832E-5C30-400C-86C4-8CFF59731640}" srcOrd="0" destOrd="0" presId="urn:microsoft.com/office/officeart/2005/8/layout/vList6"/>
    <dgm:cxn modelId="{52043596-91E7-4BDB-B3F1-848E0F03A654}" type="presParOf" srcId="{E51FF67D-4EB4-4633-AD46-600777689EF3}" destId="{087DACBD-2073-485B-9659-87833D263EC8}" srcOrd="1" destOrd="0" presId="urn:microsoft.com/office/officeart/2005/8/layout/vList6"/>
    <dgm:cxn modelId="{D20C81C3-E7CB-4AAD-A4A7-3CB8FA953526}" type="presParOf" srcId="{286E9555-A3BE-4511-9CA1-87190D2C7103}" destId="{20C0FC6C-42B0-48A7-9C76-007CE4C6F759}" srcOrd="5" destOrd="0" presId="urn:microsoft.com/office/officeart/2005/8/layout/vList6"/>
    <dgm:cxn modelId="{B729D918-4DE1-4496-85D2-7F98212F6444}" type="presParOf" srcId="{286E9555-A3BE-4511-9CA1-87190D2C7103}" destId="{859012FA-CE64-4098-8BED-1A9DC69A61C2}" srcOrd="6" destOrd="0" presId="urn:microsoft.com/office/officeart/2005/8/layout/vList6"/>
    <dgm:cxn modelId="{CBC7D28A-A1F0-422D-B779-C4A3A6FA6D76}" type="presParOf" srcId="{859012FA-CE64-4098-8BED-1A9DC69A61C2}" destId="{0BF9ED92-C8B7-4158-A69C-AF524D31C277}" srcOrd="0" destOrd="0" presId="urn:microsoft.com/office/officeart/2005/8/layout/vList6"/>
    <dgm:cxn modelId="{92908564-CCD1-498F-B9F8-3F24742DB636}" type="presParOf" srcId="{859012FA-CE64-4098-8BED-1A9DC69A61C2}" destId="{4D3C5F78-18D5-44A6-8CC0-687BC46E51CC}" srcOrd="1" destOrd="0" presId="urn:microsoft.com/office/officeart/2005/8/layout/vList6"/>
    <dgm:cxn modelId="{46E22470-9450-445C-8FA5-1A60040C71D4}" type="presParOf" srcId="{286E9555-A3BE-4511-9CA1-87190D2C7103}" destId="{3FF6BC41-EF42-46D8-B046-EB916B3EF578}" srcOrd="7" destOrd="0" presId="urn:microsoft.com/office/officeart/2005/8/layout/vList6"/>
    <dgm:cxn modelId="{FD4E27BB-47C1-4E1B-AA84-CEF355C100FA}" type="presParOf" srcId="{286E9555-A3BE-4511-9CA1-87190D2C7103}" destId="{885EFE26-DB02-4385-901E-709130E7F49F}" srcOrd="8" destOrd="0" presId="urn:microsoft.com/office/officeart/2005/8/layout/vList6"/>
    <dgm:cxn modelId="{CD6BC5C6-9731-4A97-A4F5-3360C96B5036}" type="presParOf" srcId="{885EFE26-DB02-4385-901E-709130E7F49F}" destId="{EF9FEE61-EF97-4BD3-88A2-EE3549DD8AB5}" srcOrd="0" destOrd="0" presId="urn:microsoft.com/office/officeart/2005/8/layout/vList6"/>
    <dgm:cxn modelId="{94982A89-21BA-4588-A1B5-A90C7BAC8801}" type="presParOf" srcId="{885EFE26-DB02-4385-901E-709130E7F49F}" destId="{7E61FA67-B6D9-4114-BAAC-DE7D7E83E9C1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6025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1925"/>
            <a:ext cx="2057400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1925"/>
            <a:ext cx="6019800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19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2625"/>
            <a:ext cx="8229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fld id="{83EE22F2-5A98-4DAB-B7A6-A1FA36D90025}" type="datetimeFigureOut">
              <a:rPr lang="ru-RU" smtClean="0"/>
              <a:pPr/>
              <a:t>28.01.2010</a:t>
            </a:fld>
            <a:endParaRPr lang="ru-RU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245225"/>
            <a:ext cx="5397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fld id="{84E6D2B9-7552-4D3F-9ABC-4128EA1029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428736"/>
            <a:ext cx="6296025" cy="2428892"/>
          </a:xfrm>
        </p:spPr>
        <p:txBody>
          <a:bodyPr/>
          <a:lstStyle/>
          <a:p>
            <a:pPr algn="ctr"/>
            <a:r>
              <a:rPr lang="ru-RU" dirty="0" smtClean="0"/>
              <a:t>Происхождение </a:t>
            </a:r>
            <a:br>
              <a:rPr lang="ru-RU" dirty="0" smtClean="0"/>
            </a:br>
            <a:r>
              <a:rPr lang="ru-RU" dirty="0" smtClean="0"/>
              <a:t>и значение </a:t>
            </a:r>
            <a:br>
              <a:rPr lang="ru-RU" dirty="0" smtClean="0"/>
            </a:br>
            <a:r>
              <a:rPr lang="ru-RU" dirty="0" smtClean="0"/>
              <a:t>русских фамилий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43174" y="4786322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Работу выполнила ученица 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9 «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б</a:t>
            </a: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» класса</a:t>
            </a:r>
          </a:p>
          <a:p>
            <a:pPr algn="r"/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СЕРИКОВА ТАТЬЯНА</a:t>
            </a:r>
          </a:p>
          <a:p>
            <a:pPr algn="r"/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Руководитель – Самсонова Т.Н.</a:t>
            </a:r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Волна 4"/>
          <p:cNvSpPr/>
          <p:nvPr/>
        </p:nvSpPr>
        <p:spPr bwMode="auto">
          <a:xfrm>
            <a:off x="3500430" y="6215082"/>
            <a:ext cx="1785950" cy="428604"/>
          </a:xfrm>
          <a:prstGeom prst="wav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 bwMode="auto">
          <a:xfrm>
            <a:off x="3929058" y="6286520"/>
            <a:ext cx="2143140" cy="428628"/>
          </a:xfrm>
          <a:prstGeom prst="flowChartPunchedTape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СУЗУН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628654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spc="50" dirty="0">
              <a:ln w="12700" cmpd="sng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28596" y="285728"/>
            <a:ext cx="7929618" cy="1714512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spc="50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Значение фамилий моих одноклассников</a:t>
            </a:r>
            <a:endParaRPr lang="ru-RU" sz="4400" b="1" spc="50" dirty="0">
              <a:ln w="12700" cmpd="sng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928802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Анто́нов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— фамилия по имени Антон (краткой форме от Антоний)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2500306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Данилов. Православное крестильное имя Данила имело достаточно широкое значение. Даниил означает по-древнееврейски «мой судья – Бог», фамилия Данилов- очень распространённая фамилия, и в таблице самых распространённых фамилий она имеет место 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4143380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Глущенко. Фамилии имеют общую основу, прозвище глухого человека.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4714884"/>
            <a:ext cx="8786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Зыкова. Ну и зычный голос! отзываемся мы о человеке, говорящем или поющем громко, оглушительно. Отсюда же Зык, или Зыка, громкоголосый, крикун. 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715016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Митрофанов. Эта фамилии образована от имени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Митрофан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5720" y="1714488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Серикова. 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Ясно, что от цвета серый: то ли в прямом значении от цвета кожи или одежды, то ли в переносном простой, грубый, заурядный. 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857496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Тимошкин. Образовано от канонического мужского имени Тимофей (др. -греч. «почитающий бога». 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7158" y="3643314"/>
            <a:ext cx="78581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Пушкарёв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основе прозвище, или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некрестильное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имя Пушка, или именование рода деятельности отца пушкарь.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785794"/>
            <a:ext cx="828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Нуриев - русифицированная тюркская фамилия означает Светлый. 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429132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Москалёва, Москвина.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Москаль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- прозвище великоросса, а так же солдата на Украине в дореволюционное время. Происходит от слова Москва.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картинки\ДЛЯ СЛАЙДОВ\3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8300" y="3000372"/>
            <a:ext cx="2115700" cy="185738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720" y="1357298"/>
            <a:ext cx="864399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Архипов. Фамилия, образованная от формы христианского имени Архип.</a:t>
            </a: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Скобелева. Такую фамилию носил известный полководец, дворянин по происхождению, а смысл её самый что ни на есть крестьянский: скобель- плотничий инструмент для скобления.</a:t>
            </a: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Коробейникова. Фамилия, образованная от профессионального прозвища коробейник. Коробейник- это бродячий торговец мануфактурными и галантерейными товарами</a:t>
            </a: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Кожемякина. Кожемяка- кожевник, мнущий кожу, выделывающий сыромять; то же, что сыромятник.</a:t>
            </a:r>
          </a:p>
          <a:p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Коваль. Ковалёв- одна из распространённых русских фамилий, хотя слова «коваль» в русском литературном языке нет. На юге России и на Украине ковалем называют кузнеца.</a:t>
            </a:r>
          </a:p>
          <a:p>
            <a:endParaRPr lang="ru-RU" dirty="0"/>
          </a:p>
        </p:txBody>
      </p:sp>
      <p:sp>
        <p:nvSpPr>
          <p:cNvPr id="3" name="Лента лицом вниз 2"/>
          <p:cNvSpPr/>
          <p:nvPr/>
        </p:nvSpPr>
        <p:spPr bwMode="auto">
          <a:xfrm>
            <a:off x="428596" y="214290"/>
            <a:ext cx="8501122" cy="1357322"/>
          </a:xfrm>
          <a:prstGeom prst="ribbon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</a:rPr>
              <a:t>ЗНАЧЕНИЕ ФАМИЛИЙ НЕКОТОРЫХ УЧИТЕЛЕЙ НАШЕЙ ШКОЛЫ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картинки\ДЛЯ СЛАЙДОВ\СОВА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85728"/>
            <a:ext cx="1928794" cy="2013888"/>
          </a:xfrm>
          <a:prstGeom prst="rect">
            <a:avLst/>
          </a:prstGeom>
          <a:noFill/>
        </p:spPr>
      </p:pic>
      <p:sp>
        <p:nvSpPr>
          <p:cNvPr id="2" name="Круглая лента лицом вниз 1"/>
          <p:cNvSpPr/>
          <p:nvPr/>
        </p:nvSpPr>
        <p:spPr bwMode="auto">
          <a:xfrm>
            <a:off x="1142976" y="214290"/>
            <a:ext cx="6215106" cy="1143008"/>
          </a:xfrm>
          <a:prstGeom prst="ellipseRibbon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ВЫВОД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428736"/>
            <a:ext cx="80724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i="1" dirty="0" smtClean="0">
                <a:solidFill>
                  <a:srgbClr val="C00000"/>
                </a:solidFill>
              </a:rPr>
              <a:t> поняли</a:t>
            </a:r>
            <a:r>
              <a:rPr lang="ru-RU" sz="2800" i="1" dirty="0" smtClean="0">
                <a:solidFill>
                  <a:srgbClr val="C00000"/>
                </a:solidFill>
              </a:rPr>
              <a:t>, что изучение  фамилий - дело интересное, но отнюдь не </a:t>
            </a:r>
            <a:r>
              <a:rPr lang="ru-RU" sz="2800" i="1" dirty="0" smtClean="0">
                <a:solidFill>
                  <a:srgbClr val="C00000"/>
                </a:solidFill>
              </a:rPr>
              <a:t>простое; </a:t>
            </a:r>
            <a:endParaRPr lang="ru-RU" sz="2800" i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i="1" dirty="0" smtClean="0">
                <a:solidFill>
                  <a:schemeClr val="accent1">
                    <a:lumMod val="25000"/>
                  </a:schemeClr>
                </a:solidFill>
              </a:rPr>
              <a:t> дали </a:t>
            </a:r>
            <a:r>
              <a:rPr lang="ru-RU" sz="2800" i="1" dirty="0" smtClean="0">
                <a:solidFill>
                  <a:schemeClr val="accent1">
                    <a:lumMod val="25000"/>
                  </a:schemeClr>
                </a:solidFill>
              </a:rPr>
              <a:t>примеры толкования  фамилий своих одноклассников. </a:t>
            </a:r>
          </a:p>
          <a:p>
            <a:pPr algn="ctr"/>
            <a:r>
              <a:rPr lang="ru-RU" sz="2800" i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	</a:t>
            </a:r>
            <a:r>
              <a:rPr lang="ru-RU" sz="2800" b="1" i="1" dirty="0" smtClean="0">
                <a:solidFill>
                  <a:schemeClr val="tx1">
                    <a:lumMod val="50000"/>
                  </a:schemeClr>
                </a:solidFill>
              </a:rPr>
              <a:t>Исследовательская работа убедила нас в том, что фамилии могут быть интереснейшим источником для исторических, социологических, лингвистических исследований, так как в них отражаются время и человек - его общественное положение и духовный мир. </a:t>
            </a:r>
            <a:endParaRPr lang="ru-RU" sz="2800" b="1" i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низ 1"/>
          <p:cNvSpPr/>
          <p:nvPr/>
        </p:nvSpPr>
        <p:spPr bwMode="auto">
          <a:xfrm>
            <a:off x="571472" y="357166"/>
            <a:ext cx="7429552" cy="857256"/>
          </a:xfrm>
          <a:prstGeom prst="ribbon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ИСПОЛЬЗУЕМАЯ ЛИТЕРАТУРА</a:t>
            </a:r>
          </a:p>
        </p:txBody>
      </p:sp>
      <p:sp>
        <p:nvSpPr>
          <p:cNvPr id="4" name="Горизонтальный свиток 3"/>
          <p:cNvSpPr/>
          <p:nvPr/>
        </p:nvSpPr>
        <p:spPr bwMode="auto">
          <a:xfrm>
            <a:off x="285720" y="1142984"/>
            <a:ext cx="8429684" cy="4714908"/>
          </a:xfrm>
          <a:prstGeom prst="horizontalScroll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</a:rPr>
              <a:t>Львова С.И. Позвольте пригласить вас…или Речевой этикет.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</a:rPr>
              <a:t> Москва, Дрофа, 2006.</a:t>
            </a:r>
          </a:p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lang="ru-RU" sz="2800" b="1" i="1" baseline="0" dirty="0" smtClean="0">
                <a:solidFill>
                  <a:schemeClr val="tx1">
                    <a:lumMod val="50000"/>
                  </a:schemeClr>
                </a:solidFill>
                <a:latin typeface="Arial" charset="0"/>
              </a:rPr>
              <a:t>Успенский</a:t>
            </a:r>
            <a:r>
              <a:rPr lang="ru-RU" sz="2800" b="1" i="1" dirty="0" smtClean="0">
                <a:solidFill>
                  <a:schemeClr val="tx1">
                    <a:lumMod val="50000"/>
                  </a:schemeClr>
                </a:solidFill>
                <a:latin typeface="Arial" charset="0"/>
              </a:rPr>
              <a:t> Л.И. Ты и твоё имя. Москва, </a:t>
            </a:r>
            <a:r>
              <a:rPr lang="ru-RU" sz="2800" b="1" i="1" dirty="0" err="1" smtClean="0">
                <a:solidFill>
                  <a:schemeClr val="tx1">
                    <a:lumMod val="50000"/>
                  </a:schemeClr>
                </a:solidFill>
                <a:latin typeface="Arial" charset="0"/>
              </a:rPr>
              <a:t>Аванта+</a:t>
            </a:r>
            <a:r>
              <a:rPr lang="ru-RU" sz="2800" b="1" i="1" dirty="0" smtClean="0">
                <a:solidFill>
                  <a:schemeClr val="tx1">
                    <a:lumMod val="50000"/>
                  </a:schemeClr>
                </a:solidFill>
                <a:latin typeface="Arial" charset="0"/>
              </a:rPr>
              <a:t>, 2008.</a:t>
            </a:r>
          </a:p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</a:rPr>
              <a:t>Федосюк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</a:rPr>
              <a:t>.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charset="0"/>
              </a:rPr>
              <a:t> История русской фамилии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3074" name="Picture 2" descr="D:\мои картинки\ДЛЯ СЛАЙДОВ\Рисунок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214818"/>
            <a:ext cx="2097087" cy="2492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428604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503206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Georgia" pitchFamily="18" charset="0"/>
              </a:rPr>
              <a:t>История слова «фамилия».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Georgia" pitchFamily="18" charset="0"/>
              </a:rPr>
              <a:t> На какие группы делятся фамилии.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Georgia" pitchFamily="18" charset="0"/>
              </a:rPr>
              <a:t> Распределить фамилий одноклассников по группам.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Georgia" pitchFamily="18" charset="0"/>
              </a:rPr>
              <a:t> Значение фамилий одноклассников.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Georgia" pitchFamily="18" charset="0"/>
              </a:rPr>
              <a:t>Вывод.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Georgia" pitchFamily="18" charset="0"/>
              </a:rPr>
              <a:t> Используемая  литература.</a:t>
            </a:r>
            <a:endParaRPr lang="ru-RU" sz="2800" b="1" dirty="0">
              <a:solidFill>
                <a:srgbClr val="C00000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4132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ru-RU" sz="32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514350" indent="-514350"/>
            <a:r>
              <a:rPr lang="ru-RU" dirty="0" smtClean="0"/>
              <a:t>изучить литературу о возникновении и </a:t>
            </a:r>
            <a:r>
              <a:rPr lang="ru-RU" dirty="0" smtClean="0"/>
              <a:t>значении </a:t>
            </a:r>
            <a:r>
              <a:rPr lang="ru-RU" dirty="0" smtClean="0"/>
              <a:t>фамилий с точки зрения ономастики; </a:t>
            </a:r>
          </a:p>
          <a:p>
            <a:pPr marL="514350" indent="-514350"/>
            <a:r>
              <a:rPr lang="ru-RU" dirty="0" smtClean="0"/>
              <a:t>исследовать происхождение фамилий учащихся </a:t>
            </a:r>
            <a:r>
              <a:rPr lang="ru-RU" dirty="0" smtClean="0"/>
              <a:t>9 </a:t>
            </a:r>
            <a:r>
              <a:rPr lang="ru-RU" dirty="0" smtClean="0"/>
              <a:t>«Б» класса СОШ №2;</a:t>
            </a:r>
          </a:p>
          <a:p>
            <a:pPr marL="514350" indent="-514350"/>
            <a:r>
              <a:rPr lang="ru-RU" dirty="0" smtClean="0"/>
              <a:t>распределить фамилии на группы по значению, в зависимости от истории их происхождения.</a:t>
            </a:r>
          </a:p>
          <a:p>
            <a:endParaRPr lang="ru-RU" sz="32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785794"/>
            <a:ext cx="592935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Цели и задачи: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семь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2643182"/>
            <a:ext cx="2701932" cy="2238168"/>
          </a:xfrm>
          <a:prstGeom prst="round2Same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750099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i="1" dirty="0" smtClean="0">
                <a:solidFill>
                  <a:schemeClr val="tx1">
                    <a:lumMod val="50000"/>
                  </a:schemeClr>
                </a:solidFill>
              </a:rPr>
              <a:t>Слово «фамилия» происходит от латинского </a:t>
            </a:r>
            <a:r>
              <a:rPr lang="en-US" sz="3200" b="1" i="1" u="sng" dirty="0" smtClean="0">
                <a:solidFill>
                  <a:schemeClr val="tx1">
                    <a:lumMod val="50000"/>
                  </a:schemeClr>
                </a:solidFill>
                <a:uFill>
                  <a:solidFill>
                    <a:schemeClr val="tx1"/>
                  </a:solidFill>
                </a:uFill>
              </a:rPr>
              <a:t>familia</a:t>
            </a:r>
            <a:r>
              <a:rPr lang="ru-RU" sz="3200" b="1" i="1" u="sng" dirty="0" smtClean="0">
                <a:solidFill>
                  <a:schemeClr val="tx1">
                    <a:lumMod val="50000"/>
                  </a:schemeClr>
                </a:solidFill>
                <a:uFill>
                  <a:solidFill>
                    <a:schemeClr val="tx1"/>
                  </a:solidFill>
                </a:uFill>
              </a:rPr>
              <a:t> – </a:t>
            </a:r>
            <a:r>
              <a:rPr lang="ru-RU" sz="3200" b="1" i="1" dirty="0" smtClean="0">
                <a:solidFill>
                  <a:schemeClr val="tx1">
                    <a:lumMod val="50000"/>
                  </a:schemeClr>
                </a:solidFill>
                <a:uFill>
                  <a:solidFill>
                    <a:schemeClr val="tx1"/>
                  </a:solidFill>
                </a:uFill>
              </a:rPr>
              <a:t>с</a:t>
            </a:r>
            <a:r>
              <a:rPr lang="ru-RU" sz="3200" b="1" i="1" dirty="0" smtClean="0">
                <a:solidFill>
                  <a:schemeClr val="tx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емья. Когда- то и в русском языке «фамилия» могло означать «семья»; об этом напоминают выражения «фамильное сходство», «фамильные традиции», «фамильные  драгоценности».</a:t>
            </a:r>
          </a:p>
          <a:p>
            <a:r>
              <a:rPr lang="ru-RU" sz="3200" b="1" i="1" dirty="0" smtClean="0">
                <a:solidFill>
                  <a:schemeClr val="tx1">
                    <a:lumMod val="50000"/>
                  </a:schemeClr>
                </a:solidFill>
                <a:uFill>
                  <a:solidFill>
                    <a:schemeClr val="bg1"/>
                  </a:solidFill>
                </a:uFill>
              </a:rPr>
              <a:t>Фамилия – семейное наименование, прибавляемое к имени и отчеству человека.</a:t>
            </a:r>
            <a:endParaRPr lang="ru-RU" sz="3200" b="1" i="1" dirty="0">
              <a:solidFill>
                <a:schemeClr val="tx1">
                  <a:lumMod val="50000"/>
                </a:schemeClr>
              </a:solidFill>
              <a:uFill>
                <a:solidFill>
                  <a:schemeClr val="bg1"/>
                </a:solidFill>
              </a:u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800442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</a:rPr>
              <a:t>История слова «фамилия»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85728"/>
          <a:ext cx="914400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698264-9BA6-4160-B56A-3102CA2CF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9698264-9BA6-4160-B56A-3102CA2CF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9698264-9BA6-4160-B56A-3102CA2CF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B9D0EF-B027-4862-BA03-74EB787A5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C2B9D0EF-B027-4862-BA03-74EB787A5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C2B9D0EF-B027-4862-BA03-74EB787A52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7395B3-D8D1-4029-821D-308EB4F64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1A7395B3-D8D1-4029-821D-308EB4F64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1A7395B3-D8D1-4029-821D-308EB4F64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8020DF-5301-4BD0-B022-8C08AD503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D88020DF-5301-4BD0-B022-8C08AD503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D88020DF-5301-4BD0-B022-8C08AD503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FCE89E-9933-43DE-A588-4A807A3E8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C7FCE89E-9933-43DE-A588-4A807A3E8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C7FCE89E-9933-43DE-A588-4A807A3E8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9BA4ED-4A3B-45F7-A5CC-330E9E2EA5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8A9BA4ED-4A3B-45F7-A5CC-330E9E2EA5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8A9BA4ED-4A3B-45F7-A5CC-330E9E2EA5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7F8302-E6D5-4F34-A885-A22B11143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E7F8302-E6D5-4F34-A885-A22B11143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BE7F8302-E6D5-4F34-A885-A22B11143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EDFCC0-F8D9-4420-97DA-3534E4D96C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7DEDFCC0-F8D9-4420-97DA-3534E4D96C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7DEDFCC0-F8D9-4420-97DA-3534E4D96C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4DD5B8-49C4-4A0A-8F2F-104ED38646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784DD5B8-49C4-4A0A-8F2F-104ED38646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784DD5B8-49C4-4A0A-8F2F-104ED38646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529076-1B82-4A5C-B02E-343BC7F9E7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5D529076-1B82-4A5C-B02E-343BC7F9E7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5D529076-1B82-4A5C-B02E-343BC7F9E7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ECFBBE-E856-402E-A61D-6BFDCF2BC2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EBECFBBE-E856-402E-A61D-6BFDCF2BC2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EBECFBBE-E856-402E-A61D-6BFDCF2BC2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9A81B3-92B8-498C-92DC-82719361E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229A81B3-92B8-498C-92DC-82719361E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229A81B3-92B8-498C-92DC-82719361EB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9628B1-D43D-421E-BC5C-4B2C21C1B6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159628B1-D43D-421E-BC5C-4B2C21C1B6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159628B1-D43D-421E-BC5C-4B2C21C1B6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93F435-E0E4-405C-AAF4-3B575D158E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8A93F435-E0E4-405C-AAF4-3B575D158E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graphicEl>
                                              <a:dgm id="{8A93F435-E0E4-405C-AAF4-3B575D158E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1A367D-E09C-48AC-A657-942235B344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041A367D-E09C-48AC-A657-942235B344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041A367D-E09C-48AC-A657-942235B344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D0EA08-DCB5-4ED5-B7A4-30E2E469ED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51D0EA08-DCB5-4ED5-B7A4-30E2E469ED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51D0EA08-DCB5-4ED5-B7A4-30E2E469ED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FBEB1E-7A9A-4EF0-B14A-E08D0DE96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FAFBEB1E-7A9A-4EF0-B14A-E08D0DE96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FAFBEB1E-7A9A-4EF0-B14A-E08D0DE96C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CDBECF-F325-4865-A6C4-A9855567B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graphicEl>
                                              <a:dgm id="{86CDBECF-F325-4865-A6C4-A9855567B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graphicEl>
                                              <a:dgm id="{86CDBECF-F325-4865-A6C4-A9855567BC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88D232-17F1-4EA6-8D29-46F51FBDA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graphicEl>
                                              <a:dgm id="{4788D232-17F1-4EA6-8D29-46F51FBDA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graphicEl>
                                              <a:dgm id="{4788D232-17F1-4EA6-8D29-46F51FBDA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C3CB66-2CE6-4DCA-9F46-AB1C413F24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dgm id="{26C3CB66-2CE6-4DCA-9F46-AB1C413F24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graphicEl>
                                              <a:dgm id="{26C3CB66-2CE6-4DCA-9F46-AB1C413F24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45E433-CDAD-4CA9-B2C4-710DDCC820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graphicEl>
                                              <a:dgm id="{C745E433-CDAD-4CA9-B2C4-710DDCC820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graphicEl>
                                              <a:dgm id="{C745E433-CDAD-4CA9-B2C4-710DDCC820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141C1A-2168-4C26-8271-2681D65212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">
                                            <p:graphicEl>
                                              <a:dgm id="{7C141C1A-2168-4C26-8271-2681D65212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">
                                            <p:graphicEl>
                                              <a:dgm id="{7C141C1A-2168-4C26-8271-2681D65212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0EC573-589E-4632-8C77-D4BE08A900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">
                                            <p:graphicEl>
                                              <a:dgm id="{C80EC573-589E-4632-8C77-D4BE08A900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">
                                            <p:graphicEl>
                                              <a:dgm id="{C80EC573-589E-4632-8C77-D4BE08A900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70B4A3-8FD6-43E5-91A6-8B94E6976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">
                                            <p:graphicEl>
                                              <a:dgm id="{5570B4A3-8FD6-43E5-91A6-8B94E6976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">
                                            <p:graphicEl>
                                              <a:dgm id="{5570B4A3-8FD6-43E5-91A6-8B94E6976A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47E50C-A872-412B-911B-8CA25EC726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">
                                            <p:graphicEl>
                                              <a:dgm id="{A847E50C-A872-412B-911B-8CA25EC726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">
                                            <p:graphicEl>
                                              <a:dgm id="{A847E50C-A872-412B-911B-8CA25EC726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6500858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sz="32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596" y="221455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57158" y="357187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714744" y="628652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572396" y="357187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00100" y="8572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graphicFrame>
        <p:nvGraphicFramePr>
          <p:cNvPr id="18" name="Схема 17"/>
          <p:cNvGraphicFramePr/>
          <p:nvPr/>
        </p:nvGraphicFramePr>
        <p:xfrm>
          <a:off x="142844" y="1357298"/>
          <a:ext cx="8715436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00034" y="285728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Группы фамилий по значению</a:t>
            </a:r>
            <a:endParaRPr lang="ru-RU" sz="32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015C7B18-D83B-4BA4-AFDB-78BA8E0A8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>
                                            <p:graphicEl>
                                              <a:dgm id="{015C7B18-D83B-4BA4-AFDB-78BA8E0A83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06BEF3C9-C2B6-4503-8E45-C0EEA27A30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">
                                            <p:graphicEl>
                                              <a:dgm id="{06BEF3C9-C2B6-4503-8E45-C0EEA27A30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81FF15B3-DB15-4901-A319-9A7A66830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">
                                            <p:graphicEl>
                                              <a:dgm id="{81FF15B3-DB15-4901-A319-9A7A668306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349C4349-275A-4AE2-AF65-D7FFBAEE17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>
                                            <p:graphicEl>
                                              <a:dgm id="{349C4349-275A-4AE2-AF65-D7FFBAEE17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705F832E-5C30-400C-86C4-8CFF597316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>
                                            <p:graphicEl>
                                              <a:dgm id="{705F832E-5C30-400C-86C4-8CFF597316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087DACBD-2073-485B-9659-87833D263E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">
                                            <p:graphicEl>
                                              <a:dgm id="{087DACBD-2073-485B-9659-87833D263E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0BF9ED92-C8B7-4158-A69C-AF524D31C2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">
                                            <p:graphicEl>
                                              <a:dgm id="{0BF9ED92-C8B7-4158-A69C-AF524D31C2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4D3C5F78-18D5-44A6-8CC0-687BC46E5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8">
                                            <p:graphicEl>
                                              <a:dgm id="{4D3C5F78-18D5-44A6-8CC0-687BC46E51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EF9FEE61-EF97-4BD3-88A2-EE3549DD8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8">
                                            <p:graphicEl>
                                              <a:dgm id="{EF9FEE61-EF97-4BD3-88A2-EE3549DD8A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dgm id="{7E61FA67-B6D9-4114-BAAC-DE7D7E83E9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">
                                            <p:graphicEl>
                                              <a:dgm id="{7E61FA67-B6D9-4114-BAAC-DE7D7E83E9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357166"/>
            <a:ext cx="7715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</a:rPr>
              <a:t>НЕСТАНДАРТНЫЕ РУССКИЕ ФАМИЛИИ</a:t>
            </a:r>
            <a:endParaRPr lang="ru-RU" sz="2800" dirty="0" smtClean="0">
              <a:solidFill>
                <a:schemeClr val="accent2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  <p:sp>
        <p:nvSpPr>
          <p:cNvPr id="4" name="Вертикальный свиток 3"/>
          <p:cNvSpPr/>
          <p:nvPr/>
        </p:nvSpPr>
        <p:spPr bwMode="auto">
          <a:xfrm>
            <a:off x="1000100" y="1571612"/>
            <a:ext cx="7072362" cy="4429156"/>
          </a:xfrm>
          <a:prstGeom prst="verticalScroll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Вертикальный свиток 5"/>
          <p:cNvSpPr/>
          <p:nvPr/>
        </p:nvSpPr>
        <p:spPr bwMode="auto">
          <a:xfrm>
            <a:off x="785754" y="1357298"/>
            <a:ext cx="8358246" cy="4857784"/>
          </a:xfrm>
          <a:prstGeom prst="verticalScroll">
            <a:avLst/>
          </a:prstGeom>
          <a:solidFill>
            <a:schemeClr val="tx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Фамилии, не оформленные суффиксами -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ов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(-ев), -ин (-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ын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), -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ский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(-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цкий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), -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ской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(-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цкой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), принято называть нестандартными. Среди них могут быть выделены фамилии иноязычные, не ассимилированные русской языковой стихией, а также фамилии явно русские (или, во всяком случае, явно славянские), но не получившие по ряду причин типового суффиксального оформления. Например,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Генза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, Нога, Муха.  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785926"/>
            <a:ext cx="8572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</a:rPr>
              <a:t>1.Кузнецов -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образована от именования лица по занятию.</a:t>
            </a:r>
          </a:p>
          <a:p>
            <a:r>
              <a:rPr lang="ru-RU" sz="2400" b="1" i="1" u="sng" dirty="0" smtClean="0">
                <a:solidFill>
                  <a:srgbClr val="C00000"/>
                </a:solidFill>
              </a:rPr>
              <a:t>2. Смирнов-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образована от мирского имени Смирной.</a:t>
            </a:r>
          </a:p>
          <a:p>
            <a:r>
              <a:rPr lang="ru-RU" sz="2400" b="1" i="1" u="sng" dirty="0" smtClean="0">
                <a:solidFill>
                  <a:srgbClr val="C00000"/>
                </a:solidFill>
              </a:rPr>
              <a:t>3. Иванов -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образована от общераспространённой формы имени Иван из канонического личного имени Иоанн.</a:t>
            </a:r>
          </a:p>
          <a:p>
            <a:r>
              <a:rPr lang="ru-RU" sz="2400" b="1" i="1" u="sng" dirty="0" smtClean="0">
                <a:solidFill>
                  <a:srgbClr val="C00000"/>
                </a:solidFill>
              </a:rPr>
              <a:t>4. Попов -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образована от мирского имени Поп</a:t>
            </a:r>
          </a:p>
          <a:p>
            <a:r>
              <a:rPr lang="ru-RU" sz="2400" b="1" i="1" u="sng" dirty="0" smtClean="0">
                <a:solidFill>
                  <a:srgbClr val="C00000"/>
                </a:solidFill>
              </a:rPr>
              <a:t>5. Соколов -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названия животных и птиц являются одним из главных источников прозвищ и фамилий, образованных от них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 bwMode="auto">
          <a:xfrm>
            <a:off x="2285984" y="1500174"/>
            <a:ext cx="1143000" cy="1033272"/>
          </a:xfrm>
          <a:prstGeom prst="horizontalScroll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 bwMode="auto">
          <a:xfrm>
            <a:off x="428596" y="357166"/>
            <a:ext cx="8286808" cy="1285884"/>
          </a:xfrm>
          <a:prstGeom prst="horizontalScroll">
            <a:avLst/>
          </a:prstGeom>
          <a:solidFill>
            <a:schemeClr val="tx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Самые распространённые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фамилии, встречающиеся в нашей школе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1000100" y="0"/>
            <a:ext cx="7143800" cy="2000240"/>
          </a:xfrm>
          <a:prstGeom prst="irregularSeal2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714356"/>
            <a:ext cx="4123245" cy="646331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  <p:txBody>
          <a:bodyPr wrap="none" lIns="91440" tIns="45720" rIns="91440" bIns="45720">
            <a:prstTxWarp prst="textCurv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НЕСТАНДАРТНЫЕ ФАМИЛИИ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071678"/>
            <a:ext cx="83582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50000"/>
                  </a:schemeClr>
                </a:solidFill>
              </a:rPr>
              <a:t>Достаточно открыть телефонный справочник, чтобы найти  необычные фамилии. Вот некоторые из них:</a:t>
            </a:r>
          </a:p>
          <a:p>
            <a:endParaRPr lang="ru-RU" sz="24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Муха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Синица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Нога</a:t>
            </a:r>
          </a:p>
          <a:p>
            <a:endParaRPr lang="ru-RU" sz="24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1">
                    <a:lumMod val="50000"/>
                  </a:schemeClr>
                </a:solidFill>
              </a:rPr>
              <a:t>Эти фамилии принадлежат ученикам </a:t>
            </a:r>
          </a:p>
          <a:p>
            <a:r>
              <a:rPr lang="ru-RU" sz="2400" b="1" dirty="0" smtClean="0">
                <a:solidFill>
                  <a:schemeClr val="tx1">
                    <a:lumMod val="50000"/>
                  </a:schemeClr>
                </a:solidFill>
              </a:rPr>
              <a:t>нашей школы.</a:t>
            </a:r>
          </a:p>
        </p:txBody>
      </p:sp>
      <p:pic>
        <p:nvPicPr>
          <p:cNvPr id="1026" name="Picture 2" descr="D:\мои картинки\ДЛЯ СЛАЙДОВ\Рисунок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1642" y="3500438"/>
            <a:ext cx="2712358" cy="305445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6">
  <a:themeElements>
    <a:clrScheme name="Шаблон оформления с слайдом-разделителем 'Оранжевая абстракция' 13">
      <a:dk1>
        <a:srgbClr val="E9770A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C7650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оформления с слайдом-разделителем 'Оранжевая абстракция'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блон оформления с слайдом-разделителем 'Оранжевая абстракция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слайдом-разделителем 'Оранжевая абстракция' 13">
        <a:dk1>
          <a:srgbClr val="E9770A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C7650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1241</TotalTime>
  <Words>780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Тема6</vt:lpstr>
      <vt:lpstr>Происхождение  и значение  русских фамилий</vt:lpstr>
      <vt:lpstr>ПЛАН</vt:lpstr>
      <vt:lpstr>Слайд 3</vt:lpstr>
      <vt:lpstr>Слайд 4</vt:lpstr>
      <vt:lpstr>Слайд 5</vt:lpstr>
      <vt:lpstr>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Татьяна</cp:lastModifiedBy>
  <cp:revision>135</cp:revision>
  <dcterms:created xsi:type="dcterms:W3CDTF">2009-03-25T14:52:33Z</dcterms:created>
  <dcterms:modified xsi:type="dcterms:W3CDTF">2010-01-28T15:24:25Z</dcterms:modified>
</cp:coreProperties>
</file>