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50" r:id="rId1"/>
  </p:sldMasterIdLst>
  <p:notesMasterIdLst>
    <p:notesMasterId r:id="rId37"/>
  </p:notesMasterIdLst>
  <p:sldIdLst>
    <p:sldId id="28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82" r:id="rId26"/>
    <p:sldId id="283" r:id="rId27"/>
    <p:sldId id="284" r:id="rId28"/>
    <p:sldId id="285" r:id="rId29"/>
    <p:sldId id="290" r:id="rId30"/>
    <p:sldId id="287" r:id="rId31"/>
    <p:sldId id="286" r:id="rId32"/>
    <p:sldId id="279" r:id="rId33"/>
    <p:sldId id="280" r:id="rId34"/>
    <p:sldId id="281" r:id="rId35"/>
    <p:sldId id="288" r:id="rId36"/>
  </p:sldIdLst>
  <p:sldSz cx="9144000" cy="6858000" type="screen4x3"/>
  <p:notesSz cx="6858000" cy="9144000"/>
  <p:defaultTextStyle>
    <a:defPPr>
      <a:defRPr lang="pl-P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0"/>
    <p:restoredTop sz="94600"/>
  </p:normalViewPr>
  <p:slideViewPr>
    <p:cSldViewPr>
      <p:cViewPr varScale="1">
        <p:scale>
          <a:sx n="110" d="100"/>
          <a:sy n="110" d="100"/>
        </p:scale>
        <p:origin x="-1644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8BD17E-666E-439D-8A73-F9B070B1E3D7}" type="datetimeFigureOut">
              <a:rPr lang="ru-RU" smtClean="0"/>
              <a:t>09.01.2012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7816A8-FB2F-4472-8B92-CEAAC553432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96"/>
          <p:cNvGrpSpPr>
            <a:grpSpLocks/>
          </p:cNvGrpSpPr>
          <p:nvPr/>
        </p:nvGrpSpPr>
        <p:grpSpPr bwMode="auto">
          <a:xfrm>
            <a:off x="-119063" y="-104775"/>
            <a:ext cx="9394826" cy="7042150"/>
            <a:chOff x="-75" y="-66"/>
            <a:chExt cx="5918" cy="4436"/>
          </a:xfrm>
        </p:grpSpPr>
        <p:grpSp>
          <p:nvGrpSpPr>
            <p:cNvPr id="5" name="Group 2"/>
            <p:cNvGrpSpPr>
              <a:grpSpLocks/>
            </p:cNvGrpSpPr>
            <p:nvPr/>
          </p:nvGrpSpPr>
          <p:grpSpPr bwMode="auto">
            <a:xfrm>
              <a:off x="-75" y="-66"/>
              <a:ext cx="5918" cy="4436"/>
              <a:chOff x="-78" y="-70"/>
              <a:chExt cx="5918" cy="4436"/>
            </a:xfrm>
          </p:grpSpPr>
          <p:grpSp>
            <p:nvGrpSpPr>
              <p:cNvPr id="30" name="Group 3"/>
              <p:cNvGrpSpPr>
                <a:grpSpLocks/>
              </p:cNvGrpSpPr>
              <p:nvPr/>
            </p:nvGrpSpPr>
            <p:grpSpPr bwMode="auto">
              <a:xfrm>
                <a:off x="1373" y="2671"/>
                <a:ext cx="910" cy="818"/>
                <a:chOff x="1373" y="2671"/>
                <a:chExt cx="910" cy="818"/>
              </a:xfrm>
            </p:grpSpPr>
            <p:sp>
              <p:nvSpPr>
                <p:cNvPr id="190" name="Freeform 4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91" name="Freeform 5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92" name="Freeform 6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93" name="Freeform 7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31" name="Group 8"/>
              <p:cNvGrpSpPr>
                <a:grpSpLocks/>
              </p:cNvGrpSpPr>
              <p:nvPr/>
            </p:nvGrpSpPr>
            <p:grpSpPr bwMode="auto">
              <a:xfrm>
                <a:off x="2100" y="2253"/>
                <a:ext cx="910" cy="818"/>
                <a:chOff x="1373" y="2671"/>
                <a:chExt cx="910" cy="818"/>
              </a:xfrm>
            </p:grpSpPr>
            <p:sp>
              <p:nvSpPr>
                <p:cNvPr id="186" name="Freeform 9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87" name="Freeform 10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88" name="Freeform 11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89" name="Freeform 12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32" name="Freeform 13"/>
              <p:cNvSpPr>
                <a:spLocks/>
              </p:cNvSpPr>
              <p:nvPr/>
            </p:nvSpPr>
            <p:spPr bwMode="hidden">
              <a:xfrm>
                <a:off x="672" y="3126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3" name="Freeform 14"/>
              <p:cNvSpPr>
                <a:spLocks/>
              </p:cNvSpPr>
              <p:nvPr/>
            </p:nvSpPr>
            <p:spPr bwMode="hidden">
              <a:xfrm rot="17783459">
                <a:off x="1204" y="3404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4" name="Freeform 15"/>
              <p:cNvSpPr>
                <a:spLocks/>
              </p:cNvSpPr>
              <p:nvPr/>
            </p:nvSpPr>
            <p:spPr bwMode="hidden">
              <a:xfrm>
                <a:off x="771" y="3511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5" name="Freeform 16"/>
              <p:cNvSpPr>
                <a:spLocks/>
              </p:cNvSpPr>
              <p:nvPr/>
            </p:nvSpPr>
            <p:spPr bwMode="hidden">
              <a:xfrm>
                <a:off x="1060" y="3055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grpSp>
            <p:nvGrpSpPr>
              <p:cNvPr id="36" name="Group 17"/>
              <p:cNvGrpSpPr>
                <a:grpSpLocks/>
              </p:cNvGrpSpPr>
              <p:nvPr/>
            </p:nvGrpSpPr>
            <p:grpSpPr bwMode="auto">
              <a:xfrm>
                <a:off x="-29" y="3464"/>
                <a:ext cx="910" cy="818"/>
                <a:chOff x="1373" y="2671"/>
                <a:chExt cx="910" cy="818"/>
              </a:xfrm>
            </p:grpSpPr>
            <p:sp>
              <p:nvSpPr>
                <p:cNvPr id="182" name="Freeform 18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83" name="Freeform 19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84" name="Freeform 20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85" name="Freeform 21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37" name="Group 22"/>
              <p:cNvGrpSpPr>
                <a:grpSpLocks/>
              </p:cNvGrpSpPr>
              <p:nvPr/>
            </p:nvGrpSpPr>
            <p:grpSpPr bwMode="auto">
              <a:xfrm>
                <a:off x="2784" y="1836"/>
                <a:ext cx="910" cy="818"/>
                <a:chOff x="1373" y="2671"/>
                <a:chExt cx="910" cy="818"/>
              </a:xfrm>
            </p:grpSpPr>
            <p:sp>
              <p:nvSpPr>
                <p:cNvPr id="178" name="Freeform 23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79" name="Freeform 24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80" name="Freeform 25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81" name="Freeform 26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38" name="Freeform 27"/>
              <p:cNvSpPr>
                <a:spLocks/>
              </p:cNvSpPr>
              <p:nvPr/>
            </p:nvSpPr>
            <p:spPr bwMode="hidden">
              <a:xfrm>
                <a:off x="931" y="2049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39" name="Freeform 28"/>
              <p:cNvSpPr>
                <a:spLocks/>
              </p:cNvSpPr>
              <p:nvPr/>
            </p:nvSpPr>
            <p:spPr bwMode="hidden">
              <a:xfrm rot="17783459">
                <a:off x="1430" y="2293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0" name="Freeform 29"/>
              <p:cNvSpPr>
                <a:spLocks/>
              </p:cNvSpPr>
              <p:nvPr/>
            </p:nvSpPr>
            <p:spPr bwMode="hidden">
              <a:xfrm>
                <a:off x="1030" y="2434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1" name="Freeform 30"/>
              <p:cNvSpPr>
                <a:spLocks/>
              </p:cNvSpPr>
              <p:nvPr/>
            </p:nvSpPr>
            <p:spPr bwMode="hidden">
              <a:xfrm>
                <a:off x="1302" y="1911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grpSp>
            <p:nvGrpSpPr>
              <p:cNvPr id="42" name="Group 31"/>
              <p:cNvGrpSpPr>
                <a:grpSpLocks/>
              </p:cNvGrpSpPr>
              <p:nvPr/>
            </p:nvGrpSpPr>
            <p:grpSpPr bwMode="auto">
              <a:xfrm>
                <a:off x="1658" y="1560"/>
                <a:ext cx="910" cy="818"/>
                <a:chOff x="1373" y="2671"/>
                <a:chExt cx="910" cy="818"/>
              </a:xfrm>
            </p:grpSpPr>
            <p:sp>
              <p:nvSpPr>
                <p:cNvPr id="174" name="Freeform 32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75" name="Freeform 33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76" name="Freeform 34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77" name="Freeform 35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43" name="Freeform 36"/>
              <p:cNvSpPr>
                <a:spLocks/>
              </p:cNvSpPr>
              <p:nvPr/>
            </p:nvSpPr>
            <p:spPr bwMode="hidden">
              <a:xfrm>
                <a:off x="230" y="2433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4" name="Freeform 37"/>
              <p:cNvSpPr>
                <a:spLocks/>
              </p:cNvSpPr>
              <p:nvPr/>
            </p:nvSpPr>
            <p:spPr bwMode="hidden">
              <a:xfrm rot="17783459">
                <a:off x="729" y="2677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5" name="Freeform 38"/>
              <p:cNvSpPr>
                <a:spLocks/>
              </p:cNvSpPr>
              <p:nvPr/>
            </p:nvSpPr>
            <p:spPr bwMode="hidden">
              <a:xfrm>
                <a:off x="354" y="2860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6" name="Freeform 39"/>
              <p:cNvSpPr>
                <a:spLocks/>
              </p:cNvSpPr>
              <p:nvPr/>
            </p:nvSpPr>
            <p:spPr bwMode="hidden">
              <a:xfrm>
                <a:off x="618" y="2362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7" name="Freeform 40"/>
              <p:cNvSpPr>
                <a:spLocks/>
              </p:cNvSpPr>
              <p:nvPr/>
            </p:nvSpPr>
            <p:spPr bwMode="hidden">
              <a:xfrm>
                <a:off x="1257" y="3836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8" name="Freeform 41"/>
              <p:cNvSpPr>
                <a:spLocks/>
              </p:cNvSpPr>
              <p:nvPr/>
            </p:nvSpPr>
            <p:spPr bwMode="hidden">
              <a:xfrm rot="17783459">
                <a:off x="28" y="3086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49" name="Freeform 42"/>
              <p:cNvSpPr>
                <a:spLocks/>
              </p:cNvSpPr>
              <p:nvPr/>
            </p:nvSpPr>
            <p:spPr bwMode="hidden">
              <a:xfrm>
                <a:off x="4129" y="2260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50" name="Freeform 43"/>
              <p:cNvSpPr>
                <a:spLocks/>
              </p:cNvSpPr>
              <p:nvPr/>
            </p:nvSpPr>
            <p:spPr bwMode="hidden">
              <a:xfrm rot="18416349">
                <a:off x="2" y="2721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grpSp>
            <p:nvGrpSpPr>
              <p:cNvPr id="51" name="Group 44"/>
              <p:cNvGrpSpPr>
                <a:grpSpLocks/>
              </p:cNvGrpSpPr>
              <p:nvPr/>
            </p:nvGrpSpPr>
            <p:grpSpPr bwMode="auto">
              <a:xfrm>
                <a:off x="2342" y="1143"/>
                <a:ext cx="910" cy="818"/>
                <a:chOff x="1373" y="2671"/>
                <a:chExt cx="910" cy="818"/>
              </a:xfrm>
            </p:grpSpPr>
            <p:sp>
              <p:nvSpPr>
                <p:cNvPr id="170" name="Freeform 45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71" name="Freeform 46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72" name="Freeform 47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73" name="Freeform 48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52" name="Group 49"/>
              <p:cNvGrpSpPr>
                <a:grpSpLocks/>
              </p:cNvGrpSpPr>
              <p:nvPr/>
            </p:nvGrpSpPr>
            <p:grpSpPr bwMode="auto">
              <a:xfrm>
                <a:off x="481" y="1235"/>
                <a:ext cx="910" cy="818"/>
                <a:chOff x="1373" y="2671"/>
                <a:chExt cx="910" cy="818"/>
              </a:xfrm>
            </p:grpSpPr>
            <p:sp>
              <p:nvSpPr>
                <p:cNvPr id="166" name="Freeform 50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67" name="Freeform 51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68" name="Freeform 52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69" name="Freeform 53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53" name="Group 54"/>
              <p:cNvGrpSpPr>
                <a:grpSpLocks/>
              </p:cNvGrpSpPr>
              <p:nvPr/>
            </p:nvGrpSpPr>
            <p:grpSpPr bwMode="auto">
              <a:xfrm>
                <a:off x="1208" y="817"/>
                <a:ext cx="910" cy="818"/>
                <a:chOff x="1373" y="2671"/>
                <a:chExt cx="910" cy="818"/>
              </a:xfrm>
            </p:grpSpPr>
            <p:sp>
              <p:nvSpPr>
                <p:cNvPr id="162" name="Freeform 55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63" name="Freeform 56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64" name="Freeform 57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65" name="Freeform 58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54" name="Freeform 59"/>
              <p:cNvSpPr>
                <a:spLocks/>
              </p:cNvSpPr>
              <p:nvPr/>
            </p:nvSpPr>
            <p:spPr bwMode="hidden">
              <a:xfrm>
                <a:off x="5014" y="1657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55" name="Freeform 60"/>
              <p:cNvSpPr>
                <a:spLocks/>
              </p:cNvSpPr>
              <p:nvPr/>
            </p:nvSpPr>
            <p:spPr bwMode="hidden">
              <a:xfrm rot="17783459">
                <a:off x="362" y="1976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56" name="Freeform 61"/>
              <p:cNvSpPr>
                <a:spLocks/>
              </p:cNvSpPr>
              <p:nvPr/>
            </p:nvSpPr>
            <p:spPr bwMode="hidden">
              <a:xfrm>
                <a:off x="4" y="2158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57" name="Freeform 62"/>
              <p:cNvSpPr>
                <a:spLocks/>
              </p:cNvSpPr>
              <p:nvPr/>
            </p:nvSpPr>
            <p:spPr bwMode="hidden">
              <a:xfrm>
                <a:off x="68" y="1728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58" name="Freeform 63"/>
              <p:cNvSpPr>
                <a:spLocks/>
              </p:cNvSpPr>
              <p:nvPr/>
            </p:nvSpPr>
            <p:spPr bwMode="hidden">
              <a:xfrm>
                <a:off x="4297" y="1915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59" name="Freeform 64"/>
              <p:cNvSpPr>
                <a:spLocks/>
              </p:cNvSpPr>
              <p:nvPr/>
            </p:nvSpPr>
            <p:spPr bwMode="hidden">
              <a:xfrm rot="17783459">
                <a:off x="855" y="3929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60" name="Freeform 65"/>
              <p:cNvSpPr>
                <a:spLocks/>
              </p:cNvSpPr>
              <p:nvPr/>
            </p:nvSpPr>
            <p:spPr bwMode="hidden">
              <a:xfrm>
                <a:off x="3695" y="2217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61" name="Freeform 66"/>
              <p:cNvSpPr>
                <a:spLocks/>
              </p:cNvSpPr>
              <p:nvPr/>
            </p:nvSpPr>
            <p:spPr bwMode="hidden">
              <a:xfrm>
                <a:off x="4659" y="1719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grpSp>
            <p:nvGrpSpPr>
              <p:cNvPr id="62" name="Group 67"/>
              <p:cNvGrpSpPr>
                <a:grpSpLocks/>
              </p:cNvGrpSpPr>
              <p:nvPr/>
            </p:nvGrpSpPr>
            <p:grpSpPr bwMode="auto">
              <a:xfrm>
                <a:off x="1892" y="400"/>
                <a:ext cx="910" cy="818"/>
                <a:chOff x="1373" y="2671"/>
                <a:chExt cx="910" cy="818"/>
              </a:xfrm>
            </p:grpSpPr>
            <p:sp>
              <p:nvSpPr>
                <p:cNvPr id="158" name="Freeform 68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59" name="Freeform 69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60" name="Freeform 70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61" name="Freeform 71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63" name="Freeform 72"/>
              <p:cNvSpPr>
                <a:spLocks/>
              </p:cNvSpPr>
              <p:nvPr/>
            </p:nvSpPr>
            <p:spPr bwMode="hidden">
              <a:xfrm>
                <a:off x="5431" y="1490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64" name="Freeform 73"/>
              <p:cNvSpPr>
                <a:spLocks/>
              </p:cNvSpPr>
              <p:nvPr/>
            </p:nvSpPr>
            <p:spPr bwMode="hidden">
              <a:xfrm rot="17783459">
                <a:off x="254" y="974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65" name="Freeform 74"/>
              <p:cNvSpPr>
                <a:spLocks/>
              </p:cNvSpPr>
              <p:nvPr/>
            </p:nvSpPr>
            <p:spPr bwMode="hidden">
              <a:xfrm>
                <a:off x="-4" y="1282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66" name="Freeform 75"/>
              <p:cNvSpPr>
                <a:spLocks/>
              </p:cNvSpPr>
              <p:nvPr/>
            </p:nvSpPr>
            <p:spPr bwMode="hidden">
              <a:xfrm>
                <a:off x="60" y="701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67" name="Freeform 76"/>
              <p:cNvSpPr>
                <a:spLocks/>
              </p:cNvSpPr>
              <p:nvPr/>
            </p:nvSpPr>
            <p:spPr bwMode="hidden">
              <a:xfrm>
                <a:off x="407" y="346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68" name="Freeform 77"/>
              <p:cNvSpPr>
                <a:spLocks/>
              </p:cNvSpPr>
              <p:nvPr/>
            </p:nvSpPr>
            <p:spPr bwMode="hidden">
              <a:xfrm rot="17783459">
                <a:off x="956" y="589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69" name="Freeform 78"/>
              <p:cNvSpPr>
                <a:spLocks/>
              </p:cNvSpPr>
              <p:nvPr/>
            </p:nvSpPr>
            <p:spPr bwMode="hidden">
              <a:xfrm>
                <a:off x="572" y="739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0" name="Freeform 79"/>
              <p:cNvSpPr>
                <a:spLocks/>
              </p:cNvSpPr>
              <p:nvPr/>
            </p:nvSpPr>
            <p:spPr bwMode="hidden">
              <a:xfrm>
                <a:off x="895" y="257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1" name="Freeform 80"/>
              <p:cNvSpPr>
                <a:spLocks/>
              </p:cNvSpPr>
              <p:nvPr/>
            </p:nvSpPr>
            <p:spPr bwMode="hidden">
              <a:xfrm>
                <a:off x="1182" y="-6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2" name="Freeform 81"/>
              <p:cNvSpPr>
                <a:spLocks/>
              </p:cNvSpPr>
              <p:nvPr/>
            </p:nvSpPr>
            <p:spPr bwMode="hidden">
              <a:xfrm rot="17783459">
                <a:off x="1606" y="71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3" name="Freeform 82"/>
              <p:cNvSpPr>
                <a:spLocks/>
              </p:cNvSpPr>
              <p:nvPr/>
            </p:nvSpPr>
            <p:spPr bwMode="hidden">
              <a:xfrm>
                <a:off x="1381" y="454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4" name="Freeform 83"/>
              <p:cNvSpPr>
                <a:spLocks/>
              </p:cNvSpPr>
              <p:nvPr/>
            </p:nvSpPr>
            <p:spPr bwMode="hidden">
              <a:xfrm>
                <a:off x="1987" y="-10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5" name="Freeform 84"/>
              <p:cNvSpPr>
                <a:spLocks/>
              </p:cNvSpPr>
              <p:nvPr/>
            </p:nvSpPr>
            <p:spPr bwMode="hidden">
              <a:xfrm>
                <a:off x="585" y="-1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6" name="Freeform 85"/>
              <p:cNvSpPr>
                <a:spLocks/>
              </p:cNvSpPr>
              <p:nvPr/>
            </p:nvSpPr>
            <p:spPr bwMode="hidden">
              <a:xfrm>
                <a:off x="2372" y="3989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7" name="Freeform 86"/>
              <p:cNvSpPr>
                <a:spLocks/>
              </p:cNvSpPr>
              <p:nvPr/>
            </p:nvSpPr>
            <p:spPr bwMode="hidden">
              <a:xfrm rot="17783459">
                <a:off x="-21" y="240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8" name="Freeform 87"/>
              <p:cNvSpPr>
                <a:spLocks/>
              </p:cNvSpPr>
              <p:nvPr/>
            </p:nvSpPr>
            <p:spPr bwMode="hidden">
              <a:xfrm>
                <a:off x="181" y="-38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79" name="Freeform 88"/>
              <p:cNvSpPr>
                <a:spLocks/>
              </p:cNvSpPr>
              <p:nvPr/>
            </p:nvSpPr>
            <p:spPr bwMode="hidden">
              <a:xfrm>
                <a:off x="2750" y="3869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80" name="Freeform 89"/>
              <p:cNvSpPr>
                <a:spLocks/>
              </p:cNvSpPr>
              <p:nvPr/>
            </p:nvSpPr>
            <p:spPr bwMode="hidden">
              <a:xfrm rot="17783459">
                <a:off x="4210" y="3321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81" name="Freeform 90"/>
              <p:cNvSpPr>
                <a:spLocks/>
              </p:cNvSpPr>
              <p:nvPr/>
            </p:nvSpPr>
            <p:spPr bwMode="hidden">
              <a:xfrm>
                <a:off x="4528" y="3653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82" name="Freeform 91"/>
              <p:cNvSpPr>
                <a:spLocks/>
              </p:cNvSpPr>
              <p:nvPr/>
            </p:nvSpPr>
            <p:spPr bwMode="hidden">
              <a:xfrm>
                <a:off x="3163" y="3665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83" name="Freeform 92"/>
              <p:cNvSpPr>
                <a:spLocks/>
              </p:cNvSpPr>
              <p:nvPr/>
            </p:nvSpPr>
            <p:spPr bwMode="hidden">
              <a:xfrm>
                <a:off x="3502" y="3469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84" name="Freeform 93"/>
              <p:cNvSpPr>
                <a:spLocks/>
              </p:cNvSpPr>
              <p:nvPr/>
            </p:nvSpPr>
            <p:spPr bwMode="hidden">
              <a:xfrm rot="17783459">
                <a:off x="3967" y="3671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85" name="Freeform 94"/>
              <p:cNvSpPr>
                <a:spLocks/>
              </p:cNvSpPr>
              <p:nvPr/>
            </p:nvSpPr>
            <p:spPr bwMode="hidden">
              <a:xfrm>
                <a:off x="3617" y="3929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86" name="Freeform 95"/>
              <p:cNvSpPr>
                <a:spLocks/>
              </p:cNvSpPr>
              <p:nvPr/>
            </p:nvSpPr>
            <p:spPr bwMode="hidden">
              <a:xfrm>
                <a:off x="3840" y="3281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87" name="Freeform 96"/>
              <p:cNvSpPr>
                <a:spLocks/>
              </p:cNvSpPr>
              <p:nvPr/>
            </p:nvSpPr>
            <p:spPr bwMode="hidden">
              <a:xfrm>
                <a:off x="2325" y="3101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88" name="Freeform 97"/>
              <p:cNvSpPr>
                <a:spLocks/>
              </p:cNvSpPr>
              <p:nvPr/>
            </p:nvSpPr>
            <p:spPr bwMode="hidden">
              <a:xfrm rot="17783459">
                <a:off x="2858" y="3353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89" name="Freeform 98"/>
              <p:cNvSpPr>
                <a:spLocks/>
              </p:cNvSpPr>
              <p:nvPr/>
            </p:nvSpPr>
            <p:spPr bwMode="hidden">
              <a:xfrm>
                <a:off x="2458" y="3562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90" name="Freeform 99"/>
              <p:cNvSpPr>
                <a:spLocks/>
              </p:cNvSpPr>
              <p:nvPr/>
            </p:nvSpPr>
            <p:spPr bwMode="hidden">
              <a:xfrm>
                <a:off x="2713" y="3030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grpSp>
            <p:nvGrpSpPr>
              <p:cNvPr id="91" name="Group 100"/>
              <p:cNvGrpSpPr>
                <a:grpSpLocks/>
              </p:cNvGrpSpPr>
              <p:nvPr/>
            </p:nvGrpSpPr>
            <p:grpSpPr bwMode="auto">
              <a:xfrm>
                <a:off x="3026" y="2638"/>
                <a:ext cx="910" cy="818"/>
                <a:chOff x="1373" y="2671"/>
                <a:chExt cx="910" cy="818"/>
              </a:xfrm>
            </p:grpSpPr>
            <p:sp>
              <p:nvSpPr>
                <p:cNvPr id="154" name="Freeform 101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55" name="Freeform 102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56" name="Freeform 103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57" name="Freeform 104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92" name="Freeform 105"/>
              <p:cNvSpPr>
                <a:spLocks/>
              </p:cNvSpPr>
              <p:nvPr/>
            </p:nvSpPr>
            <p:spPr bwMode="hidden">
              <a:xfrm>
                <a:off x="1624" y="3467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93" name="Freeform 106"/>
              <p:cNvSpPr>
                <a:spLocks/>
              </p:cNvSpPr>
              <p:nvPr/>
            </p:nvSpPr>
            <p:spPr bwMode="hidden">
              <a:xfrm rot="17783459">
                <a:off x="2039" y="3736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94" name="Freeform 107"/>
              <p:cNvSpPr>
                <a:spLocks/>
              </p:cNvSpPr>
              <p:nvPr/>
            </p:nvSpPr>
            <p:spPr bwMode="hidden">
              <a:xfrm>
                <a:off x="1698" y="3936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95" name="Freeform 108"/>
              <p:cNvSpPr>
                <a:spLocks/>
              </p:cNvSpPr>
              <p:nvPr/>
            </p:nvSpPr>
            <p:spPr bwMode="hidden">
              <a:xfrm>
                <a:off x="2037" y="3430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96" name="Freeform 109"/>
              <p:cNvSpPr>
                <a:spLocks/>
              </p:cNvSpPr>
              <p:nvPr/>
            </p:nvSpPr>
            <p:spPr bwMode="hidden">
              <a:xfrm rot="17783459">
                <a:off x="4261" y="3921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97" name="Freeform 110"/>
              <p:cNvSpPr>
                <a:spLocks/>
              </p:cNvSpPr>
              <p:nvPr/>
            </p:nvSpPr>
            <p:spPr bwMode="hidden">
              <a:xfrm>
                <a:off x="3191" y="4004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grpSp>
            <p:nvGrpSpPr>
              <p:cNvPr id="98" name="Group 111"/>
              <p:cNvGrpSpPr>
                <a:grpSpLocks/>
              </p:cNvGrpSpPr>
              <p:nvPr/>
            </p:nvGrpSpPr>
            <p:grpSpPr bwMode="auto">
              <a:xfrm>
                <a:off x="2576" y="-9"/>
                <a:ext cx="910" cy="818"/>
                <a:chOff x="1373" y="2671"/>
                <a:chExt cx="910" cy="818"/>
              </a:xfrm>
            </p:grpSpPr>
            <p:sp>
              <p:nvSpPr>
                <p:cNvPr id="150" name="Freeform 112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51" name="Freeform 113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52" name="Freeform 114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53" name="Freeform 115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99" name="Group 116"/>
              <p:cNvGrpSpPr>
                <a:grpSpLocks/>
              </p:cNvGrpSpPr>
              <p:nvPr/>
            </p:nvGrpSpPr>
            <p:grpSpPr bwMode="auto">
              <a:xfrm>
                <a:off x="3010" y="684"/>
                <a:ext cx="910" cy="818"/>
                <a:chOff x="1373" y="2671"/>
                <a:chExt cx="910" cy="818"/>
              </a:xfrm>
            </p:grpSpPr>
            <p:sp>
              <p:nvSpPr>
                <p:cNvPr id="146" name="Freeform 117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47" name="Freeform 118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48" name="Freeform 119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49" name="Freeform 120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00" name="Group 121"/>
              <p:cNvGrpSpPr>
                <a:grpSpLocks/>
              </p:cNvGrpSpPr>
              <p:nvPr/>
            </p:nvGrpSpPr>
            <p:grpSpPr bwMode="auto">
              <a:xfrm>
                <a:off x="3477" y="1377"/>
                <a:ext cx="910" cy="818"/>
                <a:chOff x="1373" y="2671"/>
                <a:chExt cx="910" cy="818"/>
              </a:xfrm>
            </p:grpSpPr>
            <p:sp>
              <p:nvSpPr>
                <p:cNvPr id="142" name="Freeform 122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43" name="Freeform 123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44" name="Freeform 124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45" name="Freeform 125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01" name="Group 126"/>
              <p:cNvGrpSpPr>
                <a:grpSpLocks/>
              </p:cNvGrpSpPr>
              <p:nvPr/>
            </p:nvGrpSpPr>
            <p:grpSpPr bwMode="auto">
              <a:xfrm>
                <a:off x="4178" y="943"/>
                <a:ext cx="910" cy="818"/>
                <a:chOff x="1373" y="2671"/>
                <a:chExt cx="910" cy="818"/>
              </a:xfrm>
            </p:grpSpPr>
            <p:sp>
              <p:nvSpPr>
                <p:cNvPr id="138" name="Freeform 127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39" name="Freeform 128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40" name="Freeform 129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41" name="Freeform 130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102" name="Freeform 131"/>
              <p:cNvSpPr>
                <a:spLocks/>
              </p:cNvSpPr>
              <p:nvPr/>
            </p:nvSpPr>
            <p:spPr bwMode="hidden">
              <a:xfrm>
                <a:off x="4954" y="847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03" name="Freeform 132"/>
              <p:cNvSpPr>
                <a:spLocks/>
              </p:cNvSpPr>
              <p:nvPr/>
            </p:nvSpPr>
            <p:spPr bwMode="hidden">
              <a:xfrm rot="17783459">
                <a:off x="5404" y="924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04" name="Freeform 133"/>
              <p:cNvSpPr>
                <a:spLocks/>
              </p:cNvSpPr>
              <p:nvPr/>
            </p:nvSpPr>
            <p:spPr bwMode="hidden">
              <a:xfrm>
                <a:off x="5129" y="1299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05" name="Freeform 134"/>
              <p:cNvSpPr>
                <a:spLocks/>
              </p:cNvSpPr>
              <p:nvPr/>
            </p:nvSpPr>
            <p:spPr bwMode="hidden">
              <a:xfrm>
                <a:off x="5301" y="568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06" name="Freeform 135"/>
              <p:cNvSpPr>
                <a:spLocks/>
              </p:cNvSpPr>
              <p:nvPr/>
            </p:nvSpPr>
            <p:spPr bwMode="hidden">
              <a:xfrm>
                <a:off x="3678" y="389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07" name="Freeform 136"/>
              <p:cNvSpPr>
                <a:spLocks/>
              </p:cNvSpPr>
              <p:nvPr/>
            </p:nvSpPr>
            <p:spPr bwMode="hidden">
              <a:xfrm rot="17783459">
                <a:off x="4193" y="541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08" name="Freeform 137"/>
              <p:cNvSpPr>
                <a:spLocks/>
              </p:cNvSpPr>
              <p:nvPr/>
            </p:nvSpPr>
            <p:spPr bwMode="hidden">
              <a:xfrm>
                <a:off x="3852" y="815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09" name="Freeform 138"/>
              <p:cNvSpPr>
                <a:spLocks/>
              </p:cNvSpPr>
              <p:nvPr/>
            </p:nvSpPr>
            <p:spPr bwMode="hidden">
              <a:xfrm>
                <a:off x="4024" y="234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10" name="Freeform 139"/>
              <p:cNvSpPr>
                <a:spLocks/>
              </p:cNvSpPr>
              <p:nvPr/>
            </p:nvSpPr>
            <p:spPr bwMode="hidden">
              <a:xfrm>
                <a:off x="4479" y="296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11" name="Freeform 140"/>
              <p:cNvSpPr>
                <a:spLocks/>
              </p:cNvSpPr>
              <p:nvPr/>
            </p:nvSpPr>
            <p:spPr bwMode="hidden">
              <a:xfrm rot="17783459">
                <a:off x="3751" y="-61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12" name="Freeform 141"/>
              <p:cNvSpPr>
                <a:spLocks/>
              </p:cNvSpPr>
              <p:nvPr/>
            </p:nvSpPr>
            <p:spPr bwMode="hidden">
              <a:xfrm>
                <a:off x="3351" y="80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13" name="Freeform 142"/>
              <p:cNvSpPr>
                <a:spLocks/>
              </p:cNvSpPr>
              <p:nvPr/>
            </p:nvSpPr>
            <p:spPr bwMode="hidden">
              <a:xfrm>
                <a:off x="4341" y="-1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14" name="Freeform 143"/>
              <p:cNvSpPr>
                <a:spLocks/>
              </p:cNvSpPr>
              <p:nvPr/>
            </p:nvSpPr>
            <p:spPr bwMode="hidden">
              <a:xfrm>
                <a:off x="4756" y="-70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15" name="Freeform 144"/>
              <p:cNvSpPr>
                <a:spLocks/>
              </p:cNvSpPr>
              <p:nvPr/>
            </p:nvSpPr>
            <p:spPr bwMode="hidden">
              <a:xfrm rot="17783459">
                <a:off x="5404" y="40"/>
                <a:ext cx="355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16" name="Freeform 145"/>
              <p:cNvSpPr>
                <a:spLocks/>
              </p:cNvSpPr>
              <p:nvPr/>
            </p:nvSpPr>
            <p:spPr bwMode="hidden">
              <a:xfrm>
                <a:off x="4829" y="531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17" name="Freeform 146"/>
              <p:cNvSpPr>
                <a:spLocks/>
              </p:cNvSpPr>
              <p:nvPr/>
            </p:nvSpPr>
            <p:spPr bwMode="hidden">
              <a:xfrm>
                <a:off x="5059" y="267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grpSp>
            <p:nvGrpSpPr>
              <p:cNvPr id="118" name="Group 147"/>
              <p:cNvGrpSpPr>
                <a:grpSpLocks/>
              </p:cNvGrpSpPr>
              <p:nvPr/>
            </p:nvGrpSpPr>
            <p:grpSpPr bwMode="auto">
              <a:xfrm>
                <a:off x="4930" y="1978"/>
                <a:ext cx="910" cy="818"/>
                <a:chOff x="1373" y="2671"/>
                <a:chExt cx="910" cy="818"/>
              </a:xfrm>
            </p:grpSpPr>
            <p:sp>
              <p:nvSpPr>
                <p:cNvPr id="134" name="Freeform 148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35" name="Freeform 149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36" name="Freeform 150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37" name="Freeform 151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119" name="Freeform 152"/>
              <p:cNvSpPr>
                <a:spLocks/>
              </p:cNvSpPr>
              <p:nvPr/>
            </p:nvSpPr>
            <p:spPr bwMode="hidden">
              <a:xfrm rot="17783459">
                <a:off x="4552" y="2201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20" name="Freeform 153"/>
              <p:cNvSpPr>
                <a:spLocks/>
              </p:cNvSpPr>
              <p:nvPr/>
            </p:nvSpPr>
            <p:spPr bwMode="hidden">
              <a:xfrm>
                <a:off x="4246" y="2585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21" name="Freeform 154"/>
              <p:cNvSpPr>
                <a:spLocks/>
              </p:cNvSpPr>
              <p:nvPr/>
            </p:nvSpPr>
            <p:spPr bwMode="hidden">
              <a:xfrm rot="17783459">
                <a:off x="4594" y="3146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22" name="Freeform 155"/>
              <p:cNvSpPr>
                <a:spLocks/>
              </p:cNvSpPr>
              <p:nvPr/>
            </p:nvSpPr>
            <p:spPr bwMode="hidden">
              <a:xfrm>
                <a:off x="4194" y="2985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23" name="Freeform 156"/>
              <p:cNvSpPr>
                <a:spLocks/>
              </p:cNvSpPr>
              <p:nvPr/>
            </p:nvSpPr>
            <p:spPr bwMode="hidden">
              <a:xfrm>
                <a:off x="4642" y="2671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24" name="Freeform 157"/>
              <p:cNvSpPr>
                <a:spLocks/>
              </p:cNvSpPr>
              <p:nvPr/>
            </p:nvSpPr>
            <p:spPr bwMode="hidden">
              <a:xfrm>
                <a:off x="3820" y="2619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grpSp>
            <p:nvGrpSpPr>
              <p:cNvPr id="125" name="Group 158"/>
              <p:cNvGrpSpPr>
                <a:grpSpLocks/>
              </p:cNvGrpSpPr>
              <p:nvPr/>
            </p:nvGrpSpPr>
            <p:grpSpPr bwMode="auto">
              <a:xfrm>
                <a:off x="4914" y="2763"/>
                <a:ext cx="910" cy="818"/>
                <a:chOff x="1373" y="2671"/>
                <a:chExt cx="910" cy="818"/>
              </a:xfrm>
            </p:grpSpPr>
            <p:sp>
              <p:nvSpPr>
                <p:cNvPr id="130" name="Freeform 159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31" name="Freeform 160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32" name="Freeform 161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133" name="Freeform 162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126" name="Freeform 163"/>
              <p:cNvSpPr>
                <a:spLocks/>
              </p:cNvSpPr>
              <p:nvPr/>
            </p:nvSpPr>
            <p:spPr bwMode="hidden">
              <a:xfrm>
                <a:off x="4906" y="3552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27" name="Freeform 164"/>
              <p:cNvSpPr>
                <a:spLocks/>
              </p:cNvSpPr>
              <p:nvPr/>
            </p:nvSpPr>
            <p:spPr bwMode="hidden">
              <a:xfrm rot="17783459">
                <a:off x="5372" y="3889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28" name="Freeform 165"/>
              <p:cNvSpPr>
                <a:spLocks/>
              </p:cNvSpPr>
              <p:nvPr/>
            </p:nvSpPr>
            <p:spPr bwMode="hidden">
              <a:xfrm>
                <a:off x="4880" y="3979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29" name="Freeform 166"/>
              <p:cNvSpPr>
                <a:spLocks/>
              </p:cNvSpPr>
              <p:nvPr/>
            </p:nvSpPr>
            <p:spPr bwMode="hidden">
              <a:xfrm>
                <a:off x="5345" y="3548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6" name="Group 172"/>
            <p:cNvGrpSpPr>
              <a:grpSpLocks/>
            </p:cNvGrpSpPr>
            <p:nvPr/>
          </p:nvGrpSpPr>
          <p:grpSpPr bwMode="auto">
            <a:xfrm>
              <a:off x="240" y="1200"/>
              <a:ext cx="1145" cy="512"/>
              <a:chOff x="108" y="129"/>
              <a:chExt cx="1145" cy="512"/>
            </a:xfrm>
          </p:grpSpPr>
          <p:sp>
            <p:nvSpPr>
              <p:cNvPr id="28" name="Freeform 173"/>
              <p:cNvSpPr>
                <a:spLocks/>
              </p:cNvSpPr>
              <p:nvPr/>
            </p:nvSpPr>
            <p:spPr bwMode="auto">
              <a:xfrm>
                <a:off x="108" y="188"/>
                <a:ext cx="75" cy="453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23" y="12"/>
                  </a:cxn>
                  <a:cxn ang="0">
                    <a:pos x="8" y="53"/>
                  </a:cxn>
                  <a:cxn ang="0">
                    <a:pos x="8" y="80"/>
                  </a:cxn>
                  <a:cxn ang="0">
                    <a:pos x="0" y="108"/>
                  </a:cxn>
                  <a:cxn ang="0">
                    <a:pos x="9" y="140"/>
                  </a:cxn>
                  <a:cxn ang="0">
                    <a:pos x="15" y="179"/>
                  </a:cxn>
                  <a:cxn ang="0">
                    <a:pos x="15" y="230"/>
                  </a:cxn>
                  <a:cxn ang="0">
                    <a:pos x="9" y="269"/>
                  </a:cxn>
                  <a:cxn ang="0">
                    <a:pos x="12" y="293"/>
                  </a:cxn>
                  <a:cxn ang="0">
                    <a:pos x="24" y="324"/>
                  </a:cxn>
                  <a:cxn ang="0">
                    <a:pos x="41" y="383"/>
                  </a:cxn>
                  <a:cxn ang="0">
                    <a:pos x="51" y="401"/>
                  </a:cxn>
                  <a:cxn ang="0">
                    <a:pos x="63" y="401"/>
                  </a:cxn>
                  <a:cxn ang="0">
                    <a:pos x="66" y="381"/>
                  </a:cxn>
                  <a:cxn ang="0">
                    <a:pos x="54" y="347"/>
                  </a:cxn>
                  <a:cxn ang="0">
                    <a:pos x="38" y="306"/>
                  </a:cxn>
                  <a:cxn ang="0">
                    <a:pos x="32" y="272"/>
                  </a:cxn>
                  <a:cxn ang="0">
                    <a:pos x="38" y="240"/>
                  </a:cxn>
                  <a:cxn ang="0">
                    <a:pos x="42" y="204"/>
                  </a:cxn>
                  <a:cxn ang="0">
                    <a:pos x="39" y="161"/>
                  </a:cxn>
                  <a:cxn ang="0">
                    <a:pos x="32" y="125"/>
                  </a:cxn>
                  <a:cxn ang="0">
                    <a:pos x="26" y="101"/>
                  </a:cxn>
                  <a:cxn ang="0">
                    <a:pos x="32" y="80"/>
                  </a:cxn>
                  <a:cxn ang="0">
                    <a:pos x="32" y="59"/>
                  </a:cxn>
                  <a:cxn ang="0">
                    <a:pos x="36" y="38"/>
                  </a:cxn>
                  <a:cxn ang="0">
                    <a:pos x="48" y="17"/>
                  </a:cxn>
                  <a:cxn ang="0">
                    <a:pos x="47" y="0"/>
                  </a:cxn>
                </a:cxnLst>
                <a:rect l="0" t="0" r="r" b="b"/>
                <a:pathLst>
                  <a:path w="66" h="401">
                    <a:moveTo>
                      <a:pt x="47" y="0"/>
                    </a:moveTo>
                    <a:lnTo>
                      <a:pt x="23" y="12"/>
                    </a:lnTo>
                    <a:lnTo>
                      <a:pt x="8" y="53"/>
                    </a:lnTo>
                    <a:lnTo>
                      <a:pt x="8" y="80"/>
                    </a:lnTo>
                    <a:lnTo>
                      <a:pt x="0" y="108"/>
                    </a:lnTo>
                    <a:lnTo>
                      <a:pt x="9" y="140"/>
                    </a:lnTo>
                    <a:lnTo>
                      <a:pt x="15" y="179"/>
                    </a:lnTo>
                    <a:lnTo>
                      <a:pt x="15" y="230"/>
                    </a:lnTo>
                    <a:lnTo>
                      <a:pt x="9" y="269"/>
                    </a:lnTo>
                    <a:lnTo>
                      <a:pt x="12" y="293"/>
                    </a:lnTo>
                    <a:lnTo>
                      <a:pt x="24" y="324"/>
                    </a:lnTo>
                    <a:lnTo>
                      <a:pt x="41" y="383"/>
                    </a:lnTo>
                    <a:lnTo>
                      <a:pt x="51" y="401"/>
                    </a:lnTo>
                    <a:lnTo>
                      <a:pt x="63" y="401"/>
                    </a:lnTo>
                    <a:lnTo>
                      <a:pt x="66" y="381"/>
                    </a:lnTo>
                    <a:lnTo>
                      <a:pt x="54" y="347"/>
                    </a:lnTo>
                    <a:lnTo>
                      <a:pt x="38" y="306"/>
                    </a:lnTo>
                    <a:lnTo>
                      <a:pt x="32" y="272"/>
                    </a:lnTo>
                    <a:lnTo>
                      <a:pt x="38" y="240"/>
                    </a:lnTo>
                    <a:lnTo>
                      <a:pt x="42" y="204"/>
                    </a:lnTo>
                    <a:lnTo>
                      <a:pt x="39" y="161"/>
                    </a:lnTo>
                    <a:lnTo>
                      <a:pt x="32" y="125"/>
                    </a:lnTo>
                    <a:lnTo>
                      <a:pt x="26" y="101"/>
                    </a:lnTo>
                    <a:lnTo>
                      <a:pt x="32" y="80"/>
                    </a:lnTo>
                    <a:lnTo>
                      <a:pt x="32" y="59"/>
                    </a:lnTo>
                    <a:lnTo>
                      <a:pt x="36" y="38"/>
                    </a:lnTo>
                    <a:lnTo>
                      <a:pt x="48" y="17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9" name="Freeform 174"/>
              <p:cNvSpPr>
                <a:spLocks/>
              </p:cNvSpPr>
              <p:nvPr/>
            </p:nvSpPr>
            <p:spPr bwMode="auto">
              <a:xfrm>
                <a:off x="249" y="129"/>
                <a:ext cx="1004" cy="49"/>
              </a:xfrm>
              <a:custGeom>
                <a:avLst/>
                <a:gdLst/>
                <a:ahLst/>
                <a:cxnLst>
                  <a:cxn ang="0">
                    <a:pos x="7" y="24"/>
                  </a:cxn>
                  <a:cxn ang="0">
                    <a:pos x="46" y="16"/>
                  </a:cxn>
                  <a:cxn ang="0">
                    <a:pos x="91" y="9"/>
                  </a:cxn>
                  <a:cxn ang="0">
                    <a:pos x="124" y="7"/>
                  </a:cxn>
                  <a:cxn ang="0">
                    <a:pos x="195" y="9"/>
                  </a:cxn>
                  <a:cxn ang="0">
                    <a:pos x="259" y="12"/>
                  </a:cxn>
                  <a:cxn ang="0">
                    <a:pos x="304" y="12"/>
                  </a:cxn>
                  <a:cxn ang="0">
                    <a:pos x="340" y="7"/>
                  </a:cxn>
                  <a:cxn ang="0">
                    <a:pos x="355" y="3"/>
                  </a:cxn>
                  <a:cxn ang="0">
                    <a:pos x="384" y="4"/>
                  </a:cxn>
                  <a:cxn ang="0">
                    <a:pos x="436" y="10"/>
                  </a:cxn>
                  <a:cxn ang="0">
                    <a:pos x="475" y="19"/>
                  </a:cxn>
                  <a:cxn ang="0">
                    <a:pos x="523" y="22"/>
                  </a:cxn>
                  <a:cxn ang="0">
                    <a:pos x="574" y="18"/>
                  </a:cxn>
                  <a:cxn ang="0">
                    <a:pos x="621" y="15"/>
                  </a:cxn>
                  <a:cxn ang="0">
                    <a:pos x="655" y="18"/>
                  </a:cxn>
                  <a:cxn ang="0">
                    <a:pos x="696" y="19"/>
                  </a:cxn>
                  <a:cxn ang="0">
                    <a:pos x="729" y="22"/>
                  </a:cxn>
                  <a:cxn ang="0">
                    <a:pos x="766" y="15"/>
                  </a:cxn>
                  <a:cxn ang="0">
                    <a:pos x="795" y="10"/>
                  </a:cxn>
                  <a:cxn ang="0">
                    <a:pos x="820" y="1"/>
                  </a:cxn>
                  <a:cxn ang="0">
                    <a:pos x="852" y="0"/>
                  </a:cxn>
                  <a:cxn ang="0">
                    <a:pos x="882" y="4"/>
                  </a:cxn>
                  <a:cxn ang="0">
                    <a:pos x="888" y="13"/>
                  </a:cxn>
                  <a:cxn ang="0">
                    <a:pos x="879" y="21"/>
                  </a:cxn>
                  <a:cxn ang="0">
                    <a:pos x="864" y="22"/>
                  </a:cxn>
                  <a:cxn ang="0">
                    <a:pos x="847" y="21"/>
                  </a:cxn>
                  <a:cxn ang="0">
                    <a:pos x="804" y="28"/>
                  </a:cxn>
                  <a:cxn ang="0">
                    <a:pos x="774" y="42"/>
                  </a:cxn>
                  <a:cxn ang="0">
                    <a:pos x="759" y="43"/>
                  </a:cxn>
                  <a:cxn ang="0">
                    <a:pos x="726" y="40"/>
                  </a:cxn>
                  <a:cxn ang="0">
                    <a:pos x="699" y="39"/>
                  </a:cxn>
                  <a:cxn ang="0">
                    <a:pos x="619" y="40"/>
                  </a:cxn>
                  <a:cxn ang="0">
                    <a:pos x="582" y="43"/>
                  </a:cxn>
                  <a:cxn ang="0">
                    <a:pos x="531" y="43"/>
                  </a:cxn>
                  <a:cxn ang="0">
                    <a:pos x="492" y="39"/>
                  </a:cxn>
                  <a:cxn ang="0">
                    <a:pos x="459" y="36"/>
                  </a:cxn>
                  <a:cxn ang="0">
                    <a:pos x="432" y="37"/>
                  </a:cxn>
                  <a:cxn ang="0">
                    <a:pos x="417" y="37"/>
                  </a:cxn>
                  <a:cxn ang="0">
                    <a:pos x="397" y="33"/>
                  </a:cxn>
                  <a:cxn ang="0">
                    <a:pos x="373" y="25"/>
                  </a:cxn>
                  <a:cxn ang="0">
                    <a:pos x="361" y="27"/>
                  </a:cxn>
                  <a:cxn ang="0">
                    <a:pos x="328" y="31"/>
                  </a:cxn>
                  <a:cxn ang="0">
                    <a:pos x="304" y="36"/>
                  </a:cxn>
                  <a:cxn ang="0">
                    <a:pos x="285" y="31"/>
                  </a:cxn>
                  <a:cxn ang="0">
                    <a:pos x="267" y="31"/>
                  </a:cxn>
                  <a:cxn ang="0">
                    <a:pos x="241" y="33"/>
                  </a:cxn>
                  <a:cxn ang="0">
                    <a:pos x="205" y="33"/>
                  </a:cxn>
                  <a:cxn ang="0">
                    <a:pos x="157" y="28"/>
                  </a:cxn>
                  <a:cxn ang="0">
                    <a:pos x="102" y="27"/>
                  </a:cxn>
                  <a:cxn ang="0">
                    <a:pos x="51" y="33"/>
                  </a:cxn>
                  <a:cxn ang="0">
                    <a:pos x="24" y="42"/>
                  </a:cxn>
                  <a:cxn ang="0">
                    <a:pos x="9" y="40"/>
                  </a:cxn>
                  <a:cxn ang="0">
                    <a:pos x="0" y="34"/>
                  </a:cxn>
                  <a:cxn ang="0">
                    <a:pos x="7" y="24"/>
                  </a:cxn>
                </a:cxnLst>
                <a:rect l="0" t="0" r="r" b="b"/>
                <a:pathLst>
                  <a:path w="888" h="43">
                    <a:moveTo>
                      <a:pt x="7" y="24"/>
                    </a:moveTo>
                    <a:lnTo>
                      <a:pt x="46" y="16"/>
                    </a:lnTo>
                    <a:lnTo>
                      <a:pt x="91" y="9"/>
                    </a:lnTo>
                    <a:lnTo>
                      <a:pt x="124" y="7"/>
                    </a:lnTo>
                    <a:lnTo>
                      <a:pt x="195" y="9"/>
                    </a:lnTo>
                    <a:lnTo>
                      <a:pt x="259" y="12"/>
                    </a:lnTo>
                    <a:lnTo>
                      <a:pt x="304" y="12"/>
                    </a:lnTo>
                    <a:lnTo>
                      <a:pt x="340" y="7"/>
                    </a:lnTo>
                    <a:lnTo>
                      <a:pt x="355" y="3"/>
                    </a:lnTo>
                    <a:lnTo>
                      <a:pt x="384" y="4"/>
                    </a:lnTo>
                    <a:lnTo>
                      <a:pt x="436" y="10"/>
                    </a:lnTo>
                    <a:lnTo>
                      <a:pt x="475" y="19"/>
                    </a:lnTo>
                    <a:lnTo>
                      <a:pt x="523" y="22"/>
                    </a:lnTo>
                    <a:lnTo>
                      <a:pt x="574" y="18"/>
                    </a:lnTo>
                    <a:lnTo>
                      <a:pt x="621" y="15"/>
                    </a:lnTo>
                    <a:lnTo>
                      <a:pt x="655" y="18"/>
                    </a:lnTo>
                    <a:lnTo>
                      <a:pt x="696" y="19"/>
                    </a:lnTo>
                    <a:lnTo>
                      <a:pt x="729" y="22"/>
                    </a:lnTo>
                    <a:lnTo>
                      <a:pt x="766" y="15"/>
                    </a:lnTo>
                    <a:lnTo>
                      <a:pt x="795" y="10"/>
                    </a:lnTo>
                    <a:lnTo>
                      <a:pt x="820" y="1"/>
                    </a:lnTo>
                    <a:lnTo>
                      <a:pt x="852" y="0"/>
                    </a:lnTo>
                    <a:lnTo>
                      <a:pt x="882" y="4"/>
                    </a:lnTo>
                    <a:lnTo>
                      <a:pt x="888" y="13"/>
                    </a:lnTo>
                    <a:lnTo>
                      <a:pt x="879" y="21"/>
                    </a:lnTo>
                    <a:lnTo>
                      <a:pt x="864" y="22"/>
                    </a:lnTo>
                    <a:lnTo>
                      <a:pt x="847" y="21"/>
                    </a:lnTo>
                    <a:lnTo>
                      <a:pt x="804" y="28"/>
                    </a:lnTo>
                    <a:lnTo>
                      <a:pt x="774" y="42"/>
                    </a:lnTo>
                    <a:lnTo>
                      <a:pt x="759" y="43"/>
                    </a:lnTo>
                    <a:lnTo>
                      <a:pt x="726" y="40"/>
                    </a:lnTo>
                    <a:lnTo>
                      <a:pt x="699" y="39"/>
                    </a:lnTo>
                    <a:lnTo>
                      <a:pt x="619" y="40"/>
                    </a:lnTo>
                    <a:lnTo>
                      <a:pt x="582" y="43"/>
                    </a:lnTo>
                    <a:lnTo>
                      <a:pt x="531" y="43"/>
                    </a:lnTo>
                    <a:lnTo>
                      <a:pt x="492" y="39"/>
                    </a:lnTo>
                    <a:lnTo>
                      <a:pt x="459" y="36"/>
                    </a:lnTo>
                    <a:lnTo>
                      <a:pt x="432" y="37"/>
                    </a:lnTo>
                    <a:lnTo>
                      <a:pt x="417" y="37"/>
                    </a:lnTo>
                    <a:lnTo>
                      <a:pt x="397" y="33"/>
                    </a:lnTo>
                    <a:lnTo>
                      <a:pt x="373" y="25"/>
                    </a:lnTo>
                    <a:lnTo>
                      <a:pt x="361" y="27"/>
                    </a:lnTo>
                    <a:lnTo>
                      <a:pt x="328" y="31"/>
                    </a:lnTo>
                    <a:lnTo>
                      <a:pt x="304" y="36"/>
                    </a:lnTo>
                    <a:lnTo>
                      <a:pt x="285" y="31"/>
                    </a:lnTo>
                    <a:lnTo>
                      <a:pt x="267" y="31"/>
                    </a:lnTo>
                    <a:lnTo>
                      <a:pt x="241" y="33"/>
                    </a:lnTo>
                    <a:lnTo>
                      <a:pt x="205" y="33"/>
                    </a:lnTo>
                    <a:lnTo>
                      <a:pt x="157" y="28"/>
                    </a:lnTo>
                    <a:lnTo>
                      <a:pt x="102" y="27"/>
                    </a:lnTo>
                    <a:lnTo>
                      <a:pt x="51" y="33"/>
                    </a:lnTo>
                    <a:lnTo>
                      <a:pt x="24" y="42"/>
                    </a:lnTo>
                    <a:lnTo>
                      <a:pt x="9" y="40"/>
                    </a:lnTo>
                    <a:lnTo>
                      <a:pt x="0" y="34"/>
                    </a:lnTo>
                    <a:lnTo>
                      <a:pt x="7" y="2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7" name="Group 175"/>
            <p:cNvGrpSpPr>
              <a:grpSpLocks/>
            </p:cNvGrpSpPr>
            <p:nvPr/>
          </p:nvGrpSpPr>
          <p:grpSpPr bwMode="auto">
            <a:xfrm flipV="1">
              <a:off x="0" y="4063"/>
              <a:ext cx="5760" cy="257"/>
              <a:chOff x="0" y="0"/>
              <a:chExt cx="5762" cy="305"/>
            </a:xfrm>
          </p:grpSpPr>
          <p:sp>
            <p:nvSpPr>
              <p:cNvPr id="11" name="Freeform 176"/>
              <p:cNvSpPr>
                <a:spLocks/>
              </p:cNvSpPr>
              <p:nvPr/>
            </p:nvSpPr>
            <p:spPr bwMode="ltGray">
              <a:xfrm>
                <a:off x="1" y="0"/>
                <a:ext cx="5761" cy="305"/>
              </a:xfrm>
              <a:custGeom>
                <a:avLst/>
                <a:gdLst/>
                <a:ahLst/>
                <a:cxnLst>
                  <a:cxn ang="0">
                    <a:pos x="5126" y="2"/>
                  </a:cxn>
                  <a:cxn ang="0">
                    <a:pos x="5126" y="276"/>
                  </a:cxn>
                  <a:cxn ang="0">
                    <a:pos x="5037" y="278"/>
                  </a:cxn>
                  <a:cxn ang="0">
                    <a:pos x="4914" y="300"/>
                  </a:cxn>
                  <a:cxn ang="0">
                    <a:pos x="4847" y="296"/>
                  </a:cxn>
                  <a:cxn ang="0">
                    <a:pos x="4648" y="273"/>
                  </a:cxn>
                  <a:cxn ang="0">
                    <a:pos x="4508" y="264"/>
                  </a:cxn>
                  <a:cxn ang="0">
                    <a:pos x="4245" y="287"/>
                  </a:cxn>
                  <a:cxn ang="0">
                    <a:pos x="3983" y="291"/>
                  </a:cxn>
                  <a:cxn ang="0">
                    <a:pos x="3640" y="282"/>
                  </a:cxn>
                  <a:cxn ang="0">
                    <a:pos x="3346" y="287"/>
                  </a:cxn>
                  <a:cxn ang="0">
                    <a:pos x="3165" y="305"/>
                  </a:cxn>
                  <a:cxn ang="0">
                    <a:pos x="2848" y="269"/>
                  </a:cxn>
                  <a:cxn ang="0">
                    <a:pos x="2618" y="260"/>
                  </a:cxn>
                  <a:cxn ang="0">
                    <a:pos x="2360" y="273"/>
                  </a:cxn>
                  <a:cxn ang="0">
                    <a:pos x="2007" y="282"/>
                  </a:cxn>
                  <a:cxn ang="0">
                    <a:pos x="1786" y="287"/>
                  </a:cxn>
                  <a:cxn ang="0">
                    <a:pos x="1686" y="296"/>
                  </a:cxn>
                  <a:cxn ang="0">
                    <a:pos x="1528" y="273"/>
                  </a:cxn>
                  <a:cxn ang="0">
                    <a:pos x="1334" y="287"/>
                  </a:cxn>
                  <a:cxn ang="0">
                    <a:pos x="1185" y="282"/>
                  </a:cxn>
                  <a:cxn ang="0">
                    <a:pos x="1081" y="291"/>
                  </a:cxn>
                  <a:cxn ang="0">
                    <a:pos x="968" y="282"/>
                  </a:cxn>
                  <a:cxn ang="0">
                    <a:pos x="827" y="273"/>
                  </a:cxn>
                  <a:cxn ang="0">
                    <a:pos x="701" y="273"/>
                  </a:cxn>
                  <a:cxn ang="0">
                    <a:pos x="583" y="291"/>
                  </a:cxn>
                  <a:cxn ang="0">
                    <a:pos x="484" y="278"/>
                  </a:cxn>
                  <a:cxn ang="0">
                    <a:pos x="335" y="251"/>
                  </a:cxn>
                  <a:cxn ang="0">
                    <a:pos x="172" y="260"/>
                  </a:cxn>
                  <a:cxn ang="0">
                    <a:pos x="77" y="251"/>
                  </a:cxn>
                  <a:cxn ang="0">
                    <a:pos x="0" y="237"/>
                  </a:cxn>
                  <a:cxn ang="0">
                    <a:pos x="0" y="0"/>
                  </a:cxn>
                  <a:cxn ang="0">
                    <a:pos x="5126" y="2"/>
                  </a:cxn>
                </a:cxnLst>
                <a:rect l="0" t="0" r="r" b="b"/>
                <a:pathLst>
                  <a:path w="5126" h="305">
                    <a:moveTo>
                      <a:pt x="5126" y="2"/>
                    </a:moveTo>
                    <a:lnTo>
                      <a:pt x="5126" y="276"/>
                    </a:lnTo>
                    <a:lnTo>
                      <a:pt x="5037" y="278"/>
                    </a:lnTo>
                    <a:lnTo>
                      <a:pt x="4914" y="300"/>
                    </a:lnTo>
                    <a:lnTo>
                      <a:pt x="4847" y="296"/>
                    </a:lnTo>
                    <a:lnTo>
                      <a:pt x="4648" y="273"/>
                    </a:lnTo>
                    <a:lnTo>
                      <a:pt x="4508" y="264"/>
                    </a:lnTo>
                    <a:lnTo>
                      <a:pt x="4245" y="287"/>
                    </a:lnTo>
                    <a:lnTo>
                      <a:pt x="3983" y="291"/>
                    </a:lnTo>
                    <a:lnTo>
                      <a:pt x="3640" y="282"/>
                    </a:lnTo>
                    <a:lnTo>
                      <a:pt x="3346" y="287"/>
                    </a:lnTo>
                    <a:lnTo>
                      <a:pt x="3165" y="305"/>
                    </a:lnTo>
                    <a:lnTo>
                      <a:pt x="2848" y="269"/>
                    </a:lnTo>
                    <a:lnTo>
                      <a:pt x="2618" y="260"/>
                    </a:lnTo>
                    <a:lnTo>
                      <a:pt x="2360" y="273"/>
                    </a:lnTo>
                    <a:lnTo>
                      <a:pt x="2007" y="282"/>
                    </a:lnTo>
                    <a:lnTo>
                      <a:pt x="1786" y="287"/>
                    </a:lnTo>
                    <a:lnTo>
                      <a:pt x="1686" y="296"/>
                    </a:lnTo>
                    <a:lnTo>
                      <a:pt x="1528" y="273"/>
                    </a:lnTo>
                    <a:lnTo>
                      <a:pt x="1334" y="287"/>
                    </a:lnTo>
                    <a:lnTo>
                      <a:pt x="1185" y="282"/>
                    </a:lnTo>
                    <a:lnTo>
                      <a:pt x="1081" y="291"/>
                    </a:lnTo>
                    <a:lnTo>
                      <a:pt x="968" y="282"/>
                    </a:lnTo>
                    <a:lnTo>
                      <a:pt x="827" y="273"/>
                    </a:lnTo>
                    <a:lnTo>
                      <a:pt x="701" y="273"/>
                    </a:lnTo>
                    <a:lnTo>
                      <a:pt x="583" y="291"/>
                    </a:lnTo>
                    <a:lnTo>
                      <a:pt x="484" y="278"/>
                    </a:lnTo>
                    <a:lnTo>
                      <a:pt x="335" y="251"/>
                    </a:lnTo>
                    <a:lnTo>
                      <a:pt x="172" y="260"/>
                    </a:lnTo>
                    <a:lnTo>
                      <a:pt x="77" y="251"/>
                    </a:lnTo>
                    <a:lnTo>
                      <a:pt x="0" y="237"/>
                    </a:lnTo>
                    <a:lnTo>
                      <a:pt x="0" y="0"/>
                    </a:lnTo>
                    <a:lnTo>
                      <a:pt x="5126" y="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hlink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2" name="Freeform 177"/>
              <p:cNvSpPr>
                <a:spLocks/>
              </p:cNvSpPr>
              <p:nvPr/>
            </p:nvSpPr>
            <p:spPr bwMode="ltGray">
              <a:xfrm>
                <a:off x="0" y="154"/>
                <a:ext cx="212" cy="107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2" y="30"/>
                  </a:cxn>
                  <a:cxn ang="0">
                    <a:pos x="23" y="12"/>
                  </a:cxn>
                  <a:cxn ang="0">
                    <a:pos x="53" y="2"/>
                  </a:cxn>
                  <a:cxn ang="0">
                    <a:pos x="81" y="0"/>
                  </a:cxn>
                  <a:cxn ang="0">
                    <a:pos x="123" y="11"/>
                  </a:cxn>
                  <a:cxn ang="0">
                    <a:pos x="147" y="30"/>
                  </a:cxn>
                  <a:cxn ang="0">
                    <a:pos x="162" y="59"/>
                  </a:cxn>
                  <a:cxn ang="0">
                    <a:pos x="165" y="80"/>
                  </a:cxn>
                  <a:cxn ang="0">
                    <a:pos x="167" y="92"/>
                  </a:cxn>
                  <a:cxn ang="0">
                    <a:pos x="156" y="95"/>
                  </a:cxn>
                  <a:cxn ang="0">
                    <a:pos x="77" y="87"/>
                  </a:cxn>
                  <a:cxn ang="0">
                    <a:pos x="0" y="74"/>
                  </a:cxn>
                </a:cxnLst>
                <a:rect l="0" t="0" r="r" b="b"/>
                <a:pathLst>
                  <a:path w="167" h="95">
                    <a:moveTo>
                      <a:pt x="0" y="74"/>
                    </a:moveTo>
                    <a:lnTo>
                      <a:pt x="2" y="30"/>
                    </a:lnTo>
                    <a:lnTo>
                      <a:pt x="23" y="12"/>
                    </a:lnTo>
                    <a:lnTo>
                      <a:pt x="53" y="2"/>
                    </a:lnTo>
                    <a:lnTo>
                      <a:pt x="81" y="0"/>
                    </a:lnTo>
                    <a:lnTo>
                      <a:pt x="123" y="11"/>
                    </a:lnTo>
                    <a:lnTo>
                      <a:pt x="147" y="30"/>
                    </a:lnTo>
                    <a:lnTo>
                      <a:pt x="162" y="59"/>
                    </a:lnTo>
                    <a:lnTo>
                      <a:pt x="165" y="80"/>
                    </a:lnTo>
                    <a:lnTo>
                      <a:pt x="167" y="92"/>
                    </a:lnTo>
                    <a:lnTo>
                      <a:pt x="156" y="95"/>
                    </a:lnTo>
                    <a:lnTo>
                      <a:pt x="77" y="87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3" name="Freeform 178"/>
              <p:cNvSpPr>
                <a:spLocks/>
              </p:cNvSpPr>
              <p:nvPr/>
            </p:nvSpPr>
            <p:spPr bwMode="ltGray">
              <a:xfrm>
                <a:off x="312" y="1"/>
                <a:ext cx="1036" cy="141"/>
              </a:xfrm>
              <a:custGeom>
                <a:avLst/>
                <a:gdLst/>
                <a:ahLst/>
                <a:cxnLst>
                  <a:cxn ang="0">
                    <a:pos x="0" y="141"/>
                  </a:cxn>
                  <a:cxn ang="0">
                    <a:pos x="41" y="88"/>
                  </a:cxn>
                  <a:cxn ang="0">
                    <a:pos x="70" y="68"/>
                  </a:cxn>
                  <a:cxn ang="0">
                    <a:pos x="135" y="44"/>
                  </a:cxn>
                  <a:cxn ang="0">
                    <a:pos x="207" y="33"/>
                  </a:cxn>
                  <a:cxn ang="0">
                    <a:pos x="299" y="34"/>
                  </a:cxn>
                  <a:cxn ang="0">
                    <a:pos x="397" y="46"/>
                  </a:cxn>
                  <a:cxn ang="0">
                    <a:pos x="494" y="60"/>
                  </a:cxn>
                  <a:cxn ang="0">
                    <a:pos x="550" y="63"/>
                  </a:cxn>
                  <a:cxn ang="0">
                    <a:pos x="613" y="61"/>
                  </a:cxn>
                  <a:cxn ang="0">
                    <a:pos x="662" y="51"/>
                  </a:cxn>
                  <a:cxn ang="0">
                    <a:pos x="708" y="33"/>
                  </a:cxn>
                  <a:cxn ang="0">
                    <a:pos x="753" y="0"/>
                  </a:cxn>
                  <a:cxn ang="0">
                    <a:pos x="921" y="1"/>
                  </a:cxn>
                  <a:cxn ang="0">
                    <a:pos x="899" y="39"/>
                  </a:cxn>
                  <a:cxn ang="0">
                    <a:pos x="874" y="67"/>
                  </a:cxn>
                  <a:cxn ang="0">
                    <a:pos x="850" y="81"/>
                  </a:cxn>
                  <a:cxn ang="0">
                    <a:pos x="824" y="95"/>
                  </a:cxn>
                  <a:cxn ang="0">
                    <a:pos x="789" y="107"/>
                  </a:cxn>
                  <a:cxn ang="0">
                    <a:pos x="749" y="114"/>
                  </a:cxn>
                  <a:cxn ang="0">
                    <a:pos x="689" y="121"/>
                  </a:cxn>
                  <a:cxn ang="0">
                    <a:pos x="631" y="121"/>
                  </a:cxn>
                  <a:cxn ang="0">
                    <a:pos x="529" y="114"/>
                  </a:cxn>
                  <a:cxn ang="0">
                    <a:pos x="448" y="102"/>
                  </a:cxn>
                  <a:cxn ang="0">
                    <a:pos x="377" y="91"/>
                  </a:cxn>
                  <a:cxn ang="0">
                    <a:pos x="299" y="87"/>
                  </a:cxn>
                  <a:cxn ang="0">
                    <a:pos x="210" y="94"/>
                  </a:cxn>
                  <a:cxn ang="0">
                    <a:pos x="152" y="105"/>
                  </a:cxn>
                  <a:cxn ang="0">
                    <a:pos x="122" y="107"/>
                  </a:cxn>
                  <a:cxn ang="0">
                    <a:pos x="67" y="114"/>
                  </a:cxn>
                  <a:cxn ang="0">
                    <a:pos x="24" y="127"/>
                  </a:cxn>
                  <a:cxn ang="0">
                    <a:pos x="0" y="141"/>
                  </a:cxn>
                </a:cxnLst>
                <a:rect l="0" t="0" r="r" b="b"/>
                <a:pathLst>
                  <a:path w="921" h="141">
                    <a:moveTo>
                      <a:pt x="0" y="141"/>
                    </a:moveTo>
                    <a:lnTo>
                      <a:pt x="41" y="88"/>
                    </a:lnTo>
                    <a:lnTo>
                      <a:pt x="70" y="68"/>
                    </a:lnTo>
                    <a:lnTo>
                      <a:pt x="135" y="44"/>
                    </a:lnTo>
                    <a:lnTo>
                      <a:pt x="207" y="33"/>
                    </a:lnTo>
                    <a:lnTo>
                      <a:pt x="299" y="34"/>
                    </a:lnTo>
                    <a:lnTo>
                      <a:pt x="397" y="46"/>
                    </a:lnTo>
                    <a:lnTo>
                      <a:pt x="494" y="60"/>
                    </a:lnTo>
                    <a:lnTo>
                      <a:pt x="550" y="63"/>
                    </a:lnTo>
                    <a:lnTo>
                      <a:pt x="613" y="61"/>
                    </a:lnTo>
                    <a:lnTo>
                      <a:pt x="662" y="51"/>
                    </a:lnTo>
                    <a:lnTo>
                      <a:pt x="708" y="33"/>
                    </a:lnTo>
                    <a:lnTo>
                      <a:pt x="753" y="0"/>
                    </a:lnTo>
                    <a:lnTo>
                      <a:pt x="921" y="1"/>
                    </a:lnTo>
                    <a:lnTo>
                      <a:pt x="899" y="39"/>
                    </a:lnTo>
                    <a:lnTo>
                      <a:pt x="874" y="67"/>
                    </a:lnTo>
                    <a:lnTo>
                      <a:pt x="850" y="81"/>
                    </a:lnTo>
                    <a:lnTo>
                      <a:pt x="824" y="95"/>
                    </a:lnTo>
                    <a:lnTo>
                      <a:pt x="789" y="107"/>
                    </a:lnTo>
                    <a:lnTo>
                      <a:pt x="749" y="114"/>
                    </a:lnTo>
                    <a:lnTo>
                      <a:pt x="689" y="121"/>
                    </a:lnTo>
                    <a:lnTo>
                      <a:pt x="631" y="121"/>
                    </a:lnTo>
                    <a:lnTo>
                      <a:pt x="529" y="114"/>
                    </a:lnTo>
                    <a:lnTo>
                      <a:pt x="448" y="102"/>
                    </a:lnTo>
                    <a:lnTo>
                      <a:pt x="377" y="91"/>
                    </a:lnTo>
                    <a:lnTo>
                      <a:pt x="299" y="87"/>
                    </a:lnTo>
                    <a:lnTo>
                      <a:pt x="210" y="94"/>
                    </a:lnTo>
                    <a:lnTo>
                      <a:pt x="152" y="105"/>
                    </a:lnTo>
                    <a:lnTo>
                      <a:pt x="122" y="107"/>
                    </a:lnTo>
                    <a:lnTo>
                      <a:pt x="67" y="114"/>
                    </a:lnTo>
                    <a:lnTo>
                      <a:pt x="24" y="127"/>
                    </a:lnTo>
                    <a:lnTo>
                      <a:pt x="0" y="141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4" name="Freeform 179"/>
              <p:cNvSpPr>
                <a:spLocks/>
              </p:cNvSpPr>
              <p:nvPr/>
            </p:nvSpPr>
            <p:spPr bwMode="ltGray">
              <a:xfrm>
                <a:off x="1069" y="186"/>
                <a:ext cx="242" cy="102"/>
              </a:xfrm>
              <a:custGeom>
                <a:avLst/>
                <a:gdLst/>
                <a:ahLst/>
                <a:cxnLst>
                  <a:cxn ang="0">
                    <a:pos x="6" y="73"/>
                  </a:cxn>
                  <a:cxn ang="0">
                    <a:pos x="30" y="52"/>
                  </a:cxn>
                  <a:cxn ang="0">
                    <a:pos x="64" y="30"/>
                  </a:cxn>
                  <a:cxn ang="0">
                    <a:pos x="103" y="12"/>
                  </a:cxn>
                  <a:cxn ang="0">
                    <a:pos x="157" y="0"/>
                  </a:cxn>
                  <a:cxn ang="0">
                    <a:pos x="190" y="0"/>
                  </a:cxn>
                  <a:cxn ang="0">
                    <a:pos x="163" y="13"/>
                  </a:cxn>
                  <a:cxn ang="0">
                    <a:pos x="129" y="33"/>
                  </a:cxn>
                  <a:cxn ang="0">
                    <a:pos x="103" y="55"/>
                  </a:cxn>
                  <a:cxn ang="0">
                    <a:pos x="93" y="75"/>
                  </a:cxn>
                  <a:cxn ang="0">
                    <a:pos x="88" y="90"/>
                  </a:cxn>
                  <a:cxn ang="0">
                    <a:pos x="34" y="87"/>
                  </a:cxn>
                  <a:cxn ang="0">
                    <a:pos x="0" y="84"/>
                  </a:cxn>
                  <a:cxn ang="0">
                    <a:pos x="6" y="73"/>
                  </a:cxn>
                </a:cxnLst>
                <a:rect l="0" t="0" r="r" b="b"/>
                <a:pathLst>
                  <a:path w="190" h="90">
                    <a:moveTo>
                      <a:pt x="6" y="73"/>
                    </a:moveTo>
                    <a:lnTo>
                      <a:pt x="30" y="52"/>
                    </a:lnTo>
                    <a:lnTo>
                      <a:pt x="64" y="30"/>
                    </a:lnTo>
                    <a:lnTo>
                      <a:pt x="103" y="12"/>
                    </a:lnTo>
                    <a:lnTo>
                      <a:pt x="157" y="0"/>
                    </a:lnTo>
                    <a:lnTo>
                      <a:pt x="190" y="0"/>
                    </a:lnTo>
                    <a:lnTo>
                      <a:pt x="163" y="13"/>
                    </a:lnTo>
                    <a:lnTo>
                      <a:pt x="129" y="33"/>
                    </a:lnTo>
                    <a:lnTo>
                      <a:pt x="103" y="55"/>
                    </a:lnTo>
                    <a:lnTo>
                      <a:pt x="93" y="75"/>
                    </a:lnTo>
                    <a:lnTo>
                      <a:pt x="88" y="90"/>
                    </a:lnTo>
                    <a:lnTo>
                      <a:pt x="34" y="87"/>
                    </a:lnTo>
                    <a:lnTo>
                      <a:pt x="0" y="84"/>
                    </a:lnTo>
                    <a:lnTo>
                      <a:pt x="6" y="73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5" name="Freeform 180"/>
              <p:cNvSpPr>
                <a:spLocks/>
              </p:cNvSpPr>
              <p:nvPr/>
            </p:nvSpPr>
            <p:spPr bwMode="ltGray">
              <a:xfrm>
                <a:off x="1595" y="2"/>
                <a:ext cx="214" cy="8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15"/>
                  </a:cxn>
                  <a:cxn ang="0">
                    <a:pos x="45" y="42"/>
                  </a:cxn>
                  <a:cxn ang="0">
                    <a:pos x="82" y="60"/>
                  </a:cxn>
                  <a:cxn ang="0">
                    <a:pos x="136" y="80"/>
                  </a:cxn>
                  <a:cxn ang="0">
                    <a:pos x="190" y="86"/>
                  </a:cxn>
                  <a:cxn ang="0">
                    <a:pos x="136" y="63"/>
                  </a:cxn>
                  <a:cxn ang="0">
                    <a:pos x="113" y="45"/>
                  </a:cxn>
                  <a:cxn ang="0">
                    <a:pos x="93" y="19"/>
                  </a:cxn>
                  <a:cxn ang="0">
                    <a:pos x="86" y="0"/>
                  </a:cxn>
                  <a:cxn ang="0">
                    <a:pos x="0" y="0"/>
                  </a:cxn>
                </a:cxnLst>
                <a:rect l="0" t="0" r="r" b="b"/>
                <a:pathLst>
                  <a:path w="190" h="86">
                    <a:moveTo>
                      <a:pt x="0" y="0"/>
                    </a:moveTo>
                    <a:lnTo>
                      <a:pt x="11" y="15"/>
                    </a:lnTo>
                    <a:lnTo>
                      <a:pt x="45" y="42"/>
                    </a:lnTo>
                    <a:lnTo>
                      <a:pt x="82" y="60"/>
                    </a:lnTo>
                    <a:lnTo>
                      <a:pt x="136" y="80"/>
                    </a:lnTo>
                    <a:lnTo>
                      <a:pt x="190" y="86"/>
                    </a:lnTo>
                    <a:lnTo>
                      <a:pt x="136" y="63"/>
                    </a:lnTo>
                    <a:lnTo>
                      <a:pt x="113" y="45"/>
                    </a:lnTo>
                    <a:lnTo>
                      <a:pt x="93" y="19"/>
                    </a:lnTo>
                    <a:lnTo>
                      <a:pt x="8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6" name="Freeform 181"/>
              <p:cNvSpPr>
                <a:spLocks/>
              </p:cNvSpPr>
              <p:nvPr/>
            </p:nvSpPr>
            <p:spPr bwMode="ltGray">
              <a:xfrm>
                <a:off x="1646" y="153"/>
                <a:ext cx="492" cy="140"/>
              </a:xfrm>
              <a:custGeom>
                <a:avLst/>
                <a:gdLst/>
                <a:ahLst/>
                <a:cxnLst>
                  <a:cxn ang="0">
                    <a:pos x="387" y="115"/>
                  </a:cxn>
                  <a:cxn ang="0">
                    <a:pos x="372" y="96"/>
                  </a:cxn>
                  <a:cxn ang="0">
                    <a:pos x="353" y="82"/>
                  </a:cxn>
                  <a:cxn ang="0">
                    <a:pos x="327" y="69"/>
                  </a:cxn>
                  <a:cxn ang="0">
                    <a:pos x="297" y="58"/>
                  </a:cxn>
                  <a:cxn ang="0">
                    <a:pos x="258" y="49"/>
                  </a:cxn>
                  <a:cxn ang="0">
                    <a:pos x="210" y="43"/>
                  </a:cxn>
                  <a:cxn ang="0">
                    <a:pos x="155" y="39"/>
                  </a:cxn>
                  <a:cxn ang="0">
                    <a:pos x="110" y="34"/>
                  </a:cxn>
                  <a:cxn ang="0">
                    <a:pos x="68" y="28"/>
                  </a:cxn>
                  <a:cxn ang="0">
                    <a:pos x="35" y="19"/>
                  </a:cxn>
                  <a:cxn ang="0">
                    <a:pos x="11" y="9"/>
                  </a:cxn>
                  <a:cxn ang="0">
                    <a:pos x="0" y="0"/>
                  </a:cxn>
                  <a:cxn ang="0">
                    <a:pos x="15" y="40"/>
                  </a:cxn>
                  <a:cxn ang="0">
                    <a:pos x="33" y="57"/>
                  </a:cxn>
                  <a:cxn ang="0">
                    <a:pos x="74" y="75"/>
                  </a:cxn>
                  <a:cxn ang="0">
                    <a:pos x="120" y="84"/>
                  </a:cxn>
                  <a:cxn ang="0">
                    <a:pos x="170" y="94"/>
                  </a:cxn>
                  <a:cxn ang="0">
                    <a:pos x="195" y="103"/>
                  </a:cxn>
                  <a:cxn ang="0">
                    <a:pos x="209" y="115"/>
                  </a:cxn>
                  <a:cxn ang="0">
                    <a:pos x="216" y="124"/>
                  </a:cxn>
                  <a:cxn ang="0">
                    <a:pos x="282" y="120"/>
                  </a:cxn>
                  <a:cxn ang="0">
                    <a:pos x="356" y="118"/>
                  </a:cxn>
                  <a:cxn ang="0">
                    <a:pos x="387" y="115"/>
                  </a:cxn>
                </a:cxnLst>
                <a:rect l="0" t="0" r="r" b="b"/>
                <a:pathLst>
                  <a:path w="387" h="124">
                    <a:moveTo>
                      <a:pt x="387" y="115"/>
                    </a:moveTo>
                    <a:lnTo>
                      <a:pt x="372" y="96"/>
                    </a:lnTo>
                    <a:lnTo>
                      <a:pt x="353" y="82"/>
                    </a:lnTo>
                    <a:lnTo>
                      <a:pt x="327" y="69"/>
                    </a:lnTo>
                    <a:lnTo>
                      <a:pt x="297" y="58"/>
                    </a:lnTo>
                    <a:lnTo>
                      <a:pt x="258" y="49"/>
                    </a:lnTo>
                    <a:lnTo>
                      <a:pt x="210" y="43"/>
                    </a:lnTo>
                    <a:lnTo>
                      <a:pt x="155" y="39"/>
                    </a:lnTo>
                    <a:lnTo>
                      <a:pt x="110" y="34"/>
                    </a:lnTo>
                    <a:lnTo>
                      <a:pt x="68" y="28"/>
                    </a:lnTo>
                    <a:lnTo>
                      <a:pt x="35" y="19"/>
                    </a:lnTo>
                    <a:lnTo>
                      <a:pt x="11" y="9"/>
                    </a:lnTo>
                    <a:lnTo>
                      <a:pt x="0" y="0"/>
                    </a:lnTo>
                    <a:lnTo>
                      <a:pt x="15" y="40"/>
                    </a:lnTo>
                    <a:lnTo>
                      <a:pt x="33" y="57"/>
                    </a:lnTo>
                    <a:lnTo>
                      <a:pt x="74" y="75"/>
                    </a:lnTo>
                    <a:lnTo>
                      <a:pt x="120" y="84"/>
                    </a:lnTo>
                    <a:lnTo>
                      <a:pt x="170" y="94"/>
                    </a:lnTo>
                    <a:lnTo>
                      <a:pt x="195" y="103"/>
                    </a:lnTo>
                    <a:lnTo>
                      <a:pt x="209" y="115"/>
                    </a:lnTo>
                    <a:lnTo>
                      <a:pt x="216" y="124"/>
                    </a:lnTo>
                    <a:lnTo>
                      <a:pt x="282" y="120"/>
                    </a:lnTo>
                    <a:lnTo>
                      <a:pt x="356" y="118"/>
                    </a:lnTo>
                    <a:lnTo>
                      <a:pt x="387" y="115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7" name="Freeform 182"/>
              <p:cNvSpPr>
                <a:spLocks/>
              </p:cNvSpPr>
              <p:nvPr/>
            </p:nvSpPr>
            <p:spPr bwMode="ltGray">
              <a:xfrm>
                <a:off x="1964" y="2"/>
                <a:ext cx="175" cy="2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21"/>
                  </a:cxn>
                  <a:cxn ang="0">
                    <a:pos x="52" y="28"/>
                  </a:cxn>
                  <a:cxn ang="0">
                    <a:pos x="90" y="29"/>
                  </a:cxn>
                  <a:cxn ang="0">
                    <a:pos x="128" y="21"/>
                  </a:cxn>
                  <a:cxn ang="0">
                    <a:pos x="156" y="0"/>
                  </a:cxn>
                  <a:cxn ang="0">
                    <a:pos x="0" y="0"/>
                  </a:cxn>
                </a:cxnLst>
                <a:rect l="0" t="0" r="r" b="b"/>
                <a:pathLst>
                  <a:path w="156" h="29">
                    <a:moveTo>
                      <a:pt x="0" y="0"/>
                    </a:moveTo>
                    <a:lnTo>
                      <a:pt x="25" y="21"/>
                    </a:lnTo>
                    <a:lnTo>
                      <a:pt x="52" y="28"/>
                    </a:lnTo>
                    <a:lnTo>
                      <a:pt x="90" y="29"/>
                    </a:lnTo>
                    <a:lnTo>
                      <a:pt x="128" y="21"/>
                    </a:lnTo>
                    <a:lnTo>
                      <a:pt x="15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8" name="Freeform 183"/>
              <p:cNvSpPr>
                <a:spLocks/>
              </p:cNvSpPr>
              <p:nvPr/>
            </p:nvSpPr>
            <p:spPr bwMode="ltGray">
              <a:xfrm>
                <a:off x="2233" y="2"/>
                <a:ext cx="1080" cy="172"/>
              </a:xfrm>
              <a:custGeom>
                <a:avLst/>
                <a:gdLst/>
                <a:ahLst/>
                <a:cxnLst>
                  <a:cxn ang="0">
                    <a:pos x="770" y="0"/>
                  </a:cxn>
                  <a:cxn ang="0">
                    <a:pos x="750" y="16"/>
                  </a:cxn>
                  <a:cxn ang="0">
                    <a:pos x="712" y="40"/>
                  </a:cxn>
                  <a:cxn ang="0">
                    <a:pos x="661" y="59"/>
                  </a:cxn>
                  <a:cxn ang="0">
                    <a:pos x="603" y="74"/>
                  </a:cxn>
                  <a:cxn ang="0">
                    <a:pos x="545" y="84"/>
                  </a:cxn>
                  <a:cxn ang="0">
                    <a:pos x="485" y="91"/>
                  </a:cxn>
                  <a:cxn ang="0">
                    <a:pos x="414" y="94"/>
                  </a:cxn>
                  <a:cxn ang="0">
                    <a:pos x="341" y="91"/>
                  </a:cxn>
                  <a:cxn ang="0">
                    <a:pos x="274" y="83"/>
                  </a:cxn>
                  <a:cxn ang="0">
                    <a:pos x="216" y="74"/>
                  </a:cxn>
                  <a:cxn ang="0">
                    <a:pos x="168" y="76"/>
                  </a:cxn>
                  <a:cxn ang="0">
                    <a:pos x="115" y="79"/>
                  </a:cxn>
                  <a:cxn ang="0">
                    <a:pos x="68" y="87"/>
                  </a:cxn>
                  <a:cxn ang="0">
                    <a:pos x="24" y="110"/>
                  </a:cxn>
                  <a:cxn ang="0">
                    <a:pos x="0" y="135"/>
                  </a:cxn>
                  <a:cxn ang="0">
                    <a:pos x="41" y="117"/>
                  </a:cxn>
                  <a:cxn ang="0">
                    <a:pos x="84" y="104"/>
                  </a:cxn>
                  <a:cxn ang="0">
                    <a:pos x="124" y="100"/>
                  </a:cxn>
                  <a:cxn ang="0">
                    <a:pos x="176" y="100"/>
                  </a:cxn>
                  <a:cxn ang="0">
                    <a:pos x="226" y="106"/>
                  </a:cxn>
                  <a:cxn ang="0">
                    <a:pos x="278" y="121"/>
                  </a:cxn>
                  <a:cxn ang="0">
                    <a:pos x="339" y="140"/>
                  </a:cxn>
                  <a:cxn ang="0">
                    <a:pos x="396" y="154"/>
                  </a:cxn>
                  <a:cxn ang="0">
                    <a:pos x="447" y="161"/>
                  </a:cxn>
                  <a:cxn ang="0">
                    <a:pos x="514" y="167"/>
                  </a:cxn>
                  <a:cxn ang="0">
                    <a:pos x="597" y="171"/>
                  </a:cxn>
                  <a:cxn ang="0">
                    <a:pos x="665" y="172"/>
                  </a:cxn>
                  <a:cxn ang="0">
                    <a:pos x="735" y="164"/>
                  </a:cxn>
                  <a:cxn ang="0">
                    <a:pos x="783" y="147"/>
                  </a:cxn>
                  <a:cxn ang="0">
                    <a:pos x="845" y="118"/>
                  </a:cxn>
                  <a:cxn ang="0">
                    <a:pos x="891" y="80"/>
                  </a:cxn>
                  <a:cxn ang="0">
                    <a:pos x="928" y="43"/>
                  </a:cxn>
                  <a:cxn ang="0">
                    <a:pos x="960" y="2"/>
                  </a:cxn>
                  <a:cxn ang="0">
                    <a:pos x="770" y="0"/>
                  </a:cxn>
                </a:cxnLst>
                <a:rect l="0" t="0" r="r" b="b"/>
                <a:pathLst>
                  <a:path w="960" h="172">
                    <a:moveTo>
                      <a:pt x="770" y="0"/>
                    </a:moveTo>
                    <a:lnTo>
                      <a:pt x="750" y="16"/>
                    </a:lnTo>
                    <a:lnTo>
                      <a:pt x="712" y="40"/>
                    </a:lnTo>
                    <a:lnTo>
                      <a:pt x="661" y="59"/>
                    </a:lnTo>
                    <a:lnTo>
                      <a:pt x="603" y="74"/>
                    </a:lnTo>
                    <a:lnTo>
                      <a:pt x="545" y="84"/>
                    </a:lnTo>
                    <a:lnTo>
                      <a:pt x="485" y="91"/>
                    </a:lnTo>
                    <a:lnTo>
                      <a:pt x="414" y="94"/>
                    </a:lnTo>
                    <a:lnTo>
                      <a:pt x="341" y="91"/>
                    </a:lnTo>
                    <a:lnTo>
                      <a:pt x="274" y="83"/>
                    </a:lnTo>
                    <a:lnTo>
                      <a:pt x="216" y="74"/>
                    </a:lnTo>
                    <a:lnTo>
                      <a:pt x="168" y="76"/>
                    </a:lnTo>
                    <a:lnTo>
                      <a:pt x="115" y="79"/>
                    </a:lnTo>
                    <a:lnTo>
                      <a:pt x="68" y="87"/>
                    </a:lnTo>
                    <a:lnTo>
                      <a:pt x="24" y="110"/>
                    </a:lnTo>
                    <a:lnTo>
                      <a:pt x="0" y="135"/>
                    </a:lnTo>
                    <a:lnTo>
                      <a:pt x="41" y="117"/>
                    </a:lnTo>
                    <a:lnTo>
                      <a:pt x="84" y="104"/>
                    </a:lnTo>
                    <a:lnTo>
                      <a:pt x="124" y="100"/>
                    </a:lnTo>
                    <a:lnTo>
                      <a:pt x="176" y="100"/>
                    </a:lnTo>
                    <a:lnTo>
                      <a:pt x="226" y="106"/>
                    </a:lnTo>
                    <a:lnTo>
                      <a:pt x="278" y="121"/>
                    </a:lnTo>
                    <a:lnTo>
                      <a:pt x="339" y="140"/>
                    </a:lnTo>
                    <a:lnTo>
                      <a:pt x="396" y="154"/>
                    </a:lnTo>
                    <a:lnTo>
                      <a:pt x="447" y="161"/>
                    </a:lnTo>
                    <a:lnTo>
                      <a:pt x="514" y="167"/>
                    </a:lnTo>
                    <a:lnTo>
                      <a:pt x="597" y="171"/>
                    </a:lnTo>
                    <a:lnTo>
                      <a:pt x="665" y="172"/>
                    </a:lnTo>
                    <a:lnTo>
                      <a:pt x="735" y="164"/>
                    </a:lnTo>
                    <a:lnTo>
                      <a:pt x="783" y="147"/>
                    </a:lnTo>
                    <a:lnTo>
                      <a:pt x="845" y="118"/>
                    </a:lnTo>
                    <a:lnTo>
                      <a:pt x="891" y="80"/>
                    </a:lnTo>
                    <a:lnTo>
                      <a:pt x="928" y="43"/>
                    </a:lnTo>
                    <a:lnTo>
                      <a:pt x="960" y="2"/>
                    </a:lnTo>
                    <a:lnTo>
                      <a:pt x="770" y="0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9" name="Freeform 184"/>
              <p:cNvSpPr>
                <a:spLocks/>
              </p:cNvSpPr>
              <p:nvPr/>
            </p:nvSpPr>
            <p:spPr bwMode="ltGray">
              <a:xfrm>
                <a:off x="3592" y="174"/>
                <a:ext cx="287" cy="125"/>
              </a:xfrm>
              <a:custGeom>
                <a:avLst/>
                <a:gdLst/>
                <a:ahLst/>
                <a:cxnLst>
                  <a:cxn ang="0">
                    <a:pos x="0" y="111"/>
                  </a:cxn>
                  <a:cxn ang="0">
                    <a:pos x="1" y="86"/>
                  </a:cxn>
                  <a:cxn ang="0">
                    <a:pos x="12" y="54"/>
                  </a:cxn>
                  <a:cxn ang="0">
                    <a:pos x="28" y="33"/>
                  </a:cxn>
                  <a:cxn ang="0">
                    <a:pos x="55" y="12"/>
                  </a:cxn>
                  <a:cxn ang="0">
                    <a:pos x="93" y="2"/>
                  </a:cxn>
                  <a:cxn ang="0">
                    <a:pos x="121" y="0"/>
                  </a:cxn>
                  <a:cxn ang="0">
                    <a:pos x="157" y="6"/>
                  </a:cxn>
                  <a:cxn ang="0">
                    <a:pos x="181" y="20"/>
                  </a:cxn>
                  <a:cxn ang="0">
                    <a:pos x="202" y="41"/>
                  </a:cxn>
                  <a:cxn ang="0">
                    <a:pos x="214" y="66"/>
                  </a:cxn>
                  <a:cxn ang="0">
                    <a:pos x="220" y="83"/>
                  </a:cxn>
                  <a:cxn ang="0">
                    <a:pos x="226" y="98"/>
                  </a:cxn>
                  <a:cxn ang="0">
                    <a:pos x="120" y="102"/>
                  </a:cxn>
                  <a:cxn ang="0">
                    <a:pos x="0" y="111"/>
                  </a:cxn>
                </a:cxnLst>
                <a:rect l="0" t="0" r="r" b="b"/>
                <a:pathLst>
                  <a:path w="226" h="111">
                    <a:moveTo>
                      <a:pt x="0" y="111"/>
                    </a:moveTo>
                    <a:lnTo>
                      <a:pt x="1" y="86"/>
                    </a:lnTo>
                    <a:lnTo>
                      <a:pt x="12" y="54"/>
                    </a:lnTo>
                    <a:lnTo>
                      <a:pt x="28" y="33"/>
                    </a:lnTo>
                    <a:lnTo>
                      <a:pt x="55" y="12"/>
                    </a:lnTo>
                    <a:lnTo>
                      <a:pt x="93" y="2"/>
                    </a:lnTo>
                    <a:lnTo>
                      <a:pt x="121" y="0"/>
                    </a:lnTo>
                    <a:lnTo>
                      <a:pt x="157" y="6"/>
                    </a:lnTo>
                    <a:lnTo>
                      <a:pt x="181" y="20"/>
                    </a:lnTo>
                    <a:lnTo>
                      <a:pt x="202" y="41"/>
                    </a:lnTo>
                    <a:lnTo>
                      <a:pt x="214" y="66"/>
                    </a:lnTo>
                    <a:lnTo>
                      <a:pt x="220" y="83"/>
                    </a:lnTo>
                    <a:lnTo>
                      <a:pt x="226" y="98"/>
                    </a:lnTo>
                    <a:lnTo>
                      <a:pt x="120" y="102"/>
                    </a:lnTo>
                    <a:lnTo>
                      <a:pt x="0" y="111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0" name="Freeform 185"/>
              <p:cNvSpPr>
                <a:spLocks/>
              </p:cNvSpPr>
              <p:nvPr/>
            </p:nvSpPr>
            <p:spPr bwMode="ltGray">
              <a:xfrm>
                <a:off x="3479" y="2"/>
                <a:ext cx="157" cy="45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57" y="19"/>
                  </a:cxn>
                  <a:cxn ang="0">
                    <a:pos x="32" y="29"/>
                  </a:cxn>
                  <a:cxn ang="0">
                    <a:pos x="0" y="33"/>
                  </a:cxn>
                  <a:cxn ang="0">
                    <a:pos x="52" y="45"/>
                  </a:cxn>
                  <a:cxn ang="0">
                    <a:pos x="85" y="38"/>
                  </a:cxn>
                  <a:cxn ang="0">
                    <a:pos x="140" y="2"/>
                  </a:cxn>
                  <a:cxn ang="0">
                    <a:pos x="86" y="0"/>
                  </a:cxn>
                </a:cxnLst>
                <a:rect l="0" t="0" r="r" b="b"/>
                <a:pathLst>
                  <a:path w="140" h="45">
                    <a:moveTo>
                      <a:pt x="86" y="0"/>
                    </a:moveTo>
                    <a:lnTo>
                      <a:pt x="57" y="19"/>
                    </a:lnTo>
                    <a:lnTo>
                      <a:pt x="32" y="29"/>
                    </a:lnTo>
                    <a:lnTo>
                      <a:pt x="0" y="33"/>
                    </a:lnTo>
                    <a:lnTo>
                      <a:pt x="52" y="45"/>
                    </a:lnTo>
                    <a:lnTo>
                      <a:pt x="85" y="38"/>
                    </a:lnTo>
                    <a:lnTo>
                      <a:pt x="140" y="2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1" name="Freeform 186"/>
              <p:cNvSpPr>
                <a:spLocks/>
              </p:cNvSpPr>
              <p:nvPr/>
            </p:nvSpPr>
            <p:spPr bwMode="ltGray">
              <a:xfrm>
                <a:off x="3680" y="71"/>
                <a:ext cx="728" cy="112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28" y="4"/>
                  </a:cxn>
                  <a:cxn ang="0">
                    <a:pos x="66" y="0"/>
                  </a:cxn>
                  <a:cxn ang="0">
                    <a:pos x="111" y="0"/>
                  </a:cxn>
                  <a:cxn ang="0">
                    <a:pos x="154" y="1"/>
                  </a:cxn>
                  <a:cxn ang="0">
                    <a:pos x="207" y="18"/>
                  </a:cxn>
                  <a:cxn ang="0">
                    <a:pos x="261" y="43"/>
                  </a:cxn>
                  <a:cxn ang="0">
                    <a:pos x="300" y="48"/>
                  </a:cxn>
                  <a:cxn ang="0">
                    <a:pos x="351" y="43"/>
                  </a:cxn>
                  <a:cxn ang="0">
                    <a:pos x="391" y="31"/>
                  </a:cxn>
                  <a:cxn ang="0">
                    <a:pos x="430" y="21"/>
                  </a:cxn>
                  <a:cxn ang="0">
                    <a:pos x="474" y="12"/>
                  </a:cxn>
                  <a:cxn ang="0">
                    <a:pos x="517" y="13"/>
                  </a:cxn>
                  <a:cxn ang="0">
                    <a:pos x="546" y="21"/>
                  </a:cxn>
                  <a:cxn ang="0">
                    <a:pos x="574" y="39"/>
                  </a:cxn>
                  <a:cxn ang="0">
                    <a:pos x="525" y="36"/>
                  </a:cxn>
                  <a:cxn ang="0">
                    <a:pos x="489" y="42"/>
                  </a:cxn>
                  <a:cxn ang="0">
                    <a:pos x="450" y="55"/>
                  </a:cxn>
                  <a:cxn ang="0">
                    <a:pos x="412" y="73"/>
                  </a:cxn>
                  <a:cxn ang="0">
                    <a:pos x="381" y="87"/>
                  </a:cxn>
                  <a:cxn ang="0">
                    <a:pos x="340" y="96"/>
                  </a:cxn>
                  <a:cxn ang="0">
                    <a:pos x="291" y="99"/>
                  </a:cxn>
                  <a:cxn ang="0">
                    <a:pos x="234" y="91"/>
                  </a:cxn>
                  <a:cxn ang="0">
                    <a:pos x="178" y="76"/>
                  </a:cxn>
                  <a:cxn ang="0">
                    <a:pos x="139" y="57"/>
                  </a:cxn>
                  <a:cxn ang="0">
                    <a:pos x="102" y="33"/>
                  </a:cxn>
                  <a:cxn ang="0">
                    <a:pos x="66" y="18"/>
                  </a:cxn>
                  <a:cxn ang="0">
                    <a:pos x="30" y="13"/>
                  </a:cxn>
                  <a:cxn ang="0">
                    <a:pos x="0" y="15"/>
                  </a:cxn>
                </a:cxnLst>
                <a:rect l="0" t="0" r="r" b="b"/>
                <a:pathLst>
                  <a:path w="574" h="99">
                    <a:moveTo>
                      <a:pt x="0" y="15"/>
                    </a:moveTo>
                    <a:lnTo>
                      <a:pt x="28" y="4"/>
                    </a:lnTo>
                    <a:lnTo>
                      <a:pt x="66" y="0"/>
                    </a:lnTo>
                    <a:lnTo>
                      <a:pt x="111" y="0"/>
                    </a:lnTo>
                    <a:lnTo>
                      <a:pt x="154" y="1"/>
                    </a:lnTo>
                    <a:lnTo>
                      <a:pt x="207" y="18"/>
                    </a:lnTo>
                    <a:lnTo>
                      <a:pt x="261" y="43"/>
                    </a:lnTo>
                    <a:lnTo>
                      <a:pt x="300" y="48"/>
                    </a:lnTo>
                    <a:lnTo>
                      <a:pt x="351" y="43"/>
                    </a:lnTo>
                    <a:lnTo>
                      <a:pt x="391" y="31"/>
                    </a:lnTo>
                    <a:lnTo>
                      <a:pt x="430" y="21"/>
                    </a:lnTo>
                    <a:lnTo>
                      <a:pt x="474" y="12"/>
                    </a:lnTo>
                    <a:lnTo>
                      <a:pt x="517" y="13"/>
                    </a:lnTo>
                    <a:lnTo>
                      <a:pt x="546" y="21"/>
                    </a:lnTo>
                    <a:lnTo>
                      <a:pt x="574" y="39"/>
                    </a:lnTo>
                    <a:lnTo>
                      <a:pt x="525" y="36"/>
                    </a:lnTo>
                    <a:lnTo>
                      <a:pt x="489" y="42"/>
                    </a:lnTo>
                    <a:lnTo>
                      <a:pt x="450" y="55"/>
                    </a:lnTo>
                    <a:lnTo>
                      <a:pt x="412" y="73"/>
                    </a:lnTo>
                    <a:lnTo>
                      <a:pt x="381" y="87"/>
                    </a:lnTo>
                    <a:lnTo>
                      <a:pt x="340" y="96"/>
                    </a:lnTo>
                    <a:lnTo>
                      <a:pt x="291" y="99"/>
                    </a:lnTo>
                    <a:lnTo>
                      <a:pt x="234" y="91"/>
                    </a:lnTo>
                    <a:lnTo>
                      <a:pt x="178" y="76"/>
                    </a:lnTo>
                    <a:lnTo>
                      <a:pt x="139" y="57"/>
                    </a:lnTo>
                    <a:lnTo>
                      <a:pt x="102" y="33"/>
                    </a:lnTo>
                    <a:lnTo>
                      <a:pt x="66" y="18"/>
                    </a:lnTo>
                    <a:lnTo>
                      <a:pt x="30" y="1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" name="Freeform 187"/>
              <p:cNvSpPr>
                <a:spLocks/>
              </p:cNvSpPr>
              <p:nvPr/>
            </p:nvSpPr>
            <p:spPr bwMode="ltGray">
              <a:xfrm>
                <a:off x="4375" y="211"/>
                <a:ext cx="109" cy="77"/>
              </a:xfrm>
              <a:custGeom>
                <a:avLst/>
                <a:gdLst/>
                <a:ahLst/>
                <a:cxnLst>
                  <a:cxn ang="0">
                    <a:pos x="0" y="66"/>
                  </a:cxn>
                  <a:cxn ang="0">
                    <a:pos x="14" y="39"/>
                  </a:cxn>
                  <a:cxn ang="0">
                    <a:pos x="39" y="17"/>
                  </a:cxn>
                  <a:cxn ang="0">
                    <a:pos x="62" y="6"/>
                  </a:cxn>
                  <a:cxn ang="0">
                    <a:pos x="86" y="0"/>
                  </a:cxn>
                  <a:cxn ang="0">
                    <a:pos x="59" y="33"/>
                  </a:cxn>
                  <a:cxn ang="0">
                    <a:pos x="50" y="54"/>
                  </a:cxn>
                  <a:cxn ang="0">
                    <a:pos x="47" y="68"/>
                  </a:cxn>
                  <a:cxn ang="0">
                    <a:pos x="0" y="66"/>
                  </a:cxn>
                </a:cxnLst>
                <a:rect l="0" t="0" r="r" b="b"/>
                <a:pathLst>
                  <a:path w="86" h="68">
                    <a:moveTo>
                      <a:pt x="0" y="66"/>
                    </a:moveTo>
                    <a:lnTo>
                      <a:pt x="14" y="39"/>
                    </a:lnTo>
                    <a:lnTo>
                      <a:pt x="39" y="17"/>
                    </a:lnTo>
                    <a:lnTo>
                      <a:pt x="62" y="6"/>
                    </a:lnTo>
                    <a:lnTo>
                      <a:pt x="86" y="0"/>
                    </a:lnTo>
                    <a:lnTo>
                      <a:pt x="59" y="33"/>
                    </a:lnTo>
                    <a:lnTo>
                      <a:pt x="50" y="54"/>
                    </a:lnTo>
                    <a:lnTo>
                      <a:pt x="47" y="68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3" name="Freeform 188"/>
              <p:cNvSpPr>
                <a:spLocks/>
              </p:cNvSpPr>
              <p:nvPr/>
            </p:nvSpPr>
            <p:spPr bwMode="ltGray">
              <a:xfrm>
                <a:off x="4602" y="2"/>
                <a:ext cx="264" cy="116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96" y="33"/>
                  </a:cxn>
                  <a:cxn ang="0">
                    <a:pos x="78" y="63"/>
                  </a:cxn>
                  <a:cxn ang="0">
                    <a:pos x="48" y="91"/>
                  </a:cxn>
                  <a:cxn ang="0">
                    <a:pos x="0" y="117"/>
                  </a:cxn>
                  <a:cxn ang="0">
                    <a:pos x="48" y="115"/>
                  </a:cxn>
                  <a:cxn ang="0">
                    <a:pos x="100" y="103"/>
                  </a:cxn>
                  <a:cxn ang="0">
                    <a:pos x="151" y="83"/>
                  </a:cxn>
                  <a:cxn ang="0">
                    <a:pos x="195" y="50"/>
                  </a:cxn>
                  <a:cxn ang="0">
                    <a:pos x="234" y="0"/>
                  </a:cxn>
                  <a:cxn ang="0">
                    <a:pos x="114" y="0"/>
                  </a:cxn>
                </a:cxnLst>
                <a:rect l="0" t="0" r="r" b="b"/>
                <a:pathLst>
                  <a:path w="234" h="117">
                    <a:moveTo>
                      <a:pt x="114" y="0"/>
                    </a:moveTo>
                    <a:lnTo>
                      <a:pt x="96" y="33"/>
                    </a:lnTo>
                    <a:lnTo>
                      <a:pt x="78" y="63"/>
                    </a:lnTo>
                    <a:lnTo>
                      <a:pt x="48" y="91"/>
                    </a:lnTo>
                    <a:lnTo>
                      <a:pt x="0" y="117"/>
                    </a:lnTo>
                    <a:lnTo>
                      <a:pt x="48" y="115"/>
                    </a:lnTo>
                    <a:lnTo>
                      <a:pt x="100" y="103"/>
                    </a:lnTo>
                    <a:lnTo>
                      <a:pt x="151" y="83"/>
                    </a:lnTo>
                    <a:lnTo>
                      <a:pt x="195" y="50"/>
                    </a:lnTo>
                    <a:lnTo>
                      <a:pt x="23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4" name="Freeform 189"/>
              <p:cNvSpPr>
                <a:spLocks/>
              </p:cNvSpPr>
              <p:nvPr/>
            </p:nvSpPr>
            <p:spPr bwMode="ltGray">
              <a:xfrm>
                <a:off x="4767" y="171"/>
                <a:ext cx="521" cy="115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16" y="83"/>
                  </a:cxn>
                  <a:cxn ang="0">
                    <a:pos x="42" y="68"/>
                  </a:cxn>
                  <a:cxn ang="0">
                    <a:pos x="82" y="50"/>
                  </a:cxn>
                  <a:cxn ang="0">
                    <a:pos x="126" y="41"/>
                  </a:cxn>
                  <a:cxn ang="0">
                    <a:pos x="195" y="39"/>
                  </a:cxn>
                  <a:cxn ang="0">
                    <a:pos x="247" y="38"/>
                  </a:cxn>
                  <a:cxn ang="0">
                    <a:pos x="301" y="35"/>
                  </a:cxn>
                  <a:cxn ang="0">
                    <a:pos x="340" y="27"/>
                  </a:cxn>
                  <a:cxn ang="0">
                    <a:pos x="381" y="12"/>
                  </a:cxn>
                  <a:cxn ang="0">
                    <a:pos x="406" y="0"/>
                  </a:cxn>
                  <a:cxn ang="0">
                    <a:pos x="411" y="12"/>
                  </a:cxn>
                  <a:cxn ang="0">
                    <a:pos x="373" y="36"/>
                  </a:cxn>
                  <a:cxn ang="0">
                    <a:pos x="324" y="57"/>
                  </a:cxn>
                  <a:cxn ang="0">
                    <a:pos x="261" y="71"/>
                  </a:cxn>
                  <a:cxn ang="0">
                    <a:pos x="238" y="83"/>
                  </a:cxn>
                  <a:cxn ang="0">
                    <a:pos x="177" y="87"/>
                  </a:cxn>
                  <a:cxn ang="0">
                    <a:pos x="76" y="98"/>
                  </a:cxn>
                  <a:cxn ang="0">
                    <a:pos x="0" y="102"/>
                  </a:cxn>
                </a:cxnLst>
                <a:rect l="0" t="0" r="r" b="b"/>
                <a:pathLst>
                  <a:path w="411" h="102">
                    <a:moveTo>
                      <a:pt x="0" y="102"/>
                    </a:moveTo>
                    <a:lnTo>
                      <a:pt x="16" y="83"/>
                    </a:lnTo>
                    <a:lnTo>
                      <a:pt x="42" y="68"/>
                    </a:lnTo>
                    <a:lnTo>
                      <a:pt x="82" y="50"/>
                    </a:lnTo>
                    <a:lnTo>
                      <a:pt x="126" y="41"/>
                    </a:lnTo>
                    <a:lnTo>
                      <a:pt x="195" y="39"/>
                    </a:lnTo>
                    <a:lnTo>
                      <a:pt x="247" y="38"/>
                    </a:lnTo>
                    <a:lnTo>
                      <a:pt x="301" y="35"/>
                    </a:lnTo>
                    <a:lnTo>
                      <a:pt x="340" y="27"/>
                    </a:lnTo>
                    <a:lnTo>
                      <a:pt x="381" y="12"/>
                    </a:lnTo>
                    <a:lnTo>
                      <a:pt x="406" y="0"/>
                    </a:lnTo>
                    <a:lnTo>
                      <a:pt x="411" y="12"/>
                    </a:lnTo>
                    <a:lnTo>
                      <a:pt x="373" y="36"/>
                    </a:lnTo>
                    <a:lnTo>
                      <a:pt x="324" y="57"/>
                    </a:lnTo>
                    <a:lnTo>
                      <a:pt x="261" y="71"/>
                    </a:lnTo>
                    <a:lnTo>
                      <a:pt x="238" y="83"/>
                    </a:lnTo>
                    <a:lnTo>
                      <a:pt x="177" y="87"/>
                    </a:lnTo>
                    <a:lnTo>
                      <a:pt x="76" y="98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5" name="Freeform 190"/>
              <p:cNvSpPr>
                <a:spLocks/>
              </p:cNvSpPr>
              <p:nvPr/>
            </p:nvSpPr>
            <p:spPr bwMode="ltGray">
              <a:xfrm>
                <a:off x="5074" y="2"/>
                <a:ext cx="203" cy="83"/>
              </a:xfrm>
              <a:custGeom>
                <a:avLst/>
                <a:gdLst/>
                <a:ahLst/>
                <a:cxnLst>
                  <a:cxn ang="0">
                    <a:pos x="1" y="23"/>
                  </a:cxn>
                  <a:cxn ang="0">
                    <a:pos x="18" y="56"/>
                  </a:cxn>
                  <a:cxn ang="0">
                    <a:pos x="52" y="77"/>
                  </a:cxn>
                  <a:cxn ang="0">
                    <a:pos x="85" y="84"/>
                  </a:cxn>
                  <a:cxn ang="0">
                    <a:pos x="120" y="81"/>
                  </a:cxn>
                  <a:cxn ang="0">
                    <a:pos x="151" y="64"/>
                  </a:cxn>
                  <a:cxn ang="0">
                    <a:pos x="168" y="39"/>
                  </a:cxn>
                  <a:cxn ang="0">
                    <a:pos x="180" y="0"/>
                  </a:cxn>
                  <a:cxn ang="0">
                    <a:pos x="0" y="0"/>
                  </a:cxn>
                  <a:cxn ang="0">
                    <a:pos x="1" y="23"/>
                  </a:cxn>
                </a:cxnLst>
                <a:rect l="0" t="0" r="r" b="b"/>
                <a:pathLst>
                  <a:path w="180" h="84">
                    <a:moveTo>
                      <a:pt x="1" y="23"/>
                    </a:moveTo>
                    <a:lnTo>
                      <a:pt x="18" y="56"/>
                    </a:lnTo>
                    <a:lnTo>
                      <a:pt x="52" y="77"/>
                    </a:lnTo>
                    <a:lnTo>
                      <a:pt x="85" y="84"/>
                    </a:lnTo>
                    <a:lnTo>
                      <a:pt x="120" y="81"/>
                    </a:lnTo>
                    <a:lnTo>
                      <a:pt x="151" y="64"/>
                    </a:lnTo>
                    <a:lnTo>
                      <a:pt x="168" y="39"/>
                    </a:lnTo>
                    <a:lnTo>
                      <a:pt x="180" y="0"/>
                    </a:lnTo>
                    <a:lnTo>
                      <a:pt x="0" y="0"/>
                    </a:lnTo>
                    <a:lnTo>
                      <a:pt x="1" y="23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6" name="Freeform 191"/>
              <p:cNvSpPr>
                <a:spLocks/>
              </p:cNvSpPr>
              <p:nvPr/>
            </p:nvSpPr>
            <p:spPr bwMode="ltGray">
              <a:xfrm>
                <a:off x="5366" y="37"/>
                <a:ext cx="396" cy="83"/>
              </a:xfrm>
              <a:custGeom>
                <a:avLst/>
                <a:gdLst/>
                <a:ahLst/>
                <a:cxnLst>
                  <a:cxn ang="0">
                    <a:pos x="312" y="0"/>
                  </a:cxn>
                  <a:cxn ang="0">
                    <a:pos x="249" y="19"/>
                  </a:cxn>
                  <a:cxn ang="0">
                    <a:pos x="192" y="30"/>
                  </a:cxn>
                  <a:cxn ang="0">
                    <a:pos x="150" y="33"/>
                  </a:cxn>
                  <a:cxn ang="0">
                    <a:pos x="100" y="33"/>
                  </a:cxn>
                  <a:cxn ang="0">
                    <a:pos x="34" y="24"/>
                  </a:cxn>
                  <a:cxn ang="0">
                    <a:pos x="0" y="15"/>
                  </a:cxn>
                  <a:cxn ang="0">
                    <a:pos x="88" y="52"/>
                  </a:cxn>
                  <a:cxn ang="0">
                    <a:pos x="130" y="63"/>
                  </a:cxn>
                  <a:cxn ang="0">
                    <a:pos x="178" y="70"/>
                  </a:cxn>
                  <a:cxn ang="0">
                    <a:pos x="238" y="73"/>
                  </a:cxn>
                  <a:cxn ang="0">
                    <a:pos x="274" y="70"/>
                  </a:cxn>
                  <a:cxn ang="0">
                    <a:pos x="309" y="67"/>
                  </a:cxn>
                  <a:cxn ang="0">
                    <a:pos x="312" y="0"/>
                  </a:cxn>
                </a:cxnLst>
                <a:rect l="0" t="0" r="r" b="b"/>
                <a:pathLst>
                  <a:path w="312" h="73">
                    <a:moveTo>
                      <a:pt x="312" y="0"/>
                    </a:moveTo>
                    <a:lnTo>
                      <a:pt x="249" y="19"/>
                    </a:lnTo>
                    <a:lnTo>
                      <a:pt x="192" y="30"/>
                    </a:lnTo>
                    <a:lnTo>
                      <a:pt x="150" y="33"/>
                    </a:lnTo>
                    <a:lnTo>
                      <a:pt x="100" y="33"/>
                    </a:lnTo>
                    <a:lnTo>
                      <a:pt x="34" y="24"/>
                    </a:lnTo>
                    <a:lnTo>
                      <a:pt x="0" y="15"/>
                    </a:lnTo>
                    <a:lnTo>
                      <a:pt x="88" y="52"/>
                    </a:lnTo>
                    <a:lnTo>
                      <a:pt x="130" y="63"/>
                    </a:lnTo>
                    <a:lnTo>
                      <a:pt x="178" y="70"/>
                    </a:lnTo>
                    <a:lnTo>
                      <a:pt x="238" y="73"/>
                    </a:lnTo>
                    <a:lnTo>
                      <a:pt x="274" y="70"/>
                    </a:lnTo>
                    <a:lnTo>
                      <a:pt x="309" y="67"/>
                    </a:lnTo>
                    <a:lnTo>
                      <a:pt x="312" y="0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7" name="Freeform 192"/>
              <p:cNvSpPr>
                <a:spLocks/>
              </p:cNvSpPr>
              <p:nvPr/>
            </p:nvSpPr>
            <p:spPr bwMode="ltGray">
              <a:xfrm>
                <a:off x="5557" y="225"/>
                <a:ext cx="67" cy="70"/>
              </a:xfrm>
              <a:custGeom>
                <a:avLst/>
                <a:gdLst/>
                <a:ahLst/>
                <a:cxnLst>
                  <a:cxn ang="0">
                    <a:pos x="0" y="62"/>
                  </a:cxn>
                  <a:cxn ang="0">
                    <a:pos x="2" y="44"/>
                  </a:cxn>
                  <a:cxn ang="0">
                    <a:pos x="12" y="23"/>
                  </a:cxn>
                  <a:cxn ang="0">
                    <a:pos x="27" y="8"/>
                  </a:cxn>
                  <a:cxn ang="0">
                    <a:pos x="44" y="0"/>
                  </a:cxn>
                  <a:cxn ang="0">
                    <a:pos x="41" y="18"/>
                  </a:cxn>
                  <a:cxn ang="0">
                    <a:pos x="44" y="41"/>
                  </a:cxn>
                  <a:cxn ang="0">
                    <a:pos x="53" y="53"/>
                  </a:cxn>
                  <a:cxn ang="0">
                    <a:pos x="0" y="62"/>
                  </a:cxn>
                </a:cxnLst>
                <a:rect l="0" t="0" r="r" b="b"/>
                <a:pathLst>
                  <a:path w="53" h="62">
                    <a:moveTo>
                      <a:pt x="0" y="62"/>
                    </a:moveTo>
                    <a:lnTo>
                      <a:pt x="2" y="44"/>
                    </a:lnTo>
                    <a:lnTo>
                      <a:pt x="12" y="23"/>
                    </a:lnTo>
                    <a:lnTo>
                      <a:pt x="27" y="8"/>
                    </a:lnTo>
                    <a:lnTo>
                      <a:pt x="44" y="0"/>
                    </a:lnTo>
                    <a:lnTo>
                      <a:pt x="41" y="18"/>
                    </a:lnTo>
                    <a:lnTo>
                      <a:pt x="44" y="41"/>
                    </a:lnTo>
                    <a:lnTo>
                      <a:pt x="53" y="53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8" name="Group 193"/>
            <p:cNvGrpSpPr>
              <a:grpSpLocks/>
            </p:cNvGrpSpPr>
            <p:nvPr/>
          </p:nvGrpSpPr>
          <p:grpSpPr bwMode="auto">
            <a:xfrm flipH="1" flipV="1">
              <a:off x="4368" y="1872"/>
              <a:ext cx="1145" cy="512"/>
              <a:chOff x="204" y="225"/>
              <a:chExt cx="1145" cy="512"/>
            </a:xfrm>
          </p:grpSpPr>
          <p:sp>
            <p:nvSpPr>
              <p:cNvPr id="9" name="Freeform 194"/>
              <p:cNvSpPr>
                <a:spLocks/>
              </p:cNvSpPr>
              <p:nvPr/>
            </p:nvSpPr>
            <p:spPr bwMode="gray">
              <a:xfrm>
                <a:off x="204" y="284"/>
                <a:ext cx="75" cy="453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23" y="12"/>
                  </a:cxn>
                  <a:cxn ang="0">
                    <a:pos x="8" y="53"/>
                  </a:cxn>
                  <a:cxn ang="0">
                    <a:pos x="8" y="80"/>
                  </a:cxn>
                  <a:cxn ang="0">
                    <a:pos x="0" y="108"/>
                  </a:cxn>
                  <a:cxn ang="0">
                    <a:pos x="9" y="140"/>
                  </a:cxn>
                  <a:cxn ang="0">
                    <a:pos x="15" y="179"/>
                  </a:cxn>
                  <a:cxn ang="0">
                    <a:pos x="15" y="230"/>
                  </a:cxn>
                  <a:cxn ang="0">
                    <a:pos x="9" y="269"/>
                  </a:cxn>
                  <a:cxn ang="0">
                    <a:pos x="12" y="293"/>
                  </a:cxn>
                  <a:cxn ang="0">
                    <a:pos x="24" y="324"/>
                  </a:cxn>
                  <a:cxn ang="0">
                    <a:pos x="41" y="383"/>
                  </a:cxn>
                  <a:cxn ang="0">
                    <a:pos x="51" y="401"/>
                  </a:cxn>
                  <a:cxn ang="0">
                    <a:pos x="63" y="401"/>
                  </a:cxn>
                  <a:cxn ang="0">
                    <a:pos x="66" y="381"/>
                  </a:cxn>
                  <a:cxn ang="0">
                    <a:pos x="54" y="347"/>
                  </a:cxn>
                  <a:cxn ang="0">
                    <a:pos x="38" y="306"/>
                  </a:cxn>
                  <a:cxn ang="0">
                    <a:pos x="32" y="272"/>
                  </a:cxn>
                  <a:cxn ang="0">
                    <a:pos x="38" y="240"/>
                  </a:cxn>
                  <a:cxn ang="0">
                    <a:pos x="42" y="204"/>
                  </a:cxn>
                  <a:cxn ang="0">
                    <a:pos x="39" y="161"/>
                  </a:cxn>
                  <a:cxn ang="0">
                    <a:pos x="32" y="125"/>
                  </a:cxn>
                  <a:cxn ang="0">
                    <a:pos x="26" y="101"/>
                  </a:cxn>
                  <a:cxn ang="0">
                    <a:pos x="32" y="80"/>
                  </a:cxn>
                  <a:cxn ang="0">
                    <a:pos x="32" y="59"/>
                  </a:cxn>
                  <a:cxn ang="0">
                    <a:pos x="36" y="38"/>
                  </a:cxn>
                  <a:cxn ang="0">
                    <a:pos x="48" y="17"/>
                  </a:cxn>
                  <a:cxn ang="0">
                    <a:pos x="47" y="0"/>
                  </a:cxn>
                </a:cxnLst>
                <a:rect l="0" t="0" r="r" b="b"/>
                <a:pathLst>
                  <a:path w="66" h="401">
                    <a:moveTo>
                      <a:pt x="47" y="0"/>
                    </a:moveTo>
                    <a:lnTo>
                      <a:pt x="23" y="12"/>
                    </a:lnTo>
                    <a:lnTo>
                      <a:pt x="8" y="53"/>
                    </a:lnTo>
                    <a:lnTo>
                      <a:pt x="8" y="80"/>
                    </a:lnTo>
                    <a:lnTo>
                      <a:pt x="0" y="108"/>
                    </a:lnTo>
                    <a:lnTo>
                      <a:pt x="9" y="140"/>
                    </a:lnTo>
                    <a:lnTo>
                      <a:pt x="15" y="179"/>
                    </a:lnTo>
                    <a:lnTo>
                      <a:pt x="15" y="230"/>
                    </a:lnTo>
                    <a:lnTo>
                      <a:pt x="9" y="269"/>
                    </a:lnTo>
                    <a:lnTo>
                      <a:pt x="12" y="293"/>
                    </a:lnTo>
                    <a:lnTo>
                      <a:pt x="24" y="324"/>
                    </a:lnTo>
                    <a:lnTo>
                      <a:pt x="41" y="383"/>
                    </a:lnTo>
                    <a:lnTo>
                      <a:pt x="51" y="401"/>
                    </a:lnTo>
                    <a:lnTo>
                      <a:pt x="63" y="401"/>
                    </a:lnTo>
                    <a:lnTo>
                      <a:pt x="66" y="381"/>
                    </a:lnTo>
                    <a:lnTo>
                      <a:pt x="54" y="347"/>
                    </a:lnTo>
                    <a:lnTo>
                      <a:pt x="38" y="306"/>
                    </a:lnTo>
                    <a:lnTo>
                      <a:pt x="32" y="272"/>
                    </a:lnTo>
                    <a:lnTo>
                      <a:pt x="38" y="240"/>
                    </a:lnTo>
                    <a:lnTo>
                      <a:pt x="42" y="204"/>
                    </a:lnTo>
                    <a:lnTo>
                      <a:pt x="39" y="161"/>
                    </a:lnTo>
                    <a:lnTo>
                      <a:pt x="32" y="125"/>
                    </a:lnTo>
                    <a:lnTo>
                      <a:pt x="26" y="101"/>
                    </a:lnTo>
                    <a:lnTo>
                      <a:pt x="32" y="80"/>
                    </a:lnTo>
                    <a:lnTo>
                      <a:pt x="32" y="59"/>
                    </a:lnTo>
                    <a:lnTo>
                      <a:pt x="36" y="38"/>
                    </a:lnTo>
                    <a:lnTo>
                      <a:pt x="48" y="17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10" name="Freeform 195"/>
              <p:cNvSpPr>
                <a:spLocks/>
              </p:cNvSpPr>
              <p:nvPr/>
            </p:nvSpPr>
            <p:spPr bwMode="gray">
              <a:xfrm>
                <a:off x="345" y="225"/>
                <a:ext cx="1004" cy="49"/>
              </a:xfrm>
              <a:custGeom>
                <a:avLst/>
                <a:gdLst/>
                <a:ahLst/>
                <a:cxnLst>
                  <a:cxn ang="0">
                    <a:pos x="7" y="24"/>
                  </a:cxn>
                  <a:cxn ang="0">
                    <a:pos x="46" y="16"/>
                  </a:cxn>
                  <a:cxn ang="0">
                    <a:pos x="91" y="9"/>
                  </a:cxn>
                  <a:cxn ang="0">
                    <a:pos x="124" y="7"/>
                  </a:cxn>
                  <a:cxn ang="0">
                    <a:pos x="195" y="9"/>
                  </a:cxn>
                  <a:cxn ang="0">
                    <a:pos x="259" y="12"/>
                  </a:cxn>
                  <a:cxn ang="0">
                    <a:pos x="304" y="12"/>
                  </a:cxn>
                  <a:cxn ang="0">
                    <a:pos x="340" y="7"/>
                  </a:cxn>
                  <a:cxn ang="0">
                    <a:pos x="355" y="3"/>
                  </a:cxn>
                  <a:cxn ang="0">
                    <a:pos x="384" y="4"/>
                  </a:cxn>
                  <a:cxn ang="0">
                    <a:pos x="436" y="10"/>
                  </a:cxn>
                  <a:cxn ang="0">
                    <a:pos x="475" y="19"/>
                  </a:cxn>
                  <a:cxn ang="0">
                    <a:pos x="523" y="22"/>
                  </a:cxn>
                  <a:cxn ang="0">
                    <a:pos x="574" y="18"/>
                  </a:cxn>
                  <a:cxn ang="0">
                    <a:pos x="621" y="15"/>
                  </a:cxn>
                  <a:cxn ang="0">
                    <a:pos x="655" y="18"/>
                  </a:cxn>
                  <a:cxn ang="0">
                    <a:pos x="696" y="19"/>
                  </a:cxn>
                  <a:cxn ang="0">
                    <a:pos x="729" y="22"/>
                  </a:cxn>
                  <a:cxn ang="0">
                    <a:pos x="766" y="15"/>
                  </a:cxn>
                  <a:cxn ang="0">
                    <a:pos x="795" y="10"/>
                  </a:cxn>
                  <a:cxn ang="0">
                    <a:pos x="820" y="1"/>
                  </a:cxn>
                  <a:cxn ang="0">
                    <a:pos x="852" y="0"/>
                  </a:cxn>
                  <a:cxn ang="0">
                    <a:pos x="882" y="4"/>
                  </a:cxn>
                  <a:cxn ang="0">
                    <a:pos x="888" y="13"/>
                  </a:cxn>
                  <a:cxn ang="0">
                    <a:pos x="879" y="21"/>
                  </a:cxn>
                  <a:cxn ang="0">
                    <a:pos x="864" y="22"/>
                  </a:cxn>
                  <a:cxn ang="0">
                    <a:pos x="847" y="21"/>
                  </a:cxn>
                  <a:cxn ang="0">
                    <a:pos x="804" y="28"/>
                  </a:cxn>
                  <a:cxn ang="0">
                    <a:pos x="774" y="42"/>
                  </a:cxn>
                  <a:cxn ang="0">
                    <a:pos x="759" y="43"/>
                  </a:cxn>
                  <a:cxn ang="0">
                    <a:pos x="726" y="40"/>
                  </a:cxn>
                  <a:cxn ang="0">
                    <a:pos x="699" y="39"/>
                  </a:cxn>
                  <a:cxn ang="0">
                    <a:pos x="619" y="40"/>
                  </a:cxn>
                  <a:cxn ang="0">
                    <a:pos x="582" y="43"/>
                  </a:cxn>
                  <a:cxn ang="0">
                    <a:pos x="531" y="43"/>
                  </a:cxn>
                  <a:cxn ang="0">
                    <a:pos x="492" y="39"/>
                  </a:cxn>
                  <a:cxn ang="0">
                    <a:pos x="459" y="36"/>
                  </a:cxn>
                  <a:cxn ang="0">
                    <a:pos x="432" y="37"/>
                  </a:cxn>
                  <a:cxn ang="0">
                    <a:pos x="417" y="37"/>
                  </a:cxn>
                  <a:cxn ang="0">
                    <a:pos x="397" y="33"/>
                  </a:cxn>
                  <a:cxn ang="0">
                    <a:pos x="373" y="25"/>
                  </a:cxn>
                  <a:cxn ang="0">
                    <a:pos x="361" y="27"/>
                  </a:cxn>
                  <a:cxn ang="0">
                    <a:pos x="328" y="31"/>
                  </a:cxn>
                  <a:cxn ang="0">
                    <a:pos x="304" y="36"/>
                  </a:cxn>
                  <a:cxn ang="0">
                    <a:pos x="285" y="31"/>
                  </a:cxn>
                  <a:cxn ang="0">
                    <a:pos x="267" y="31"/>
                  </a:cxn>
                  <a:cxn ang="0">
                    <a:pos x="241" y="33"/>
                  </a:cxn>
                  <a:cxn ang="0">
                    <a:pos x="205" y="33"/>
                  </a:cxn>
                  <a:cxn ang="0">
                    <a:pos x="157" y="28"/>
                  </a:cxn>
                  <a:cxn ang="0">
                    <a:pos x="102" y="27"/>
                  </a:cxn>
                  <a:cxn ang="0">
                    <a:pos x="51" y="33"/>
                  </a:cxn>
                  <a:cxn ang="0">
                    <a:pos x="24" y="42"/>
                  </a:cxn>
                  <a:cxn ang="0">
                    <a:pos x="9" y="40"/>
                  </a:cxn>
                  <a:cxn ang="0">
                    <a:pos x="0" y="34"/>
                  </a:cxn>
                  <a:cxn ang="0">
                    <a:pos x="7" y="24"/>
                  </a:cxn>
                </a:cxnLst>
                <a:rect l="0" t="0" r="r" b="b"/>
                <a:pathLst>
                  <a:path w="888" h="43">
                    <a:moveTo>
                      <a:pt x="7" y="24"/>
                    </a:moveTo>
                    <a:lnTo>
                      <a:pt x="46" y="16"/>
                    </a:lnTo>
                    <a:lnTo>
                      <a:pt x="91" y="9"/>
                    </a:lnTo>
                    <a:lnTo>
                      <a:pt x="124" y="7"/>
                    </a:lnTo>
                    <a:lnTo>
                      <a:pt x="195" y="9"/>
                    </a:lnTo>
                    <a:lnTo>
                      <a:pt x="259" y="12"/>
                    </a:lnTo>
                    <a:lnTo>
                      <a:pt x="304" y="12"/>
                    </a:lnTo>
                    <a:lnTo>
                      <a:pt x="340" y="7"/>
                    </a:lnTo>
                    <a:lnTo>
                      <a:pt x="355" y="3"/>
                    </a:lnTo>
                    <a:lnTo>
                      <a:pt x="384" y="4"/>
                    </a:lnTo>
                    <a:lnTo>
                      <a:pt x="436" y="10"/>
                    </a:lnTo>
                    <a:lnTo>
                      <a:pt x="475" y="19"/>
                    </a:lnTo>
                    <a:lnTo>
                      <a:pt x="523" y="22"/>
                    </a:lnTo>
                    <a:lnTo>
                      <a:pt x="574" y="18"/>
                    </a:lnTo>
                    <a:lnTo>
                      <a:pt x="621" y="15"/>
                    </a:lnTo>
                    <a:lnTo>
                      <a:pt x="655" y="18"/>
                    </a:lnTo>
                    <a:lnTo>
                      <a:pt x="696" y="19"/>
                    </a:lnTo>
                    <a:lnTo>
                      <a:pt x="729" y="22"/>
                    </a:lnTo>
                    <a:lnTo>
                      <a:pt x="766" y="15"/>
                    </a:lnTo>
                    <a:lnTo>
                      <a:pt x="795" y="10"/>
                    </a:lnTo>
                    <a:lnTo>
                      <a:pt x="820" y="1"/>
                    </a:lnTo>
                    <a:lnTo>
                      <a:pt x="852" y="0"/>
                    </a:lnTo>
                    <a:lnTo>
                      <a:pt x="882" y="4"/>
                    </a:lnTo>
                    <a:lnTo>
                      <a:pt x="888" y="13"/>
                    </a:lnTo>
                    <a:lnTo>
                      <a:pt x="879" y="21"/>
                    </a:lnTo>
                    <a:lnTo>
                      <a:pt x="864" y="22"/>
                    </a:lnTo>
                    <a:lnTo>
                      <a:pt x="847" y="21"/>
                    </a:lnTo>
                    <a:lnTo>
                      <a:pt x="804" y="28"/>
                    </a:lnTo>
                    <a:lnTo>
                      <a:pt x="774" y="42"/>
                    </a:lnTo>
                    <a:lnTo>
                      <a:pt x="759" y="43"/>
                    </a:lnTo>
                    <a:lnTo>
                      <a:pt x="726" y="40"/>
                    </a:lnTo>
                    <a:lnTo>
                      <a:pt x="699" y="39"/>
                    </a:lnTo>
                    <a:lnTo>
                      <a:pt x="619" y="40"/>
                    </a:lnTo>
                    <a:lnTo>
                      <a:pt x="582" y="43"/>
                    </a:lnTo>
                    <a:lnTo>
                      <a:pt x="531" y="43"/>
                    </a:lnTo>
                    <a:lnTo>
                      <a:pt x="492" y="39"/>
                    </a:lnTo>
                    <a:lnTo>
                      <a:pt x="459" y="36"/>
                    </a:lnTo>
                    <a:lnTo>
                      <a:pt x="432" y="37"/>
                    </a:lnTo>
                    <a:lnTo>
                      <a:pt x="417" y="37"/>
                    </a:lnTo>
                    <a:lnTo>
                      <a:pt x="397" y="33"/>
                    </a:lnTo>
                    <a:lnTo>
                      <a:pt x="373" y="25"/>
                    </a:lnTo>
                    <a:lnTo>
                      <a:pt x="361" y="27"/>
                    </a:lnTo>
                    <a:lnTo>
                      <a:pt x="328" y="31"/>
                    </a:lnTo>
                    <a:lnTo>
                      <a:pt x="304" y="36"/>
                    </a:lnTo>
                    <a:lnTo>
                      <a:pt x="285" y="31"/>
                    </a:lnTo>
                    <a:lnTo>
                      <a:pt x="267" y="31"/>
                    </a:lnTo>
                    <a:lnTo>
                      <a:pt x="241" y="33"/>
                    </a:lnTo>
                    <a:lnTo>
                      <a:pt x="205" y="33"/>
                    </a:lnTo>
                    <a:lnTo>
                      <a:pt x="157" y="28"/>
                    </a:lnTo>
                    <a:lnTo>
                      <a:pt x="102" y="27"/>
                    </a:lnTo>
                    <a:lnTo>
                      <a:pt x="51" y="33"/>
                    </a:lnTo>
                    <a:lnTo>
                      <a:pt x="24" y="42"/>
                    </a:lnTo>
                    <a:lnTo>
                      <a:pt x="9" y="40"/>
                    </a:lnTo>
                    <a:lnTo>
                      <a:pt x="0" y="34"/>
                    </a:lnTo>
                    <a:lnTo>
                      <a:pt x="7" y="2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sp>
        <p:nvSpPr>
          <p:cNvPr id="36007" name="Rectangle 167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6008" name="Rectangle 168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4196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94" name="Rectangle 169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5" name="Rectangle 170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96" name="Rectangle 171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CE8C1B-7AED-470E-98FA-E047DD854B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F3DD32-769B-4769-9186-CCEEA7DB19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542925"/>
            <a:ext cx="1943100" cy="56530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542925"/>
            <a:ext cx="5676900" cy="56530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CD1A3-E275-41ED-A101-3F295F5C67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EF09E7-4C78-48D0-94FA-66A8905DE1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7FCB84-1EF7-4F62-A4C2-7FEE8BA7B0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20812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081213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AE201E-DDB4-42ED-9783-C7E2EFCBFE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1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E3117-5C51-4C53-BAE5-57C480811E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1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463AA6-17B7-4A24-8F13-CA3AAB2800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1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1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952BD0-0436-48B3-80AC-F1D64D93F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0C3391-F6AD-4BF7-BBC1-37DA48EA35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1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1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F3B81C-1407-433C-8F2D-5F0D05AEB5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96"/>
          <p:cNvGrpSpPr>
            <a:grpSpLocks/>
          </p:cNvGrpSpPr>
          <p:nvPr/>
        </p:nvGrpSpPr>
        <p:grpSpPr bwMode="auto">
          <a:xfrm>
            <a:off x="-119063" y="-104775"/>
            <a:ext cx="9394826" cy="7042150"/>
            <a:chOff x="-75" y="-66"/>
            <a:chExt cx="5918" cy="4436"/>
          </a:xfrm>
        </p:grpSpPr>
        <p:grpSp>
          <p:nvGrpSpPr>
            <p:cNvPr id="1032" name="Group 2"/>
            <p:cNvGrpSpPr>
              <a:grpSpLocks/>
            </p:cNvGrpSpPr>
            <p:nvPr/>
          </p:nvGrpSpPr>
          <p:grpSpPr bwMode="auto">
            <a:xfrm>
              <a:off x="-75" y="-66"/>
              <a:ext cx="5918" cy="4436"/>
              <a:chOff x="-78" y="-70"/>
              <a:chExt cx="5918" cy="4436"/>
            </a:xfrm>
          </p:grpSpPr>
          <p:grpSp>
            <p:nvGrpSpPr>
              <p:cNvPr id="1057" name="Group 3"/>
              <p:cNvGrpSpPr>
                <a:grpSpLocks/>
              </p:cNvGrpSpPr>
              <p:nvPr/>
            </p:nvGrpSpPr>
            <p:grpSpPr bwMode="auto">
              <a:xfrm>
                <a:off x="1373" y="2671"/>
                <a:ext cx="910" cy="818"/>
                <a:chOff x="1373" y="2671"/>
                <a:chExt cx="910" cy="818"/>
              </a:xfrm>
            </p:grpSpPr>
            <p:sp>
              <p:nvSpPr>
                <p:cNvPr id="22532" name="Freeform 4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33" name="Freeform 5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34" name="Freeform 6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35" name="Freeform 7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058" name="Group 8"/>
              <p:cNvGrpSpPr>
                <a:grpSpLocks/>
              </p:cNvGrpSpPr>
              <p:nvPr/>
            </p:nvGrpSpPr>
            <p:grpSpPr bwMode="auto">
              <a:xfrm>
                <a:off x="2100" y="2253"/>
                <a:ext cx="910" cy="818"/>
                <a:chOff x="1373" y="2671"/>
                <a:chExt cx="910" cy="818"/>
              </a:xfrm>
            </p:grpSpPr>
            <p:sp>
              <p:nvSpPr>
                <p:cNvPr id="22537" name="Freeform 9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38" name="Freeform 10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39" name="Freeform 11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40" name="Freeform 12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22541" name="Freeform 13"/>
              <p:cNvSpPr>
                <a:spLocks/>
              </p:cNvSpPr>
              <p:nvPr/>
            </p:nvSpPr>
            <p:spPr bwMode="hidden">
              <a:xfrm>
                <a:off x="672" y="3126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542" name="Freeform 14"/>
              <p:cNvSpPr>
                <a:spLocks/>
              </p:cNvSpPr>
              <p:nvPr/>
            </p:nvSpPr>
            <p:spPr bwMode="hidden">
              <a:xfrm rot="17783459">
                <a:off x="1204" y="3404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543" name="Freeform 15"/>
              <p:cNvSpPr>
                <a:spLocks/>
              </p:cNvSpPr>
              <p:nvPr/>
            </p:nvSpPr>
            <p:spPr bwMode="hidden">
              <a:xfrm>
                <a:off x="771" y="3511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544" name="Freeform 16"/>
              <p:cNvSpPr>
                <a:spLocks/>
              </p:cNvSpPr>
              <p:nvPr/>
            </p:nvSpPr>
            <p:spPr bwMode="hidden">
              <a:xfrm>
                <a:off x="1060" y="3055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grpSp>
            <p:nvGrpSpPr>
              <p:cNvPr id="1063" name="Group 17"/>
              <p:cNvGrpSpPr>
                <a:grpSpLocks/>
              </p:cNvGrpSpPr>
              <p:nvPr/>
            </p:nvGrpSpPr>
            <p:grpSpPr bwMode="auto">
              <a:xfrm>
                <a:off x="-29" y="3464"/>
                <a:ext cx="910" cy="818"/>
                <a:chOff x="1373" y="2671"/>
                <a:chExt cx="910" cy="818"/>
              </a:xfrm>
            </p:grpSpPr>
            <p:sp>
              <p:nvSpPr>
                <p:cNvPr id="22546" name="Freeform 18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47" name="Freeform 19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48" name="Freeform 20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49" name="Freeform 21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064" name="Group 22"/>
              <p:cNvGrpSpPr>
                <a:grpSpLocks/>
              </p:cNvGrpSpPr>
              <p:nvPr/>
            </p:nvGrpSpPr>
            <p:grpSpPr bwMode="auto">
              <a:xfrm>
                <a:off x="2784" y="1836"/>
                <a:ext cx="910" cy="818"/>
                <a:chOff x="1373" y="2671"/>
                <a:chExt cx="910" cy="818"/>
              </a:xfrm>
            </p:grpSpPr>
            <p:sp>
              <p:nvSpPr>
                <p:cNvPr id="22551" name="Freeform 23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52" name="Freeform 24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53" name="Freeform 25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54" name="Freeform 26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22555" name="Freeform 27"/>
              <p:cNvSpPr>
                <a:spLocks/>
              </p:cNvSpPr>
              <p:nvPr/>
            </p:nvSpPr>
            <p:spPr bwMode="hidden">
              <a:xfrm>
                <a:off x="931" y="2049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556" name="Freeform 28"/>
              <p:cNvSpPr>
                <a:spLocks/>
              </p:cNvSpPr>
              <p:nvPr/>
            </p:nvSpPr>
            <p:spPr bwMode="hidden">
              <a:xfrm rot="17783459">
                <a:off x="1430" y="2293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557" name="Freeform 29"/>
              <p:cNvSpPr>
                <a:spLocks/>
              </p:cNvSpPr>
              <p:nvPr/>
            </p:nvSpPr>
            <p:spPr bwMode="hidden">
              <a:xfrm>
                <a:off x="1030" y="2434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558" name="Freeform 30"/>
              <p:cNvSpPr>
                <a:spLocks/>
              </p:cNvSpPr>
              <p:nvPr/>
            </p:nvSpPr>
            <p:spPr bwMode="hidden">
              <a:xfrm>
                <a:off x="1302" y="1911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grpSp>
            <p:nvGrpSpPr>
              <p:cNvPr id="1069" name="Group 31"/>
              <p:cNvGrpSpPr>
                <a:grpSpLocks/>
              </p:cNvGrpSpPr>
              <p:nvPr/>
            </p:nvGrpSpPr>
            <p:grpSpPr bwMode="auto">
              <a:xfrm>
                <a:off x="1658" y="1560"/>
                <a:ext cx="910" cy="818"/>
                <a:chOff x="1373" y="2671"/>
                <a:chExt cx="910" cy="818"/>
              </a:xfrm>
            </p:grpSpPr>
            <p:sp>
              <p:nvSpPr>
                <p:cNvPr id="22560" name="Freeform 32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61" name="Freeform 33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62" name="Freeform 34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63" name="Freeform 35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22564" name="Freeform 36"/>
              <p:cNvSpPr>
                <a:spLocks/>
              </p:cNvSpPr>
              <p:nvPr/>
            </p:nvSpPr>
            <p:spPr bwMode="hidden">
              <a:xfrm>
                <a:off x="230" y="2433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565" name="Freeform 37"/>
              <p:cNvSpPr>
                <a:spLocks/>
              </p:cNvSpPr>
              <p:nvPr/>
            </p:nvSpPr>
            <p:spPr bwMode="hidden">
              <a:xfrm rot="17783459">
                <a:off x="729" y="2677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566" name="Freeform 38"/>
              <p:cNvSpPr>
                <a:spLocks/>
              </p:cNvSpPr>
              <p:nvPr/>
            </p:nvSpPr>
            <p:spPr bwMode="hidden">
              <a:xfrm>
                <a:off x="354" y="2860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567" name="Freeform 39"/>
              <p:cNvSpPr>
                <a:spLocks/>
              </p:cNvSpPr>
              <p:nvPr/>
            </p:nvSpPr>
            <p:spPr bwMode="hidden">
              <a:xfrm>
                <a:off x="618" y="2362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568" name="Freeform 40"/>
              <p:cNvSpPr>
                <a:spLocks/>
              </p:cNvSpPr>
              <p:nvPr/>
            </p:nvSpPr>
            <p:spPr bwMode="hidden">
              <a:xfrm>
                <a:off x="1257" y="3836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569" name="Freeform 41"/>
              <p:cNvSpPr>
                <a:spLocks/>
              </p:cNvSpPr>
              <p:nvPr/>
            </p:nvSpPr>
            <p:spPr bwMode="hidden">
              <a:xfrm rot="17783459">
                <a:off x="28" y="3086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570" name="Freeform 42"/>
              <p:cNvSpPr>
                <a:spLocks/>
              </p:cNvSpPr>
              <p:nvPr/>
            </p:nvSpPr>
            <p:spPr bwMode="hidden">
              <a:xfrm>
                <a:off x="4129" y="2260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571" name="Freeform 43"/>
              <p:cNvSpPr>
                <a:spLocks/>
              </p:cNvSpPr>
              <p:nvPr/>
            </p:nvSpPr>
            <p:spPr bwMode="hidden">
              <a:xfrm rot="18416349">
                <a:off x="2" y="2721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grpSp>
            <p:nvGrpSpPr>
              <p:cNvPr id="1078" name="Group 44"/>
              <p:cNvGrpSpPr>
                <a:grpSpLocks/>
              </p:cNvGrpSpPr>
              <p:nvPr/>
            </p:nvGrpSpPr>
            <p:grpSpPr bwMode="auto">
              <a:xfrm>
                <a:off x="2342" y="1143"/>
                <a:ext cx="910" cy="818"/>
                <a:chOff x="1373" y="2671"/>
                <a:chExt cx="910" cy="818"/>
              </a:xfrm>
            </p:grpSpPr>
            <p:sp>
              <p:nvSpPr>
                <p:cNvPr id="22573" name="Freeform 45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74" name="Freeform 46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75" name="Freeform 47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76" name="Freeform 48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079" name="Group 49"/>
              <p:cNvGrpSpPr>
                <a:grpSpLocks/>
              </p:cNvGrpSpPr>
              <p:nvPr/>
            </p:nvGrpSpPr>
            <p:grpSpPr bwMode="auto">
              <a:xfrm>
                <a:off x="481" y="1235"/>
                <a:ext cx="910" cy="818"/>
                <a:chOff x="1373" y="2671"/>
                <a:chExt cx="910" cy="818"/>
              </a:xfrm>
            </p:grpSpPr>
            <p:sp>
              <p:nvSpPr>
                <p:cNvPr id="22578" name="Freeform 50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79" name="Freeform 51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80" name="Freeform 52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81" name="Freeform 53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080" name="Group 54"/>
              <p:cNvGrpSpPr>
                <a:grpSpLocks/>
              </p:cNvGrpSpPr>
              <p:nvPr/>
            </p:nvGrpSpPr>
            <p:grpSpPr bwMode="auto">
              <a:xfrm>
                <a:off x="1208" y="817"/>
                <a:ext cx="910" cy="818"/>
                <a:chOff x="1373" y="2671"/>
                <a:chExt cx="910" cy="818"/>
              </a:xfrm>
            </p:grpSpPr>
            <p:sp>
              <p:nvSpPr>
                <p:cNvPr id="22583" name="Freeform 55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84" name="Freeform 56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85" name="Freeform 57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86" name="Freeform 58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22587" name="Freeform 59"/>
              <p:cNvSpPr>
                <a:spLocks/>
              </p:cNvSpPr>
              <p:nvPr/>
            </p:nvSpPr>
            <p:spPr bwMode="hidden">
              <a:xfrm>
                <a:off x="5014" y="1657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588" name="Freeform 60"/>
              <p:cNvSpPr>
                <a:spLocks/>
              </p:cNvSpPr>
              <p:nvPr/>
            </p:nvSpPr>
            <p:spPr bwMode="hidden">
              <a:xfrm rot="17783459">
                <a:off x="362" y="1976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589" name="Freeform 61"/>
              <p:cNvSpPr>
                <a:spLocks/>
              </p:cNvSpPr>
              <p:nvPr/>
            </p:nvSpPr>
            <p:spPr bwMode="hidden">
              <a:xfrm>
                <a:off x="4" y="2158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590" name="Freeform 62"/>
              <p:cNvSpPr>
                <a:spLocks/>
              </p:cNvSpPr>
              <p:nvPr/>
            </p:nvSpPr>
            <p:spPr bwMode="hidden">
              <a:xfrm>
                <a:off x="68" y="1728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591" name="Freeform 63"/>
              <p:cNvSpPr>
                <a:spLocks/>
              </p:cNvSpPr>
              <p:nvPr/>
            </p:nvSpPr>
            <p:spPr bwMode="hidden">
              <a:xfrm>
                <a:off x="4297" y="1915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592" name="Freeform 64"/>
              <p:cNvSpPr>
                <a:spLocks/>
              </p:cNvSpPr>
              <p:nvPr/>
            </p:nvSpPr>
            <p:spPr bwMode="hidden">
              <a:xfrm rot="17783459">
                <a:off x="855" y="3929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593" name="Freeform 65"/>
              <p:cNvSpPr>
                <a:spLocks/>
              </p:cNvSpPr>
              <p:nvPr/>
            </p:nvSpPr>
            <p:spPr bwMode="hidden">
              <a:xfrm>
                <a:off x="3695" y="2217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594" name="Freeform 66"/>
              <p:cNvSpPr>
                <a:spLocks/>
              </p:cNvSpPr>
              <p:nvPr/>
            </p:nvSpPr>
            <p:spPr bwMode="hidden">
              <a:xfrm>
                <a:off x="4659" y="1719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grpSp>
            <p:nvGrpSpPr>
              <p:cNvPr id="1089" name="Group 67"/>
              <p:cNvGrpSpPr>
                <a:grpSpLocks/>
              </p:cNvGrpSpPr>
              <p:nvPr/>
            </p:nvGrpSpPr>
            <p:grpSpPr bwMode="auto">
              <a:xfrm>
                <a:off x="1892" y="400"/>
                <a:ext cx="910" cy="818"/>
                <a:chOff x="1373" y="2671"/>
                <a:chExt cx="910" cy="818"/>
              </a:xfrm>
            </p:grpSpPr>
            <p:sp>
              <p:nvSpPr>
                <p:cNvPr id="22596" name="Freeform 68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97" name="Freeform 69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98" name="Freeform 70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599" name="Freeform 71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22600" name="Freeform 72"/>
              <p:cNvSpPr>
                <a:spLocks/>
              </p:cNvSpPr>
              <p:nvPr/>
            </p:nvSpPr>
            <p:spPr bwMode="hidden">
              <a:xfrm>
                <a:off x="5431" y="1490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01" name="Freeform 73"/>
              <p:cNvSpPr>
                <a:spLocks/>
              </p:cNvSpPr>
              <p:nvPr/>
            </p:nvSpPr>
            <p:spPr bwMode="hidden">
              <a:xfrm rot="17783459">
                <a:off x="254" y="974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02" name="Freeform 74"/>
              <p:cNvSpPr>
                <a:spLocks/>
              </p:cNvSpPr>
              <p:nvPr/>
            </p:nvSpPr>
            <p:spPr bwMode="hidden">
              <a:xfrm>
                <a:off x="-4" y="1282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03" name="Freeform 75"/>
              <p:cNvSpPr>
                <a:spLocks/>
              </p:cNvSpPr>
              <p:nvPr/>
            </p:nvSpPr>
            <p:spPr bwMode="hidden">
              <a:xfrm>
                <a:off x="60" y="701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04" name="Freeform 76"/>
              <p:cNvSpPr>
                <a:spLocks/>
              </p:cNvSpPr>
              <p:nvPr/>
            </p:nvSpPr>
            <p:spPr bwMode="hidden">
              <a:xfrm>
                <a:off x="407" y="346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05" name="Freeform 77"/>
              <p:cNvSpPr>
                <a:spLocks/>
              </p:cNvSpPr>
              <p:nvPr/>
            </p:nvSpPr>
            <p:spPr bwMode="hidden">
              <a:xfrm rot="17783459">
                <a:off x="956" y="589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06" name="Freeform 78"/>
              <p:cNvSpPr>
                <a:spLocks/>
              </p:cNvSpPr>
              <p:nvPr/>
            </p:nvSpPr>
            <p:spPr bwMode="hidden">
              <a:xfrm>
                <a:off x="572" y="739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07" name="Freeform 79"/>
              <p:cNvSpPr>
                <a:spLocks/>
              </p:cNvSpPr>
              <p:nvPr/>
            </p:nvSpPr>
            <p:spPr bwMode="hidden">
              <a:xfrm>
                <a:off x="895" y="257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08" name="Freeform 80"/>
              <p:cNvSpPr>
                <a:spLocks/>
              </p:cNvSpPr>
              <p:nvPr/>
            </p:nvSpPr>
            <p:spPr bwMode="hidden">
              <a:xfrm>
                <a:off x="1182" y="-6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09" name="Freeform 81"/>
              <p:cNvSpPr>
                <a:spLocks/>
              </p:cNvSpPr>
              <p:nvPr/>
            </p:nvSpPr>
            <p:spPr bwMode="hidden">
              <a:xfrm rot="17783459">
                <a:off x="1606" y="71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10" name="Freeform 82"/>
              <p:cNvSpPr>
                <a:spLocks/>
              </p:cNvSpPr>
              <p:nvPr/>
            </p:nvSpPr>
            <p:spPr bwMode="hidden">
              <a:xfrm>
                <a:off x="1381" y="454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11" name="Freeform 83"/>
              <p:cNvSpPr>
                <a:spLocks/>
              </p:cNvSpPr>
              <p:nvPr/>
            </p:nvSpPr>
            <p:spPr bwMode="hidden">
              <a:xfrm>
                <a:off x="1987" y="-10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12" name="Freeform 84"/>
              <p:cNvSpPr>
                <a:spLocks/>
              </p:cNvSpPr>
              <p:nvPr/>
            </p:nvSpPr>
            <p:spPr bwMode="hidden">
              <a:xfrm>
                <a:off x="585" y="-1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13" name="Freeform 85"/>
              <p:cNvSpPr>
                <a:spLocks/>
              </p:cNvSpPr>
              <p:nvPr/>
            </p:nvSpPr>
            <p:spPr bwMode="hidden">
              <a:xfrm>
                <a:off x="2372" y="3989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14" name="Freeform 86"/>
              <p:cNvSpPr>
                <a:spLocks/>
              </p:cNvSpPr>
              <p:nvPr/>
            </p:nvSpPr>
            <p:spPr bwMode="hidden">
              <a:xfrm rot="17783459">
                <a:off x="-21" y="240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15" name="Freeform 87"/>
              <p:cNvSpPr>
                <a:spLocks/>
              </p:cNvSpPr>
              <p:nvPr/>
            </p:nvSpPr>
            <p:spPr bwMode="hidden">
              <a:xfrm>
                <a:off x="181" y="-38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16" name="Freeform 88"/>
              <p:cNvSpPr>
                <a:spLocks/>
              </p:cNvSpPr>
              <p:nvPr/>
            </p:nvSpPr>
            <p:spPr bwMode="hidden">
              <a:xfrm>
                <a:off x="2750" y="3869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17" name="Freeform 89"/>
              <p:cNvSpPr>
                <a:spLocks/>
              </p:cNvSpPr>
              <p:nvPr/>
            </p:nvSpPr>
            <p:spPr bwMode="hidden">
              <a:xfrm rot="17783459">
                <a:off x="4210" y="3321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18" name="Freeform 90"/>
              <p:cNvSpPr>
                <a:spLocks/>
              </p:cNvSpPr>
              <p:nvPr/>
            </p:nvSpPr>
            <p:spPr bwMode="hidden">
              <a:xfrm>
                <a:off x="4528" y="3653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19" name="Freeform 91"/>
              <p:cNvSpPr>
                <a:spLocks/>
              </p:cNvSpPr>
              <p:nvPr/>
            </p:nvSpPr>
            <p:spPr bwMode="hidden">
              <a:xfrm>
                <a:off x="3163" y="3665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20" name="Freeform 92"/>
              <p:cNvSpPr>
                <a:spLocks/>
              </p:cNvSpPr>
              <p:nvPr/>
            </p:nvSpPr>
            <p:spPr bwMode="hidden">
              <a:xfrm>
                <a:off x="3502" y="3469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21" name="Freeform 93"/>
              <p:cNvSpPr>
                <a:spLocks/>
              </p:cNvSpPr>
              <p:nvPr/>
            </p:nvSpPr>
            <p:spPr bwMode="hidden">
              <a:xfrm rot="17783459">
                <a:off x="3967" y="3671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22" name="Freeform 94"/>
              <p:cNvSpPr>
                <a:spLocks/>
              </p:cNvSpPr>
              <p:nvPr/>
            </p:nvSpPr>
            <p:spPr bwMode="hidden">
              <a:xfrm>
                <a:off x="3617" y="3929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23" name="Freeform 95"/>
              <p:cNvSpPr>
                <a:spLocks/>
              </p:cNvSpPr>
              <p:nvPr/>
            </p:nvSpPr>
            <p:spPr bwMode="hidden">
              <a:xfrm>
                <a:off x="3840" y="3281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24" name="Freeform 96"/>
              <p:cNvSpPr>
                <a:spLocks/>
              </p:cNvSpPr>
              <p:nvPr/>
            </p:nvSpPr>
            <p:spPr bwMode="hidden">
              <a:xfrm>
                <a:off x="2325" y="3101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25" name="Freeform 97"/>
              <p:cNvSpPr>
                <a:spLocks/>
              </p:cNvSpPr>
              <p:nvPr/>
            </p:nvSpPr>
            <p:spPr bwMode="hidden">
              <a:xfrm rot="17783459">
                <a:off x="2858" y="3353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26" name="Freeform 98"/>
              <p:cNvSpPr>
                <a:spLocks/>
              </p:cNvSpPr>
              <p:nvPr/>
            </p:nvSpPr>
            <p:spPr bwMode="hidden">
              <a:xfrm>
                <a:off x="2458" y="3562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27" name="Freeform 99"/>
              <p:cNvSpPr>
                <a:spLocks/>
              </p:cNvSpPr>
              <p:nvPr/>
            </p:nvSpPr>
            <p:spPr bwMode="hidden">
              <a:xfrm>
                <a:off x="2713" y="3030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grpSp>
            <p:nvGrpSpPr>
              <p:cNvPr id="1118" name="Group 100"/>
              <p:cNvGrpSpPr>
                <a:grpSpLocks/>
              </p:cNvGrpSpPr>
              <p:nvPr/>
            </p:nvGrpSpPr>
            <p:grpSpPr bwMode="auto">
              <a:xfrm>
                <a:off x="3026" y="2638"/>
                <a:ext cx="910" cy="818"/>
                <a:chOff x="1373" y="2671"/>
                <a:chExt cx="910" cy="818"/>
              </a:xfrm>
            </p:grpSpPr>
            <p:sp>
              <p:nvSpPr>
                <p:cNvPr id="22629" name="Freeform 101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630" name="Freeform 102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631" name="Freeform 103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632" name="Freeform 104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22633" name="Freeform 105"/>
              <p:cNvSpPr>
                <a:spLocks/>
              </p:cNvSpPr>
              <p:nvPr/>
            </p:nvSpPr>
            <p:spPr bwMode="hidden">
              <a:xfrm>
                <a:off x="1624" y="3467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34" name="Freeform 106"/>
              <p:cNvSpPr>
                <a:spLocks/>
              </p:cNvSpPr>
              <p:nvPr/>
            </p:nvSpPr>
            <p:spPr bwMode="hidden">
              <a:xfrm rot="17783459">
                <a:off x="2039" y="3736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35" name="Freeform 107"/>
              <p:cNvSpPr>
                <a:spLocks/>
              </p:cNvSpPr>
              <p:nvPr/>
            </p:nvSpPr>
            <p:spPr bwMode="hidden">
              <a:xfrm>
                <a:off x="1698" y="3936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36" name="Freeform 108"/>
              <p:cNvSpPr>
                <a:spLocks/>
              </p:cNvSpPr>
              <p:nvPr/>
            </p:nvSpPr>
            <p:spPr bwMode="hidden">
              <a:xfrm>
                <a:off x="2037" y="3430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37" name="Freeform 109"/>
              <p:cNvSpPr>
                <a:spLocks/>
              </p:cNvSpPr>
              <p:nvPr/>
            </p:nvSpPr>
            <p:spPr bwMode="hidden">
              <a:xfrm rot="17783459">
                <a:off x="4261" y="3921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38" name="Freeform 110"/>
              <p:cNvSpPr>
                <a:spLocks/>
              </p:cNvSpPr>
              <p:nvPr/>
            </p:nvSpPr>
            <p:spPr bwMode="hidden">
              <a:xfrm>
                <a:off x="3191" y="4004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grpSp>
            <p:nvGrpSpPr>
              <p:cNvPr id="1125" name="Group 111"/>
              <p:cNvGrpSpPr>
                <a:grpSpLocks/>
              </p:cNvGrpSpPr>
              <p:nvPr/>
            </p:nvGrpSpPr>
            <p:grpSpPr bwMode="auto">
              <a:xfrm>
                <a:off x="2576" y="-9"/>
                <a:ext cx="910" cy="818"/>
                <a:chOff x="1373" y="2671"/>
                <a:chExt cx="910" cy="818"/>
              </a:xfrm>
            </p:grpSpPr>
            <p:sp>
              <p:nvSpPr>
                <p:cNvPr id="22640" name="Freeform 112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641" name="Freeform 113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642" name="Freeform 114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643" name="Freeform 115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126" name="Group 116"/>
              <p:cNvGrpSpPr>
                <a:grpSpLocks/>
              </p:cNvGrpSpPr>
              <p:nvPr/>
            </p:nvGrpSpPr>
            <p:grpSpPr bwMode="auto">
              <a:xfrm>
                <a:off x="3010" y="684"/>
                <a:ext cx="910" cy="818"/>
                <a:chOff x="1373" y="2671"/>
                <a:chExt cx="910" cy="818"/>
              </a:xfrm>
            </p:grpSpPr>
            <p:sp>
              <p:nvSpPr>
                <p:cNvPr id="22645" name="Freeform 117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646" name="Freeform 118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647" name="Freeform 119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648" name="Freeform 120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127" name="Group 121"/>
              <p:cNvGrpSpPr>
                <a:grpSpLocks/>
              </p:cNvGrpSpPr>
              <p:nvPr/>
            </p:nvGrpSpPr>
            <p:grpSpPr bwMode="auto">
              <a:xfrm>
                <a:off x="3477" y="1377"/>
                <a:ext cx="910" cy="818"/>
                <a:chOff x="1373" y="2671"/>
                <a:chExt cx="910" cy="818"/>
              </a:xfrm>
            </p:grpSpPr>
            <p:sp>
              <p:nvSpPr>
                <p:cNvPr id="22650" name="Freeform 122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651" name="Freeform 123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652" name="Freeform 124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653" name="Freeform 125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grpSp>
            <p:nvGrpSpPr>
              <p:cNvPr id="1128" name="Group 126"/>
              <p:cNvGrpSpPr>
                <a:grpSpLocks/>
              </p:cNvGrpSpPr>
              <p:nvPr/>
            </p:nvGrpSpPr>
            <p:grpSpPr bwMode="auto">
              <a:xfrm>
                <a:off x="4178" y="943"/>
                <a:ext cx="910" cy="818"/>
                <a:chOff x="1373" y="2671"/>
                <a:chExt cx="910" cy="818"/>
              </a:xfrm>
            </p:grpSpPr>
            <p:sp>
              <p:nvSpPr>
                <p:cNvPr id="22655" name="Freeform 127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656" name="Freeform 128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657" name="Freeform 129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658" name="Freeform 130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22659" name="Freeform 131"/>
              <p:cNvSpPr>
                <a:spLocks/>
              </p:cNvSpPr>
              <p:nvPr/>
            </p:nvSpPr>
            <p:spPr bwMode="hidden">
              <a:xfrm>
                <a:off x="4954" y="847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60" name="Freeform 132"/>
              <p:cNvSpPr>
                <a:spLocks/>
              </p:cNvSpPr>
              <p:nvPr/>
            </p:nvSpPr>
            <p:spPr bwMode="hidden">
              <a:xfrm rot="17783459">
                <a:off x="5404" y="924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61" name="Freeform 133"/>
              <p:cNvSpPr>
                <a:spLocks/>
              </p:cNvSpPr>
              <p:nvPr/>
            </p:nvSpPr>
            <p:spPr bwMode="hidden">
              <a:xfrm>
                <a:off x="5129" y="1299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62" name="Freeform 134"/>
              <p:cNvSpPr>
                <a:spLocks/>
              </p:cNvSpPr>
              <p:nvPr/>
            </p:nvSpPr>
            <p:spPr bwMode="hidden">
              <a:xfrm>
                <a:off x="5301" y="568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63" name="Freeform 135"/>
              <p:cNvSpPr>
                <a:spLocks/>
              </p:cNvSpPr>
              <p:nvPr/>
            </p:nvSpPr>
            <p:spPr bwMode="hidden">
              <a:xfrm>
                <a:off x="3678" y="389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64" name="Freeform 136"/>
              <p:cNvSpPr>
                <a:spLocks/>
              </p:cNvSpPr>
              <p:nvPr/>
            </p:nvSpPr>
            <p:spPr bwMode="hidden">
              <a:xfrm rot="17783459">
                <a:off x="4193" y="541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65" name="Freeform 137"/>
              <p:cNvSpPr>
                <a:spLocks/>
              </p:cNvSpPr>
              <p:nvPr/>
            </p:nvSpPr>
            <p:spPr bwMode="hidden">
              <a:xfrm>
                <a:off x="3852" y="815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66" name="Freeform 138"/>
              <p:cNvSpPr>
                <a:spLocks/>
              </p:cNvSpPr>
              <p:nvPr/>
            </p:nvSpPr>
            <p:spPr bwMode="hidden">
              <a:xfrm>
                <a:off x="4024" y="234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67" name="Freeform 139"/>
              <p:cNvSpPr>
                <a:spLocks/>
              </p:cNvSpPr>
              <p:nvPr/>
            </p:nvSpPr>
            <p:spPr bwMode="hidden">
              <a:xfrm>
                <a:off x="4479" y="296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68" name="Freeform 140"/>
              <p:cNvSpPr>
                <a:spLocks/>
              </p:cNvSpPr>
              <p:nvPr/>
            </p:nvSpPr>
            <p:spPr bwMode="hidden">
              <a:xfrm rot="17783459">
                <a:off x="3751" y="-61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69" name="Freeform 141"/>
              <p:cNvSpPr>
                <a:spLocks/>
              </p:cNvSpPr>
              <p:nvPr/>
            </p:nvSpPr>
            <p:spPr bwMode="hidden">
              <a:xfrm>
                <a:off x="3351" y="80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70" name="Freeform 142"/>
              <p:cNvSpPr>
                <a:spLocks/>
              </p:cNvSpPr>
              <p:nvPr/>
            </p:nvSpPr>
            <p:spPr bwMode="hidden">
              <a:xfrm>
                <a:off x="4341" y="-1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71" name="Freeform 143"/>
              <p:cNvSpPr>
                <a:spLocks/>
              </p:cNvSpPr>
              <p:nvPr/>
            </p:nvSpPr>
            <p:spPr bwMode="hidden">
              <a:xfrm>
                <a:off x="4756" y="-70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72" name="Freeform 144"/>
              <p:cNvSpPr>
                <a:spLocks/>
              </p:cNvSpPr>
              <p:nvPr/>
            </p:nvSpPr>
            <p:spPr bwMode="hidden">
              <a:xfrm rot="17783459">
                <a:off x="5404" y="40"/>
                <a:ext cx="355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73" name="Freeform 145"/>
              <p:cNvSpPr>
                <a:spLocks/>
              </p:cNvSpPr>
              <p:nvPr/>
            </p:nvSpPr>
            <p:spPr bwMode="hidden">
              <a:xfrm>
                <a:off x="4829" y="531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74" name="Freeform 146"/>
              <p:cNvSpPr>
                <a:spLocks/>
              </p:cNvSpPr>
              <p:nvPr/>
            </p:nvSpPr>
            <p:spPr bwMode="hidden">
              <a:xfrm>
                <a:off x="5059" y="267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grpSp>
            <p:nvGrpSpPr>
              <p:cNvPr id="1145" name="Group 147"/>
              <p:cNvGrpSpPr>
                <a:grpSpLocks/>
              </p:cNvGrpSpPr>
              <p:nvPr/>
            </p:nvGrpSpPr>
            <p:grpSpPr bwMode="auto">
              <a:xfrm>
                <a:off x="4930" y="1978"/>
                <a:ext cx="910" cy="818"/>
                <a:chOff x="1373" y="2671"/>
                <a:chExt cx="910" cy="818"/>
              </a:xfrm>
            </p:grpSpPr>
            <p:sp>
              <p:nvSpPr>
                <p:cNvPr id="22676" name="Freeform 148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677" name="Freeform 149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678" name="Freeform 150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679" name="Freeform 151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22680" name="Freeform 152"/>
              <p:cNvSpPr>
                <a:spLocks/>
              </p:cNvSpPr>
              <p:nvPr/>
            </p:nvSpPr>
            <p:spPr bwMode="hidden">
              <a:xfrm rot="17783459">
                <a:off x="4552" y="2201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81" name="Freeform 153"/>
              <p:cNvSpPr>
                <a:spLocks/>
              </p:cNvSpPr>
              <p:nvPr/>
            </p:nvSpPr>
            <p:spPr bwMode="hidden">
              <a:xfrm>
                <a:off x="4246" y="2585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82" name="Freeform 154"/>
              <p:cNvSpPr>
                <a:spLocks/>
              </p:cNvSpPr>
              <p:nvPr/>
            </p:nvSpPr>
            <p:spPr bwMode="hidden">
              <a:xfrm rot="17783459">
                <a:off x="4594" y="3146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83" name="Freeform 155"/>
              <p:cNvSpPr>
                <a:spLocks/>
              </p:cNvSpPr>
              <p:nvPr/>
            </p:nvSpPr>
            <p:spPr bwMode="hidden">
              <a:xfrm>
                <a:off x="4194" y="2985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84" name="Freeform 156"/>
              <p:cNvSpPr>
                <a:spLocks/>
              </p:cNvSpPr>
              <p:nvPr/>
            </p:nvSpPr>
            <p:spPr bwMode="hidden">
              <a:xfrm>
                <a:off x="4642" y="2671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85" name="Freeform 157"/>
              <p:cNvSpPr>
                <a:spLocks/>
              </p:cNvSpPr>
              <p:nvPr/>
            </p:nvSpPr>
            <p:spPr bwMode="hidden">
              <a:xfrm>
                <a:off x="3820" y="2619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grpSp>
            <p:nvGrpSpPr>
              <p:cNvPr id="1152" name="Group 158"/>
              <p:cNvGrpSpPr>
                <a:grpSpLocks/>
              </p:cNvGrpSpPr>
              <p:nvPr/>
            </p:nvGrpSpPr>
            <p:grpSpPr bwMode="auto">
              <a:xfrm>
                <a:off x="4914" y="2763"/>
                <a:ext cx="910" cy="818"/>
                <a:chOff x="1373" y="2671"/>
                <a:chExt cx="910" cy="818"/>
              </a:xfrm>
            </p:grpSpPr>
            <p:sp>
              <p:nvSpPr>
                <p:cNvPr id="22687" name="Freeform 159"/>
                <p:cNvSpPr>
                  <a:spLocks/>
                </p:cNvSpPr>
                <p:nvPr/>
              </p:nvSpPr>
              <p:spPr bwMode="hidden">
                <a:xfrm>
                  <a:off x="1373" y="2742"/>
                  <a:ext cx="354" cy="426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688" name="Freeform 160"/>
                <p:cNvSpPr>
                  <a:spLocks/>
                </p:cNvSpPr>
                <p:nvPr/>
              </p:nvSpPr>
              <p:spPr bwMode="hidden">
                <a:xfrm rot="17783459">
                  <a:off x="1872" y="2986"/>
                  <a:ext cx="354" cy="468"/>
                </a:xfrm>
                <a:custGeom>
                  <a:avLst/>
                  <a:gdLst/>
                  <a:ahLst/>
                  <a:cxnLst>
                    <a:cxn ang="0">
                      <a:pos x="100" y="88"/>
                    </a:cxn>
                    <a:cxn ang="0">
                      <a:pos x="34" y="258"/>
                    </a:cxn>
                    <a:cxn ang="0">
                      <a:pos x="330" y="220"/>
                    </a:cxn>
                    <a:cxn ang="0">
                      <a:pos x="134" y="114"/>
                    </a:cxn>
                    <a:cxn ang="0">
                      <a:pos x="258" y="256"/>
                    </a:cxn>
                    <a:cxn ang="0">
                      <a:pos x="244" y="120"/>
                    </a:cxn>
                    <a:cxn ang="0">
                      <a:pos x="190" y="206"/>
                    </a:cxn>
                  </a:cxnLst>
                  <a:rect l="0" t="0" r="r" b="b"/>
                  <a:pathLst>
                    <a:path w="354" h="426">
                      <a:moveTo>
                        <a:pt x="100" y="88"/>
                      </a:moveTo>
                      <a:cubicBezTo>
                        <a:pt x="50" y="94"/>
                        <a:pt x="0" y="174"/>
                        <a:pt x="34" y="258"/>
                      </a:cubicBezTo>
                      <a:cubicBezTo>
                        <a:pt x="146" y="426"/>
                        <a:pt x="326" y="298"/>
                        <a:pt x="330" y="220"/>
                      </a:cubicBezTo>
                      <a:cubicBezTo>
                        <a:pt x="346" y="120"/>
                        <a:pt x="254" y="0"/>
                        <a:pt x="134" y="114"/>
                      </a:cubicBezTo>
                      <a:cubicBezTo>
                        <a:pt x="18" y="222"/>
                        <a:pt x="200" y="324"/>
                        <a:pt x="258" y="256"/>
                      </a:cubicBezTo>
                      <a:cubicBezTo>
                        <a:pt x="354" y="172"/>
                        <a:pt x="286" y="130"/>
                        <a:pt x="244" y="120"/>
                      </a:cubicBezTo>
                      <a:cubicBezTo>
                        <a:pt x="154" y="100"/>
                        <a:pt x="152" y="178"/>
                        <a:pt x="190" y="206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689" name="Freeform 161"/>
                <p:cNvSpPr>
                  <a:spLocks/>
                </p:cNvSpPr>
                <p:nvPr/>
              </p:nvSpPr>
              <p:spPr bwMode="hidden">
                <a:xfrm>
                  <a:off x="1472" y="3127"/>
                  <a:ext cx="349" cy="362"/>
                </a:xfrm>
                <a:custGeom>
                  <a:avLst/>
                  <a:gdLst/>
                  <a:ahLst/>
                  <a:cxnLst>
                    <a:cxn ang="0">
                      <a:pos x="178" y="62"/>
                    </a:cxn>
                    <a:cxn ang="0">
                      <a:pos x="7" y="149"/>
                    </a:cxn>
                    <a:cxn ang="0">
                      <a:pos x="276" y="279"/>
                    </a:cxn>
                    <a:cxn ang="0">
                      <a:pos x="176" y="76"/>
                    </a:cxn>
                    <a:cxn ang="0">
                      <a:pos x="194" y="272"/>
                    </a:cxn>
                    <a:cxn ang="0">
                      <a:pos x="264" y="142"/>
                    </a:cxn>
                    <a:cxn ang="0">
                      <a:pos x="160" y="154"/>
                    </a:cxn>
                  </a:cxnLst>
                  <a:rect l="0" t="0" r="r" b="b"/>
                  <a:pathLst>
                    <a:path w="349" h="362">
                      <a:moveTo>
                        <a:pt x="178" y="62"/>
                      </a:moveTo>
                      <a:cubicBezTo>
                        <a:pt x="152" y="0"/>
                        <a:pt x="14" y="20"/>
                        <a:pt x="7" y="149"/>
                      </a:cubicBezTo>
                      <a:cubicBezTo>
                        <a:pt x="0" y="362"/>
                        <a:pt x="226" y="347"/>
                        <a:pt x="276" y="279"/>
                      </a:cubicBezTo>
                      <a:cubicBezTo>
                        <a:pt x="349" y="198"/>
                        <a:pt x="344" y="40"/>
                        <a:pt x="176" y="76"/>
                      </a:cubicBezTo>
                      <a:cubicBezTo>
                        <a:pt x="15" y="108"/>
                        <a:pt x="106" y="300"/>
                        <a:pt x="194" y="272"/>
                      </a:cubicBezTo>
                      <a:cubicBezTo>
                        <a:pt x="288" y="254"/>
                        <a:pt x="280" y="170"/>
                        <a:pt x="264" y="142"/>
                      </a:cubicBezTo>
                      <a:cubicBezTo>
                        <a:pt x="201" y="74"/>
                        <a:pt x="170" y="116"/>
                        <a:pt x="160" y="154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  <p:sp>
              <p:nvSpPr>
                <p:cNvPr id="22690" name="Freeform 162"/>
                <p:cNvSpPr>
                  <a:spLocks/>
                </p:cNvSpPr>
                <p:nvPr/>
              </p:nvSpPr>
              <p:spPr bwMode="hidden">
                <a:xfrm>
                  <a:off x="1761" y="2671"/>
                  <a:ext cx="323" cy="327"/>
                </a:xfrm>
                <a:custGeom>
                  <a:avLst/>
                  <a:gdLst/>
                  <a:ahLst/>
                  <a:cxnLst>
                    <a:cxn ang="0">
                      <a:pos x="281" y="137"/>
                    </a:cxn>
                    <a:cxn ang="0">
                      <a:pos x="203" y="7"/>
                    </a:cxn>
                    <a:cxn ang="0">
                      <a:pos x="61" y="256"/>
                    </a:cxn>
                    <a:cxn ang="0">
                      <a:pos x="273" y="159"/>
                    </a:cxn>
                    <a:cxn ang="0">
                      <a:pos x="73" y="176"/>
                    </a:cxn>
                    <a:cxn ang="0">
                      <a:pos x="192" y="244"/>
                    </a:cxn>
                    <a:cxn ang="0">
                      <a:pos x="154" y="150"/>
                    </a:cxn>
                  </a:cxnLst>
                  <a:rect l="0" t="0" r="r" b="b"/>
                  <a:pathLst>
                    <a:path w="323" h="327">
                      <a:moveTo>
                        <a:pt x="281" y="137"/>
                      </a:moveTo>
                      <a:cubicBezTo>
                        <a:pt x="323" y="111"/>
                        <a:pt x="291" y="28"/>
                        <a:pt x="203" y="7"/>
                      </a:cubicBezTo>
                      <a:cubicBezTo>
                        <a:pt x="1" y="0"/>
                        <a:pt x="0" y="207"/>
                        <a:pt x="61" y="256"/>
                      </a:cubicBezTo>
                      <a:cubicBezTo>
                        <a:pt x="133" y="327"/>
                        <a:pt x="296" y="323"/>
                        <a:pt x="273" y="159"/>
                      </a:cubicBezTo>
                      <a:cubicBezTo>
                        <a:pt x="225" y="55"/>
                        <a:pt x="52" y="90"/>
                        <a:pt x="73" y="176"/>
                      </a:cubicBezTo>
                      <a:cubicBezTo>
                        <a:pt x="101" y="275"/>
                        <a:pt x="187" y="251"/>
                        <a:pt x="192" y="244"/>
                      </a:cubicBezTo>
                      <a:cubicBezTo>
                        <a:pt x="261" y="183"/>
                        <a:pt x="199" y="136"/>
                        <a:pt x="154" y="150"/>
                      </a:cubicBezTo>
                    </a:path>
                  </a:pathLst>
                </a:custGeom>
                <a:noFill/>
                <a:ln w="28575">
                  <a:solidFill>
                    <a:schemeClr val="folHlink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>
                    <a:cs typeface="+mn-cs"/>
                  </a:endParaRPr>
                </a:p>
              </p:txBody>
            </p:sp>
          </p:grpSp>
          <p:sp>
            <p:nvSpPr>
              <p:cNvPr id="22691" name="Freeform 163"/>
              <p:cNvSpPr>
                <a:spLocks/>
              </p:cNvSpPr>
              <p:nvPr/>
            </p:nvSpPr>
            <p:spPr bwMode="hidden">
              <a:xfrm>
                <a:off x="4906" y="3552"/>
                <a:ext cx="354" cy="426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92" name="Freeform 164"/>
              <p:cNvSpPr>
                <a:spLocks/>
              </p:cNvSpPr>
              <p:nvPr/>
            </p:nvSpPr>
            <p:spPr bwMode="hidden">
              <a:xfrm rot="17783459">
                <a:off x="5372" y="3889"/>
                <a:ext cx="354" cy="468"/>
              </a:xfrm>
              <a:custGeom>
                <a:avLst/>
                <a:gdLst/>
                <a:ahLst/>
                <a:cxnLst>
                  <a:cxn ang="0">
                    <a:pos x="100" y="88"/>
                  </a:cxn>
                  <a:cxn ang="0">
                    <a:pos x="34" y="258"/>
                  </a:cxn>
                  <a:cxn ang="0">
                    <a:pos x="330" y="220"/>
                  </a:cxn>
                  <a:cxn ang="0">
                    <a:pos x="134" y="114"/>
                  </a:cxn>
                  <a:cxn ang="0">
                    <a:pos x="258" y="256"/>
                  </a:cxn>
                  <a:cxn ang="0">
                    <a:pos x="244" y="120"/>
                  </a:cxn>
                  <a:cxn ang="0">
                    <a:pos x="190" y="206"/>
                  </a:cxn>
                </a:cxnLst>
                <a:rect l="0" t="0" r="r" b="b"/>
                <a:pathLst>
                  <a:path w="354" h="426">
                    <a:moveTo>
                      <a:pt x="100" y="88"/>
                    </a:moveTo>
                    <a:cubicBezTo>
                      <a:pt x="50" y="94"/>
                      <a:pt x="0" y="174"/>
                      <a:pt x="34" y="258"/>
                    </a:cubicBezTo>
                    <a:cubicBezTo>
                      <a:pt x="146" y="426"/>
                      <a:pt x="326" y="298"/>
                      <a:pt x="330" y="220"/>
                    </a:cubicBezTo>
                    <a:cubicBezTo>
                      <a:pt x="346" y="120"/>
                      <a:pt x="254" y="0"/>
                      <a:pt x="134" y="114"/>
                    </a:cubicBezTo>
                    <a:cubicBezTo>
                      <a:pt x="18" y="222"/>
                      <a:pt x="200" y="324"/>
                      <a:pt x="258" y="256"/>
                    </a:cubicBezTo>
                    <a:cubicBezTo>
                      <a:pt x="354" y="172"/>
                      <a:pt x="286" y="130"/>
                      <a:pt x="244" y="120"/>
                    </a:cubicBezTo>
                    <a:cubicBezTo>
                      <a:pt x="154" y="100"/>
                      <a:pt x="152" y="178"/>
                      <a:pt x="190" y="206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93" name="Freeform 165"/>
              <p:cNvSpPr>
                <a:spLocks/>
              </p:cNvSpPr>
              <p:nvPr/>
            </p:nvSpPr>
            <p:spPr bwMode="hidden">
              <a:xfrm>
                <a:off x="4880" y="3979"/>
                <a:ext cx="349" cy="362"/>
              </a:xfrm>
              <a:custGeom>
                <a:avLst/>
                <a:gdLst/>
                <a:ahLst/>
                <a:cxnLst>
                  <a:cxn ang="0">
                    <a:pos x="178" y="62"/>
                  </a:cxn>
                  <a:cxn ang="0">
                    <a:pos x="7" y="149"/>
                  </a:cxn>
                  <a:cxn ang="0">
                    <a:pos x="276" y="279"/>
                  </a:cxn>
                  <a:cxn ang="0">
                    <a:pos x="176" y="76"/>
                  </a:cxn>
                  <a:cxn ang="0">
                    <a:pos x="194" y="272"/>
                  </a:cxn>
                  <a:cxn ang="0">
                    <a:pos x="264" y="142"/>
                  </a:cxn>
                  <a:cxn ang="0">
                    <a:pos x="160" y="154"/>
                  </a:cxn>
                </a:cxnLst>
                <a:rect l="0" t="0" r="r" b="b"/>
                <a:pathLst>
                  <a:path w="349" h="362">
                    <a:moveTo>
                      <a:pt x="178" y="62"/>
                    </a:moveTo>
                    <a:cubicBezTo>
                      <a:pt x="152" y="0"/>
                      <a:pt x="14" y="20"/>
                      <a:pt x="7" y="149"/>
                    </a:cubicBezTo>
                    <a:cubicBezTo>
                      <a:pt x="0" y="362"/>
                      <a:pt x="226" y="347"/>
                      <a:pt x="276" y="279"/>
                    </a:cubicBezTo>
                    <a:cubicBezTo>
                      <a:pt x="349" y="198"/>
                      <a:pt x="344" y="40"/>
                      <a:pt x="176" y="76"/>
                    </a:cubicBezTo>
                    <a:cubicBezTo>
                      <a:pt x="15" y="108"/>
                      <a:pt x="106" y="300"/>
                      <a:pt x="194" y="272"/>
                    </a:cubicBezTo>
                    <a:cubicBezTo>
                      <a:pt x="288" y="254"/>
                      <a:pt x="280" y="170"/>
                      <a:pt x="264" y="142"/>
                    </a:cubicBezTo>
                    <a:cubicBezTo>
                      <a:pt x="201" y="74"/>
                      <a:pt x="170" y="116"/>
                      <a:pt x="160" y="154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694" name="Freeform 166"/>
              <p:cNvSpPr>
                <a:spLocks/>
              </p:cNvSpPr>
              <p:nvPr/>
            </p:nvSpPr>
            <p:spPr bwMode="hidden">
              <a:xfrm>
                <a:off x="5345" y="3548"/>
                <a:ext cx="323" cy="327"/>
              </a:xfrm>
              <a:custGeom>
                <a:avLst/>
                <a:gdLst/>
                <a:ahLst/>
                <a:cxnLst>
                  <a:cxn ang="0">
                    <a:pos x="281" y="137"/>
                  </a:cxn>
                  <a:cxn ang="0">
                    <a:pos x="203" y="7"/>
                  </a:cxn>
                  <a:cxn ang="0">
                    <a:pos x="61" y="256"/>
                  </a:cxn>
                  <a:cxn ang="0">
                    <a:pos x="273" y="159"/>
                  </a:cxn>
                  <a:cxn ang="0">
                    <a:pos x="73" y="176"/>
                  </a:cxn>
                  <a:cxn ang="0">
                    <a:pos x="192" y="244"/>
                  </a:cxn>
                  <a:cxn ang="0">
                    <a:pos x="154" y="150"/>
                  </a:cxn>
                </a:cxnLst>
                <a:rect l="0" t="0" r="r" b="b"/>
                <a:pathLst>
                  <a:path w="323" h="327">
                    <a:moveTo>
                      <a:pt x="281" y="137"/>
                    </a:moveTo>
                    <a:cubicBezTo>
                      <a:pt x="323" y="111"/>
                      <a:pt x="291" y="28"/>
                      <a:pt x="203" y="7"/>
                    </a:cubicBezTo>
                    <a:cubicBezTo>
                      <a:pt x="1" y="0"/>
                      <a:pt x="0" y="207"/>
                      <a:pt x="61" y="256"/>
                    </a:cubicBezTo>
                    <a:cubicBezTo>
                      <a:pt x="133" y="327"/>
                      <a:pt x="296" y="323"/>
                      <a:pt x="273" y="159"/>
                    </a:cubicBezTo>
                    <a:cubicBezTo>
                      <a:pt x="225" y="55"/>
                      <a:pt x="52" y="90"/>
                      <a:pt x="73" y="176"/>
                    </a:cubicBezTo>
                    <a:cubicBezTo>
                      <a:pt x="101" y="275"/>
                      <a:pt x="187" y="251"/>
                      <a:pt x="192" y="244"/>
                    </a:cubicBezTo>
                    <a:cubicBezTo>
                      <a:pt x="261" y="183"/>
                      <a:pt x="199" y="136"/>
                      <a:pt x="154" y="150"/>
                    </a:cubicBezTo>
                  </a:path>
                </a:pathLst>
              </a:custGeom>
              <a:noFill/>
              <a:ln w="28575">
                <a:solidFill>
                  <a:schemeClr val="folHlink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1033" name="Group 172"/>
            <p:cNvGrpSpPr>
              <a:grpSpLocks/>
            </p:cNvGrpSpPr>
            <p:nvPr/>
          </p:nvGrpSpPr>
          <p:grpSpPr bwMode="auto">
            <a:xfrm>
              <a:off x="202" y="1209"/>
              <a:ext cx="1145" cy="512"/>
              <a:chOff x="108" y="129"/>
              <a:chExt cx="1145" cy="512"/>
            </a:xfrm>
          </p:grpSpPr>
          <p:sp>
            <p:nvSpPr>
              <p:cNvPr id="22701" name="Freeform 173"/>
              <p:cNvSpPr>
                <a:spLocks/>
              </p:cNvSpPr>
              <p:nvPr/>
            </p:nvSpPr>
            <p:spPr bwMode="auto">
              <a:xfrm>
                <a:off x="108" y="188"/>
                <a:ext cx="75" cy="453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23" y="12"/>
                  </a:cxn>
                  <a:cxn ang="0">
                    <a:pos x="8" y="53"/>
                  </a:cxn>
                  <a:cxn ang="0">
                    <a:pos x="8" y="80"/>
                  </a:cxn>
                  <a:cxn ang="0">
                    <a:pos x="0" y="108"/>
                  </a:cxn>
                  <a:cxn ang="0">
                    <a:pos x="9" y="140"/>
                  </a:cxn>
                  <a:cxn ang="0">
                    <a:pos x="15" y="179"/>
                  </a:cxn>
                  <a:cxn ang="0">
                    <a:pos x="15" y="230"/>
                  </a:cxn>
                  <a:cxn ang="0">
                    <a:pos x="9" y="269"/>
                  </a:cxn>
                  <a:cxn ang="0">
                    <a:pos x="12" y="293"/>
                  </a:cxn>
                  <a:cxn ang="0">
                    <a:pos x="24" y="324"/>
                  </a:cxn>
                  <a:cxn ang="0">
                    <a:pos x="41" y="383"/>
                  </a:cxn>
                  <a:cxn ang="0">
                    <a:pos x="51" y="401"/>
                  </a:cxn>
                  <a:cxn ang="0">
                    <a:pos x="63" y="401"/>
                  </a:cxn>
                  <a:cxn ang="0">
                    <a:pos x="66" y="381"/>
                  </a:cxn>
                  <a:cxn ang="0">
                    <a:pos x="54" y="347"/>
                  </a:cxn>
                  <a:cxn ang="0">
                    <a:pos x="38" y="306"/>
                  </a:cxn>
                  <a:cxn ang="0">
                    <a:pos x="32" y="272"/>
                  </a:cxn>
                  <a:cxn ang="0">
                    <a:pos x="38" y="240"/>
                  </a:cxn>
                  <a:cxn ang="0">
                    <a:pos x="42" y="204"/>
                  </a:cxn>
                  <a:cxn ang="0">
                    <a:pos x="39" y="161"/>
                  </a:cxn>
                  <a:cxn ang="0">
                    <a:pos x="32" y="125"/>
                  </a:cxn>
                  <a:cxn ang="0">
                    <a:pos x="26" y="101"/>
                  </a:cxn>
                  <a:cxn ang="0">
                    <a:pos x="32" y="80"/>
                  </a:cxn>
                  <a:cxn ang="0">
                    <a:pos x="32" y="59"/>
                  </a:cxn>
                  <a:cxn ang="0">
                    <a:pos x="36" y="38"/>
                  </a:cxn>
                  <a:cxn ang="0">
                    <a:pos x="48" y="17"/>
                  </a:cxn>
                  <a:cxn ang="0">
                    <a:pos x="47" y="0"/>
                  </a:cxn>
                </a:cxnLst>
                <a:rect l="0" t="0" r="r" b="b"/>
                <a:pathLst>
                  <a:path w="66" h="401">
                    <a:moveTo>
                      <a:pt x="47" y="0"/>
                    </a:moveTo>
                    <a:lnTo>
                      <a:pt x="23" y="12"/>
                    </a:lnTo>
                    <a:lnTo>
                      <a:pt x="8" y="53"/>
                    </a:lnTo>
                    <a:lnTo>
                      <a:pt x="8" y="80"/>
                    </a:lnTo>
                    <a:lnTo>
                      <a:pt x="0" y="108"/>
                    </a:lnTo>
                    <a:lnTo>
                      <a:pt x="9" y="140"/>
                    </a:lnTo>
                    <a:lnTo>
                      <a:pt x="15" y="179"/>
                    </a:lnTo>
                    <a:lnTo>
                      <a:pt x="15" y="230"/>
                    </a:lnTo>
                    <a:lnTo>
                      <a:pt x="9" y="269"/>
                    </a:lnTo>
                    <a:lnTo>
                      <a:pt x="12" y="293"/>
                    </a:lnTo>
                    <a:lnTo>
                      <a:pt x="24" y="324"/>
                    </a:lnTo>
                    <a:lnTo>
                      <a:pt x="41" y="383"/>
                    </a:lnTo>
                    <a:lnTo>
                      <a:pt x="51" y="401"/>
                    </a:lnTo>
                    <a:lnTo>
                      <a:pt x="63" y="401"/>
                    </a:lnTo>
                    <a:lnTo>
                      <a:pt x="66" y="381"/>
                    </a:lnTo>
                    <a:lnTo>
                      <a:pt x="54" y="347"/>
                    </a:lnTo>
                    <a:lnTo>
                      <a:pt x="38" y="306"/>
                    </a:lnTo>
                    <a:lnTo>
                      <a:pt x="32" y="272"/>
                    </a:lnTo>
                    <a:lnTo>
                      <a:pt x="38" y="240"/>
                    </a:lnTo>
                    <a:lnTo>
                      <a:pt x="42" y="204"/>
                    </a:lnTo>
                    <a:lnTo>
                      <a:pt x="39" y="161"/>
                    </a:lnTo>
                    <a:lnTo>
                      <a:pt x="32" y="125"/>
                    </a:lnTo>
                    <a:lnTo>
                      <a:pt x="26" y="101"/>
                    </a:lnTo>
                    <a:lnTo>
                      <a:pt x="32" y="80"/>
                    </a:lnTo>
                    <a:lnTo>
                      <a:pt x="32" y="59"/>
                    </a:lnTo>
                    <a:lnTo>
                      <a:pt x="36" y="38"/>
                    </a:lnTo>
                    <a:lnTo>
                      <a:pt x="48" y="17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702" name="Freeform 174"/>
              <p:cNvSpPr>
                <a:spLocks/>
              </p:cNvSpPr>
              <p:nvPr/>
            </p:nvSpPr>
            <p:spPr bwMode="auto">
              <a:xfrm>
                <a:off x="249" y="129"/>
                <a:ext cx="1004" cy="49"/>
              </a:xfrm>
              <a:custGeom>
                <a:avLst/>
                <a:gdLst/>
                <a:ahLst/>
                <a:cxnLst>
                  <a:cxn ang="0">
                    <a:pos x="7" y="24"/>
                  </a:cxn>
                  <a:cxn ang="0">
                    <a:pos x="46" y="16"/>
                  </a:cxn>
                  <a:cxn ang="0">
                    <a:pos x="91" y="9"/>
                  </a:cxn>
                  <a:cxn ang="0">
                    <a:pos x="124" y="7"/>
                  </a:cxn>
                  <a:cxn ang="0">
                    <a:pos x="195" y="9"/>
                  </a:cxn>
                  <a:cxn ang="0">
                    <a:pos x="259" y="12"/>
                  </a:cxn>
                  <a:cxn ang="0">
                    <a:pos x="304" y="12"/>
                  </a:cxn>
                  <a:cxn ang="0">
                    <a:pos x="340" y="7"/>
                  </a:cxn>
                  <a:cxn ang="0">
                    <a:pos x="355" y="3"/>
                  </a:cxn>
                  <a:cxn ang="0">
                    <a:pos x="384" y="4"/>
                  </a:cxn>
                  <a:cxn ang="0">
                    <a:pos x="436" y="10"/>
                  </a:cxn>
                  <a:cxn ang="0">
                    <a:pos x="475" y="19"/>
                  </a:cxn>
                  <a:cxn ang="0">
                    <a:pos x="523" y="22"/>
                  </a:cxn>
                  <a:cxn ang="0">
                    <a:pos x="574" y="18"/>
                  </a:cxn>
                  <a:cxn ang="0">
                    <a:pos x="621" y="15"/>
                  </a:cxn>
                  <a:cxn ang="0">
                    <a:pos x="655" y="18"/>
                  </a:cxn>
                  <a:cxn ang="0">
                    <a:pos x="696" y="19"/>
                  </a:cxn>
                  <a:cxn ang="0">
                    <a:pos x="729" y="22"/>
                  </a:cxn>
                  <a:cxn ang="0">
                    <a:pos x="766" y="15"/>
                  </a:cxn>
                  <a:cxn ang="0">
                    <a:pos x="795" y="10"/>
                  </a:cxn>
                  <a:cxn ang="0">
                    <a:pos x="820" y="1"/>
                  </a:cxn>
                  <a:cxn ang="0">
                    <a:pos x="852" y="0"/>
                  </a:cxn>
                  <a:cxn ang="0">
                    <a:pos x="882" y="4"/>
                  </a:cxn>
                  <a:cxn ang="0">
                    <a:pos x="888" y="13"/>
                  </a:cxn>
                  <a:cxn ang="0">
                    <a:pos x="879" y="21"/>
                  </a:cxn>
                  <a:cxn ang="0">
                    <a:pos x="864" y="22"/>
                  </a:cxn>
                  <a:cxn ang="0">
                    <a:pos x="847" y="21"/>
                  </a:cxn>
                  <a:cxn ang="0">
                    <a:pos x="804" y="28"/>
                  </a:cxn>
                  <a:cxn ang="0">
                    <a:pos x="774" y="42"/>
                  </a:cxn>
                  <a:cxn ang="0">
                    <a:pos x="759" y="43"/>
                  </a:cxn>
                  <a:cxn ang="0">
                    <a:pos x="726" y="40"/>
                  </a:cxn>
                  <a:cxn ang="0">
                    <a:pos x="699" y="39"/>
                  </a:cxn>
                  <a:cxn ang="0">
                    <a:pos x="619" y="40"/>
                  </a:cxn>
                  <a:cxn ang="0">
                    <a:pos x="582" y="43"/>
                  </a:cxn>
                  <a:cxn ang="0">
                    <a:pos x="531" y="43"/>
                  </a:cxn>
                  <a:cxn ang="0">
                    <a:pos x="492" y="39"/>
                  </a:cxn>
                  <a:cxn ang="0">
                    <a:pos x="459" y="36"/>
                  </a:cxn>
                  <a:cxn ang="0">
                    <a:pos x="432" y="37"/>
                  </a:cxn>
                  <a:cxn ang="0">
                    <a:pos x="417" y="37"/>
                  </a:cxn>
                  <a:cxn ang="0">
                    <a:pos x="397" y="33"/>
                  </a:cxn>
                  <a:cxn ang="0">
                    <a:pos x="373" y="25"/>
                  </a:cxn>
                  <a:cxn ang="0">
                    <a:pos x="361" y="27"/>
                  </a:cxn>
                  <a:cxn ang="0">
                    <a:pos x="328" y="31"/>
                  </a:cxn>
                  <a:cxn ang="0">
                    <a:pos x="304" y="36"/>
                  </a:cxn>
                  <a:cxn ang="0">
                    <a:pos x="285" y="31"/>
                  </a:cxn>
                  <a:cxn ang="0">
                    <a:pos x="267" y="31"/>
                  </a:cxn>
                  <a:cxn ang="0">
                    <a:pos x="241" y="33"/>
                  </a:cxn>
                  <a:cxn ang="0">
                    <a:pos x="205" y="33"/>
                  </a:cxn>
                  <a:cxn ang="0">
                    <a:pos x="157" y="28"/>
                  </a:cxn>
                  <a:cxn ang="0">
                    <a:pos x="102" y="27"/>
                  </a:cxn>
                  <a:cxn ang="0">
                    <a:pos x="51" y="33"/>
                  </a:cxn>
                  <a:cxn ang="0">
                    <a:pos x="24" y="42"/>
                  </a:cxn>
                  <a:cxn ang="0">
                    <a:pos x="9" y="40"/>
                  </a:cxn>
                  <a:cxn ang="0">
                    <a:pos x="0" y="34"/>
                  </a:cxn>
                  <a:cxn ang="0">
                    <a:pos x="7" y="24"/>
                  </a:cxn>
                </a:cxnLst>
                <a:rect l="0" t="0" r="r" b="b"/>
                <a:pathLst>
                  <a:path w="888" h="43">
                    <a:moveTo>
                      <a:pt x="7" y="24"/>
                    </a:moveTo>
                    <a:lnTo>
                      <a:pt x="46" y="16"/>
                    </a:lnTo>
                    <a:lnTo>
                      <a:pt x="91" y="9"/>
                    </a:lnTo>
                    <a:lnTo>
                      <a:pt x="124" y="7"/>
                    </a:lnTo>
                    <a:lnTo>
                      <a:pt x="195" y="9"/>
                    </a:lnTo>
                    <a:lnTo>
                      <a:pt x="259" y="12"/>
                    </a:lnTo>
                    <a:lnTo>
                      <a:pt x="304" y="12"/>
                    </a:lnTo>
                    <a:lnTo>
                      <a:pt x="340" y="7"/>
                    </a:lnTo>
                    <a:lnTo>
                      <a:pt x="355" y="3"/>
                    </a:lnTo>
                    <a:lnTo>
                      <a:pt x="384" y="4"/>
                    </a:lnTo>
                    <a:lnTo>
                      <a:pt x="436" y="10"/>
                    </a:lnTo>
                    <a:lnTo>
                      <a:pt x="475" y="19"/>
                    </a:lnTo>
                    <a:lnTo>
                      <a:pt x="523" y="22"/>
                    </a:lnTo>
                    <a:lnTo>
                      <a:pt x="574" y="18"/>
                    </a:lnTo>
                    <a:lnTo>
                      <a:pt x="621" y="15"/>
                    </a:lnTo>
                    <a:lnTo>
                      <a:pt x="655" y="18"/>
                    </a:lnTo>
                    <a:lnTo>
                      <a:pt x="696" y="19"/>
                    </a:lnTo>
                    <a:lnTo>
                      <a:pt x="729" y="22"/>
                    </a:lnTo>
                    <a:lnTo>
                      <a:pt x="766" y="15"/>
                    </a:lnTo>
                    <a:lnTo>
                      <a:pt x="795" y="10"/>
                    </a:lnTo>
                    <a:lnTo>
                      <a:pt x="820" y="1"/>
                    </a:lnTo>
                    <a:lnTo>
                      <a:pt x="852" y="0"/>
                    </a:lnTo>
                    <a:lnTo>
                      <a:pt x="882" y="4"/>
                    </a:lnTo>
                    <a:lnTo>
                      <a:pt x="888" y="13"/>
                    </a:lnTo>
                    <a:lnTo>
                      <a:pt x="879" y="21"/>
                    </a:lnTo>
                    <a:lnTo>
                      <a:pt x="864" y="22"/>
                    </a:lnTo>
                    <a:lnTo>
                      <a:pt x="847" y="21"/>
                    </a:lnTo>
                    <a:lnTo>
                      <a:pt x="804" y="28"/>
                    </a:lnTo>
                    <a:lnTo>
                      <a:pt x="774" y="42"/>
                    </a:lnTo>
                    <a:lnTo>
                      <a:pt x="759" y="43"/>
                    </a:lnTo>
                    <a:lnTo>
                      <a:pt x="726" y="40"/>
                    </a:lnTo>
                    <a:lnTo>
                      <a:pt x="699" y="39"/>
                    </a:lnTo>
                    <a:lnTo>
                      <a:pt x="619" y="40"/>
                    </a:lnTo>
                    <a:lnTo>
                      <a:pt x="582" y="43"/>
                    </a:lnTo>
                    <a:lnTo>
                      <a:pt x="531" y="43"/>
                    </a:lnTo>
                    <a:lnTo>
                      <a:pt x="492" y="39"/>
                    </a:lnTo>
                    <a:lnTo>
                      <a:pt x="459" y="36"/>
                    </a:lnTo>
                    <a:lnTo>
                      <a:pt x="432" y="37"/>
                    </a:lnTo>
                    <a:lnTo>
                      <a:pt x="417" y="37"/>
                    </a:lnTo>
                    <a:lnTo>
                      <a:pt x="397" y="33"/>
                    </a:lnTo>
                    <a:lnTo>
                      <a:pt x="373" y="25"/>
                    </a:lnTo>
                    <a:lnTo>
                      <a:pt x="361" y="27"/>
                    </a:lnTo>
                    <a:lnTo>
                      <a:pt x="328" y="31"/>
                    </a:lnTo>
                    <a:lnTo>
                      <a:pt x="304" y="36"/>
                    </a:lnTo>
                    <a:lnTo>
                      <a:pt x="285" y="31"/>
                    </a:lnTo>
                    <a:lnTo>
                      <a:pt x="267" y="31"/>
                    </a:lnTo>
                    <a:lnTo>
                      <a:pt x="241" y="33"/>
                    </a:lnTo>
                    <a:lnTo>
                      <a:pt x="205" y="33"/>
                    </a:lnTo>
                    <a:lnTo>
                      <a:pt x="157" y="28"/>
                    </a:lnTo>
                    <a:lnTo>
                      <a:pt x="102" y="27"/>
                    </a:lnTo>
                    <a:lnTo>
                      <a:pt x="51" y="33"/>
                    </a:lnTo>
                    <a:lnTo>
                      <a:pt x="24" y="42"/>
                    </a:lnTo>
                    <a:lnTo>
                      <a:pt x="9" y="40"/>
                    </a:lnTo>
                    <a:lnTo>
                      <a:pt x="0" y="34"/>
                    </a:lnTo>
                    <a:lnTo>
                      <a:pt x="7" y="2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1034" name="Group 195"/>
            <p:cNvGrpSpPr>
              <a:grpSpLocks/>
            </p:cNvGrpSpPr>
            <p:nvPr/>
          </p:nvGrpSpPr>
          <p:grpSpPr bwMode="auto">
            <a:xfrm>
              <a:off x="0" y="0"/>
              <a:ext cx="5762" cy="305"/>
              <a:chOff x="0" y="0"/>
              <a:chExt cx="5762" cy="305"/>
            </a:xfrm>
          </p:grpSpPr>
          <p:sp>
            <p:nvSpPr>
              <p:cNvPr id="22703" name="Freeform 175"/>
              <p:cNvSpPr>
                <a:spLocks/>
              </p:cNvSpPr>
              <p:nvPr/>
            </p:nvSpPr>
            <p:spPr bwMode="ltGray">
              <a:xfrm>
                <a:off x="1" y="0"/>
                <a:ext cx="5761" cy="305"/>
              </a:xfrm>
              <a:custGeom>
                <a:avLst/>
                <a:gdLst/>
                <a:ahLst/>
                <a:cxnLst>
                  <a:cxn ang="0">
                    <a:pos x="5126" y="2"/>
                  </a:cxn>
                  <a:cxn ang="0">
                    <a:pos x="5126" y="276"/>
                  </a:cxn>
                  <a:cxn ang="0">
                    <a:pos x="5037" y="278"/>
                  </a:cxn>
                  <a:cxn ang="0">
                    <a:pos x="4914" y="300"/>
                  </a:cxn>
                  <a:cxn ang="0">
                    <a:pos x="4847" y="296"/>
                  </a:cxn>
                  <a:cxn ang="0">
                    <a:pos x="4648" y="273"/>
                  </a:cxn>
                  <a:cxn ang="0">
                    <a:pos x="4508" y="264"/>
                  </a:cxn>
                  <a:cxn ang="0">
                    <a:pos x="4245" y="287"/>
                  </a:cxn>
                  <a:cxn ang="0">
                    <a:pos x="3983" y="291"/>
                  </a:cxn>
                  <a:cxn ang="0">
                    <a:pos x="3640" y="282"/>
                  </a:cxn>
                  <a:cxn ang="0">
                    <a:pos x="3346" y="287"/>
                  </a:cxn>
                  <a:cxn ang="0">
                    <a:pos x="3165" y="305"/>
                  </a:cxn>
                  <a:cxn ang="0">
                    <a:pos x="2848" y="269"/>
                  </a:cxn>
                  <a:cxn ang="0">
                    <a:pos x="2618" y="260"/>
                  </a:cxn>
                  <a:cxn ang="0">
                    <a:pos x="2360" y="273"/>
                  </a:cxn>
                  <a:cxn ang="0">
                    <a:pos x="2007" y="282"/>
                  </a:cxn>
                  <a:cxn ang="0">
                    <a:pos x="1786" y="287"/>
                  </a:cxn>
                  <a:cxn ang="0">
                    <a:pos x="1686" y="296"/>
                  </a:cxn>
                  <a:cxn ang="0">
                    <a:pos x="1528" y="273"/>
                  </a:cxn>
                  <a:cxn ang="0">
                    <a:pos x="1334" y="287"/>
                  </a:cxn>
                  <a:cxn ang="0">
                    <a:pos x="1185" y="282"/>
                  </a:cxn>
                  <a:cxn ang="0">
                    <a:pos x="1081" y="291"/>
                  </a:cxn>
                  <a:cxn ang="0">
                    <a:pos x="968" y="282"/>
                  </a:cxn>
                  <a:cxn ang="0">
                    <a:pos x="827" y="273"/>
                  </a:cxn>
                  <a:cxn ang="0">
                    <a:pos x="701" y="273"/>
                  </a:cxn>
                  <a:cxn ang="0">
                    <a:pos x="583" y="291"/>
                  </a:cxn>
                  <a:cxn ang="0">
                    <a:pos x="484" y="278"/>
                  </a:cxn>
                  <a:cxn ang="0">
                    <a:pos x="335" y="251"/>
                  </a:cxn>
                  <a:cxn ang="0">
                    <a:pos x="172" y="260"/>
                  </a:cxn>
                  <a:cxn ang="0">
                    <a:pos x="77" y="251"/>
                  </a:cxn>
                  <a:cxn ang="0">
                    <a:pos x="0" y="237"/>
                  </a:cxn>
                  <a:cxn ang="0">
                    <a:pos x="0" y="0"/>
                  </a:cxn>
                  <a:cxn ang="0">
                    <a:pos x="5126" y="2"/>
                  </a:cxn>
                </a:cxnLst>
                <a:rect l="0" t="0" r="r" b="b"/>
                <a:pathLst>
                  <a:path w="5126" h="305">
                    <a:moveTo>
                      <a:pt x="5126" y="2"/>
                    </a:moveTo>
                    <a:lnTo>
                      <a:pt x="5126" y="276"/>
                    </a:lnTo>
                    <a:lnTo>
                      <a:pt x="5037" y="278"/>
                    </a:lnTo>
                    <a:lnTo>
                      <a:pt x="4914" y="300"/>
                    </a:lnTo>
                    <a:lnTo>
                      <a:pt x="4847" y="296"/>
                    </a:lnTo>
                    <a:lnTo>
                      <a:pt x="4648" y="273"/>
                    </a:lnTo>
                    <a:lnTo>
                      <a:pt x="4508" y="264"/>
                    </a:lnTo>
                    <a:lnTo>
                      <a:pt x="4245" y="287"/>
                    </a:lnTo>
                    <a:lnTo>
                      <a:pt x="3983" y="291"/>
                    </a:lnTo>
                    <a:lnTo>
                      <a:pt x="3640" y="282"/>
                    </a:lnTo>
                    <a:lnTo>
                      <a:pt x="3346" y="287"/>
                    </a:lnTo>
                    <a:lnTo>
                      <a:pt x="3165" y="305"/>
                    </a:lnTo>
                    <a:lnTo>
                      <a:pt x="2848" y="269"/>
                    </a:lnTo>
                    <a:lnTo>
                      <a:pt x="2618" y="260"/>
                    </a:lnTo>
                    <a:lnTo>
                      <a:pt x="2360" y="273"/>
                    </a:lnTo>
                    <a:lnTo>
                      <a:pt x="2007" y="282"/>
                    </a:lnTo>
                    <a:lnTo>
                      <a:pt x="1786" y="287"/>
                    </a:lnTo>
                    <a:lnTo>
                      <a:pt x="1686" y="296"/>
                    </a:lnTo>
                    <a:lnTo>
                      <a:pt x="1528" y="273"/>
                    </a:lnTo>
                    <a:lnTo>
                      <a:pt x="1334" y="287"/>
                    </a:lnTo>
                    <a:lnTo>
                      <a:pt x="1185" y="282"/>
                    </a:lnTo>
                    <a:lnTo>
                      <a:pt x="1081" y="291"/>
                    </a:lnTo>
                    <a:lnTo>
                      <a:pt x="968" y="282"/>
                    </a:lnTo>
                    <a:lnTo>
                      <a:pt x="827" y="273"/>
                    </a:lnTo>
                    <a:lnTo>
                      <a:pt x="701" y="273"/>
                    </a:lnTo>
                    <a:lnTo>
                      <a:pt x="583" y="291"/>
                    </a:lnTo>
                    <a:lnTo>
                      <a:pt x="484" y="278"/>
                    </a:lnTo>
                    <a:lnTo>
                      <a:pt x="335" y="251"/>
                    </a:lnTo>
                    <a:lnTo>
                      <a:pt x="172" y="260"/>
                    </a:lnTo>
                    <a:lnTo>
                      <a:pt x="77" y="251"/>
                    </a:lnTo>
                    <a:lnTo>
                      <a:pt x="0" y="237"/>
                    </a:lnTo>
                    <a:lnTo>
                      <a:pt x="0" y="0"/>
                    </a:lnTo>
                    <a:lnTo>
                      <a:pt x="5126" y="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hlink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704" name="Freeform 176"/>
              <p:cNvSpPr>
                <a:spLocks/>
              </p:cNvSpPr>
              <p:nvPr/>
            </p:nvSpPr>
            <p:spPr bwMode="ltGray">
              <a:xfrm>
                <a:off x="0" y="154"/>
                <a:ext cx="212" cy="107"/>
              </a:xfrm>
              <a:custGeom>
                <a:avLst/>
                <a:gdLst/>
                <a:ahLst/>
                <a:cxnLst>
                  <a:cxn ang="0">
                    <a:pos x="0" y="74"/>
                  </a:cxn>
                  <a:cxn ang="0">
                    <a:pos x="2" y="30"/>
                  </a:cxn>
                  <a:cxn ang="0">
                    <a:pos x="23" y="12"/>
                  </a:cxn>
                  <a:cxn ang="0">
                    <a:pos x="53" y="2"/>
                  </a:cxn>
                  <a:cxn ang="0">
                    <a:pos x="81" y="0"/>
                  </a:cxn>
                  <a:cxn ang="0">
                    <a:pos x="123" y="11"/>
                  </a:cxn>
                  <a:cxn ang="0">
                    <a:pos x="147" y="30"/>
                  </a:cxn>
                  <a:cxn ang="0">
                    <a:pos x="162" y="59"/>
                  </a:cxn>
                  <a:cxn ang="0">
                    <a:pos x="165" y="80"/>
                  </a:cxn>
                  <a:cxn ang="0">
                    <a:pos x="167" y="92"/>
                  </a:cxn>
                  <a:cxn ang="0">
                    <a:pos x="156" y="95"/>
                  </a:cxn>
                  <a:cxn ang="0">
                    <a:pos x="77" y="87"/>
                  </a:cxn>
                  <a:cxn ang="0">
                    <a:pos x="0" y="74"/>
                  </a:cxn>
                </a:cxnLst>
                <a:rect l="0" t="0" r="r" b="b"/>
                <a:pathLst>
                  <a:path w="167" h="95">
                    <a:moveTo>
                      <a:pt x="0" y="74"/>
                    </a:moveTo>
                    <a:lnTo>
                      <a:pt x="2" y="30"/>
                    </a:lnTo>
                    <a:lnTo>
                      <a:pt x="23" y="12"/>
                    </a:lnTo>
                    <a:lnTo>
                      <a:pt x="53" y="2"/>
                    </a:lnTo>
                    <a:lnTo>
                      <a:pt x="81" y="0"/>
                    </a:lnTo>
                    <a:lnTo>
                      <a:pt x="123" y="11"/>
                    </a:lnTo>
                    <a:lnTo>
                      <a:pt x="147" y="30"/>
                    </a:lnTo>
                    <a:lnTo>
                      <a:pt x="162" y="59"/>
                    </a:lnTo>
                    <a:lnTo>
                      <a:pt x="165" y="80"/>
                    </a:lnTo>
                    <a:lnTo>
                      <a:pt x="167" y="92"/>
                    </a:lnTo>
                    <a:lnTo>
                      <a:pt x="156" y="95"/>
                    </a:lnTo>
                    <a:lnTo>
                      <a:pt x="77" y="87"/>
                    </a:lnTo>
                    <a:lnTo>
                      <a:pt x="0" y="74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705" name="Freeform 177"/>
              <p:cNvSpPr>
                <a:spLocks/>
              </p:cNvSpPr>
              <p:nvPr/>
            </p:nvSpPr>
            <p:spPr bwMode="ltGray">
              <a:xfrm>
                <a:off x="312" y="1"/>
                <a:ext cx="1036" cy="141"/>
              </a:xfrm>
              <a:custGeom>
                <a:avLst/>
                <a:gdLst/>
                <a:ahLst/>
                <a:cxnLst>
                  <a:cxn ang="0">
                    <a:pos x="0" y="141"/>
                  </a:cxn>
                  <a:cxn ang="0">
                    <a:pos x="41" y="88"/>
                  </a:cxn>
                  <a:cxn ang="0">
                    <a:pos x="70" y="68"/>
                  </a:cxn>
                  <a:cxn ang="0">
                    <a:pos x="135" y="44"/>
                  </a:cxn>
                  <a:cxn ang="0">
                    <a:pos x="207" y="33"/>
                  </a:cxn>
                  <a:cxn ang="0">
                    <a:pos x="299" y="34"/>
                  </a:cxn>
                  <a:cxn ang="0">
                    <a:pos x="397" y="46"/>
                  </a:cxn>
                  <a:cxn ang="0">
                    <a:pos x="494" y="60"/>
                  </a:cxn>
                  <a:cxn ang="0">
                    <a:pos x="550" y="63"/>
                  </a:cxn>
                  <a:cxn ang="0">
                    <a:pos x="613" y="61"/>
                  </a:cxn>
                  <a:cxn ang="0">
                    <a:pos x="662" y="51"/>
                  </a:cxn>
                  <a:cxn ang="0">
                    <a:pos x="708" y="33"/>
                  </a:cxn>
                  <a:cxn ang="0">
                    <a:pos x="753" y="0"/>
                  </a:cxn>
                  <a:cxn ang="0">
                    <a:pos x="921" y="1"/>
                  </a:cxn>
                  <a:cxn ang="0">
                    <a:pos x="899" y="39"/>
                  </a:cxn>
                  <a:cxn ang="0">
                    <a:pos x="874" y="67"/>
                  </a:cxn>
                  <a:cxn ang="0">
                    <a:pos x="850" y="81"/>
                  </a:cxn>
                  <a:cxn ang="0">
                    <a:pos x="824" y="95"/>
                  </a:cxn>
                  <a:cxn ang="0">
                    <a:pos x="789" y="107"/>
                  </a:cxn>
                  <a:cxn ang="0">
                    <a:pos x="749" y="114"/>
                  </a:cxn>
                  <a:cxn ang="0">
                    <a:pos x="689" y="121"/>
                  </a:cxn>
                  <a:cxn ang="0">
                    <a:pos x="631" y="121"/>
                  </a:cxn>
                  <a:cxn ang="0">
                    <a:pos x="529" y="114"/>
                  </a:cxn>
                  <a:cxn ang="0">
                    <a:pos x="448" y="102"/>
                  </a:cxn>
                  <a:cxn ang="0">
                    <a:pos x="377" y="91"/>
                  </a:cxn>
                  <a:cxn ang="0">
                    <a:pos x="299" y="87"/>
                  </a:cxn>
                  <a:cxn ang="0">
                    <a:pos x="210" y="94"/>
                  </a:cxn>
                  <a:cxn ang="0">
                    <a:pos x="152" y="105"/>
                  </a:cxn>
                  <a:cxn ang="0">
                    <a:pos x="122" y="107"/>
                  </a:cxn>
                  <a:cxn ang="0">
                    <a:pos x="67" y="114"/>
                  </a:cxn>
                  <a:cxn ang="0">
                    <a:pos x="24" y="127"/>
                  </a:cxn>
                  <a:cxn ang="0">
                    <a:pos x="0" y="141"/>
                  </a:cxn>
                </a:cxnLst>
                <a:rect l="0" t="0" r="r" b="b"/>
                <a:pathLst>
                  <a:path w="921" h="141">
                    <a:moveTo>
                      <a:pt x="0" y="141"/>
                    </a:moveTo>
                    <a:lnTo>
                      <a:pt x="41" y="88"/>
                    </a:lnTo>
                    <a:lnTo>
                      <a:pt x="70" y="68"/>
                    </a:lnTo>
                    <a:lnTo>
                      <a:pt x="135" y="44"/>
                    </a:lnTo>
                    <a:lnTo>
                      <a:pt x="207" y="33"/>
                    </a:lnTo>
                    <a:lnTo>
                      <a:pt x="299" y="34"/>
                    </a:lnTo>
                    <a:lnTo>
                      <a:pt x="397" y="46"/>
                    </a:lnTo>
                    <a:lnTo>
                      <a:pt x="494" y="60"/>
                    </a:lnTo>
                    <a:lnTo>
                      <a:pt x="550" y="63"/>
                    </a:lnTo>
                    <a:lnTo>
                      <a:pt x="613" y="61"/>
                    </a:lnTo>
                    <a:lnTo>
                      <a:pt x="662" y="51"/>
                    </a:lnTo>
                    <a:lnTo>
                      <a:pt x="708" y="33"/>
                    </a:lnTo>
                    <a:lnTo>
                      <a:pt x="753" y="0"/>
                    </a:lnTo>
                    <a:lnTo>
                      <a:pt x="921" y="1"/>
                    </a:lnTo>
                    <a:lnTo>
                      <a:pt x="899" y="39"/>
                    </a:lnTo>
                    <a:lnTo>
                      <a:pt x="874" y="67"/>
                    </a:lnTo>
                    <a:lnTo>
                      <a:pt x="850" y="81"/>
                    </a:lnTo>
                    <a:lnTo>
                      <a:pt x="824" y="95"/>
                    </a:lnTo>
                    <a:lnTo>
                      <a:pt x="789" y="107"/>
                    </a:lnTo>
                    <a:lnTo>
                      <a:pt x="749" y="114"/>
                    </a:lnTo>
                    <a:lnTo>
                      <a:pt x="689" y="121"/>
                    </a:lnTo>
                    <a:lnTo>
                      <a:pt x="631" y="121"/>
                    </a:lnTo>
                    <a:lnTo>
                      <a:pt x="529" y="114"/>
                    </a:lnTo>
                    <a:lnTo>
                      <a:pt x="448" y="102"/>
                    </a:lnTo>
                    <a:lnTo>
                      <a:pt x="377" y="91"/>
                    </a:lnTo>
                    <a:lnTo>
                      <a:pt x="299" y="87"/>
                    </a:lnTo>
                    <a:lnTo>
                      <a:pt x="210" y="94"/>
                    </a:lnTo>
                    <a:lnTo>
                      <a:pt x="152" y="105"/>
                    </a:lnTo>
                    <a:lnTo>
                      <a:pt x="122" y="107"/>
                    </a:lnTo>
                    <a:lnTo>
                      <a:pt x="67" y="114"/>
                    </a:lnTo>
                    <a:lnTo>
                      <a:pt x="24" y="127"/>
                    </a:lnTo>
                    <a:lnTo>
                      <a:pt x="0" y="141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706" name="Freeform 178"/>
              <p:cNvSpPr>
                <a:spLocks/>
              </p:cNvSpPr>
              <p:nvPr/>
            </p:nvSpPr>
            <p:spPr bwMode="ltGray">
              <a:xfrm>
                <a:off x="1069" y="186"/>
                <a:ext cx="242" cy="102"/>
              </a:xfrm>
              <a:custGeom>
                <a:avLst/>
                <a:gdLst/>
                <a:ahLst/>
                <a:cxnLst>
                  <a:cxn ang="0">
                    <a:pos x="6" y="73"/>
                  </a:cxn>
                  <a:cxn ang="0">
                    <a:pos x="30" y="52"/>
                  </a:cxn>
                  <a:cxn ang="0">
                    <a:pos x="64" y="30"/>
                  </a:cxn>
                  <a:cxn ang="0">
                    <a:pos x="103" y="12"/>
                  </a:cxn>
                  <a:cxn ang="0">
                    <a:pos x="157" y="0"/>
                  </a:cxn>
                  <a:cxn ang="0">
                    <a:pos x="190" y="0"/>
                  </a:cxn>
                  <a:cxn ang="0">
                    <a:pos x="163" y="13"/>
                  </a:cxn>
                  <a:cxn ang="0">
                    <a:pos x="129" y="33"/>
                  </a:cxn>
                  <a:cxn ang="0">
                    <a:pos x="103" y="55"/>
                  </a:cxn>
                  <a:cxn ang="0">
                    <a:pos x="93" y="75"/>
                  </a:cxn>
                  <a:cxn ang="0">
                    <a:pos x="88" y="90"/>
                  </a:cxn>
                  <a:cxn ang="0">
                    <a:pos x="34" y="87"/>
                  </a:cxn>
                  <a:cxn ang="0">
                    <a:pos x="0" y="84"/>
                  </a:cxn>
                  <a:cxn ang="0">
                    <a:pos x="6" y="73"/>
                  </a:cxn>
                </a:cxnLst>
                <a:rect l="0" t="0" r="r" b="b"/>
                <a:pathLst>
                  <a:path w="190" h="90">
                    <a:moveTo>
                      <a:pt x="6" y="73"/>
                    </a:moveTo>
                    <a:lnTo>
                      <a:pt x="30" y="52"/>
                    </a:lnTo>
                    <a:lnTo>
                      <a:pt x="64" y="30"/>
                    </a:lnTo>
                    <a:lnTo>
                      <a:pt x="103" y="12"/>
                    </a:lnTo>
                    <a:lnTo>
                      <a:pt x="157" y="0"/>
                    </a:lnTo>
                    <a:lnTo>
                      <a:pt x="190" y="0"/>
                    </a:lnTo>
                    <a:lnTo>
                      <a:pt x="163" y="13"/>
                    </a:lnTo>
                    <a:lnTo>
                      <a:pt x="129" y="33"/>
                    </a:lnTo>
                    <a:lnTo>
                      <a:pt x="103" y="55"/>
                    </a:lnTo>
                    <a:lnTo>
                      <a:pt x="93" y="75"/>
                    </a:lnTo>
                    <a:lnTo>
                      <a:pt x="88" y="90"/>
                    </a:lnTo>
                    <a:lnTo>
                      <a:pt x="34" y="87"/>
                    </a:lnTo>
                    <a:lnTo>
                      <a:pt x="0" y="84"/>
                    </a:lnTo>
                    <a:lnTo>
                      <a:pt x="6" y="73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707" name="Freeform 179"/>
              <p:cNvSpPr>
                <a:spLocks/>
              </p:cNvSpPr>
              <p:nvPr/>
            </p:nvSpPr>
            <p:spPr bwMode="ltGray">
              <a:xfrm>
                <a:off x="1595" y="2"/>
                <a:ext cx="214" cy="8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" y="15"/>
                  </a:cxn>
                  <a:cxn ang="0">
                    <a:pos x="45" y="42"/>
                  </a:cxn>
                  <a:cxn ang="0">
                    <a:pos x="82" y="60"/>
                  </a:cxn>
                  <a:cxn ang="0">
                    <a:pos x="136" y="80"/>
                  </a:cxn>
                  <a:cxn ang="0">
                    <a:pos x="190" y="86"/>
                  </a:cxn>
                  <a:cxn ang="0">
                    <a:pos x="136" y="63"/>
                  </a:cxn>
                  <a:cxn ang="0">
                    <a:pos x="113" y="45"/>
                  </a:cxn>
                  <a:cxn ang="0">
                    <a:pos x="93" y="19"/>
                  </a:cxn>
                  <a:cxn ang="0">
                    <a:pos x="86" y="0"/>
                  </a:cxn>
                  <a:cxn ang="0">
                    <a:pos x="0" y="0"/>
                  </a:cxn>
                </a:cxnLst>
                <a:rect l="0" t="0" r="r" b="b"/>
                <a:pathLst>
                  <a:path w="190" h="86">
                    <a:moveTo>
                      <a:pt x="0" y="0"/>
                    </a:moveTo>
                    <a:lnTo>
                      <a:pt x="11" y="15"/>
                    </a:lnTo>
                    <a:lnTo>
                      <a:pt x="45" y="42"/>
                    </a:lnTo>
                    <a:lnTo>
                      <a:pt x="82" y="60"/>
                    </a:lnTo>
                    <a:lnTo>
                      <a:pt x="136" y="80"/>
                    </a:lnTo>
                    <a:lnTo>
                      <a:pt x="190" y="86"/>
                    </a:lnTo>
                    <a:lnTo>
                      <a:pt x="136" y="63"/>
                    </a:lnTo>
                    <a:lnTo>
                      <a:pt x="113" y="45"/>
                    </a:lnTo>
                    <a:lnTo>
                      <a:pt x="93" y="19"/>
                    </a:lnTo>
                    <a:lnTo>
                      <a:pt x="8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708" name="Freeform 180"/>
              <p:cNvSpPr>
                <a:spLocks/>
              </p:cNvSpPr>
              <p:nvPr/>
            </p:nvSpPr>
            <p:spPr bwMode="ltGray">
              <a:xfrm>
                <a:off x="1646" y="153"/>
                <a:ext cx="492" cy="140"/>
              </a:xfrm>
              <a:custGeom>
                <a:avLst/>
                <a:gdLst/>
                <a:ahLst/>
                <a:cxnLst>
                  <a:cxn ang="0">
                    <a:pos x="387" y="115"/>
                  </a:cxn>
                  <a:cxn ang="0">
                    <a:pos x="372" y="96"/>
                  </a:cxn>
                  <a:cxn ang="0">
                    <a:pos x="353" y="82"/>
                  </a:cxn>
                  <a:cxn ang="0">
                    <a:pos x="327" y="69"/>
                  </a:cxn>
                  <a:cxn ang="0">
                    <a:pos x="297" y="58"/>
                  </a:cxn>
                  <a:cxn ang="0">
                    <a:pos x="258" y="49"/>
                  </a:cxn>
                  <a:cxn ang="0">
                    <a:pos x="210" y="43"/>
                  </a:cxn>
                  <a:cxn ang="0">
                    <a:pos x="155" y="39"/>
                  </a:cxn>
                  <a:cxn ang="0">
                    <a:pos x="110" y="34"/>
                  </a:cxn>
                  <a:cxn ang="0">
                    <a:pos x="68" y="28"/>
                  </a:cxn>
                  <a:cxn ang="0">
                    <a:pos x="35" y="19"/>
                  </a:cxn>
                  <a:cxn ang="0">
                    <a:pos x="11" y="9"/>
                  </a:cxn>
                  <a:cxn ang="0">
                    <a:pos x="0" y="0"/>
                  </a:cxn>
                  <a:cxn ang="0">
                    <a:pos x="15" y="40"/>
                  </a:cxn>
                  <a:cxn ang="0">
                    <a:pos x="33" y="57"/>
                  </a:cxn>
                  <a:cxn ang="0">
                    <a:pos x="74" y="75"/>
                  </a:cxn>
                  <a:cxn ang="0">
                    <a:pos x="120" y="84"/>
                  </a:cxn>
                  <a:cxn ang="0">
                    <a:pos x="170" y="94"/>
                  </a:cxn>
                  <a:cxn ang="0">
                    <a:pos x="195" y="103"/>
                  </a:cxn>
                  <a:cxn ang="0">
                    <a:pos x="209" y="115"/>
                  </a:cxn>
                  <a:cxn ang="0">
                    <a:pos x="216" y="124"/>
                  </a:cxn>
                  <a:cxn ang="0">
                    <a:pos x="282" y="120"/>
                  </a:cxn>
                  <a:cxn ang="0">
                    <a:pos x="356" y="118"/>
                  </a:cxn>
                  <a:cxn ang="0">
                    <a:pos x="387" y="115"/>
                  </a:cxn>
                </a:cxnLst>
                <a:rect l="0" t="0" r="r" b="b"/>
                <a:pathLst>
                  <a:path w="387" h="124">
                    <a:moveTo>
                      <a:pt x="387" y="115"/>
                    </a:moveTo>
                    <a:lnTo>
                      <a:pt x="372" y="96"/>
                    </a:lnTo>
                    <a:lnTo>
                      <a:pt x="353" y="82"/>
                    </a:lnTo>
                    <a:lnTo>
                      <a:pt x="327" y="69"/>
                    </a:lnTo>
                    <a:lnTo>
                      <a:pt x="297" y="58"/>
                    </a:lnTo>
                    <a:lnTo>
                      <a:pt x="258" y="49"/>
                    </a:lnTo>
                    <a:lnTo>
                      <a:pt x="210" y="43"/>
                    </a:lnTo>
                    <a:lnTo>
                      <a:pt x="155" y="39"/>
                    </a:lnTo>
                    <a:lnTo>
                      <a:pt x="110" y="34"/>
                    </a:lnTo>
                    <a:lnTo>
                      <a:pt x="68" y="28"/>
                    </a:lnTo>
                    <a:lnTo>
                      <a:pt x="35" y="19"/>
                    </a:lnTo>
                    <a:lnTo>
                      <a:pt x="11" y="9"/>
                    </a:lnTo>
                    <a:lnTo>
                      <a:pt x="0" y="0"/>
                    </a:lnTo>
                    <a:lnTo>
                      <a:pt x="15" y="40"/>
                    </a:lnTo>
                    <a:lnTo>
                      <a:pt x="33" y="57"/>
                    </a:lnTo>
                    <a:lnTo>
                      <a:pt x="74" y="75"/>
                    </a:lnTo>
                    <a:lnTo>
                      <a:pt x="120" y="84"/>
                    </a:lnTo>
                    <a:lnTo>
                      <a:pt x="170" y="94"/>
                    </a:lnTo>
                    <a:lnTo>
                      <a:pt x="195" y="103"/>
                    </a:lnTo>
                    <a:lnTo>
                      <a:pt x="209" y="115"/>
                    </a:lnTo>
                    <a:lnTo>
                      <a:pt x="216" y="124"/>
                    </a:lnTo>
                    <a:lnTo>
                      <a:pt x="282" y="120"/>
                    </a:lnTo>
                    <a:lnTo>
                      <a:pt x="356" y="118"/>
                    </a:lnTo>
                    <a:lnTo>
                      <a:pt x="387" y="115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709" name="Freeform 181"/>
              <p:cNvSpPr>
                <a:spLocks/>
              </p:cNvSpPr>
              <p:nvPr/>
            </p:nvSpPr>
            <p:spPr bwMode="ltGray">
              <a:xfrm>
                <a:off x="1964" y="2"/>
                <a:ext cx="175" cy="2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5" y="21"/>
                  </a:cxn>
                  <a:cxn ang="0">
                    <a:pos x="52" y="28"/>
                  </a:cxn>
                  <a:cxn ang="0">
                    <a:pos x="90" y="29"/>
                  </a:cxn>
                  <a:cxn ang="0">
                    <a:pos x="128" y="21"/>
                  </a:cxn>
                  <a:cxn ang="0">
                    <a:pos x="156" y="0"/>
                  </a:cxn>
                  <a:cxn ang="0">
                    <a:pos x="0" y="0"/>
                  </a:cxn>
                </a:cxnLst>
                <a:rect l="0" t="0" r="r" b="b"/>
                <a:pathLst>
                  <a:path w="156" h="29">
                    <a:moveTo>
                      <a:pt x="0" y="0"/>
                    </a:moveTo>
                    <a:lnTo>
                      <a:pt x="25" y="21"/>
                    </a:lnTo>
                    <a:lnTo>
                      <a:pt x="52" y="28"/>
                    </a:lnTo>
                    <a:lnTo>
                      <a:pt x="90" y="29"/>
                    </a:lnTo>
                    <a:lnTo>
                      <a:pt x="128" y="21"/>
                    </a:lnTo>
                    <a:lnTo>
                      <a:pt x="15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710" name="Freeform 182"/>
              <p:cNvSpPr>
                <a:spLocks/>
              </p:cNvSpPr>
              <p:nvPr/>
            </p:nvSpPr>
            <p:spPr bwMode="ltGray">
              <a:xfrm>
                <a:off x="2233" y="2"/>
                <a:ext cx="1080" cy="172"/>
              </a:xfrm>
              <a:custGeom>
                <a:avLst/>
                <a:gdLst/>
                <a:ahLst/>
                <a:cxnLst>
                  <a:cxn ang="0">
                    <a:pos x="770" y="0"/>
                  </a:cxn>
                  <a:cxn ang="0">
                    <a:pos x="750" y="16"/>
                  </a:cxn>
                  <a:cxn ang="0">
                    <a:pos x="712" y="40"/>
                  </a:cxn>
                  <a:cxn ang="0">
                    <a:pos x="661" y="59"/>
                  </a:cxn>
                  <a:cxn ang="0">
                    <a:pos x="603" y="74"/>
                  </a:cxn>
                  <a:cxn ang="0">
                    <a:pos x="545" y="84"/>
                  </a:cxn>
                  <a:cxn ang="0">
                    <a:pos x="485" y="91"/>
                  </a:cxn>
                  <a:cxn ang="0">
                    <a:pos x="414" y="94"/>
                  </a:cxn>
                  <a:cxn ang="0">
                    <a:pos x="341" y="91"/>
                  </a:cxn>
                  <a:cxn ang="0">
                    <a:pos x="274" y="83"/>
                  </a:cxn>
                  <a:cxn ang="0">
                    <a:pos x="216" y="74"/>
                  </a:cxn>
                  <a:cxn ang="0">
                    <a:pos x="168" y="76"/>
                  </a:cxn>
                  <a:cxn ang="0">
                    <a:pos x="115" y="79"/>
                  </a:cxn>
                  <a:cxn ang="0">
                    <a:pos x="68" y="87"/>
                  </a:cxn>
                  <a:cxn ang="0">
                    <a:pos x="24" y="110"/>
                  </a:cxn>
                  <a:cxn ang="0">
                    <a:pos x="0" y="135"/>
                  </a:cxn>
                  <a:cxn ang="0">
                    <a:pos x="41" y="117"/>
                  </a:cxn>
                  <a:cxn ang="0">
                    <a:pos x="84" y="104"/>
                  </a:cxn>
                  <a:cxn ang="0">
                    <a:pos x="124" y="100"/>
                  </a:cxn>
                  <a:cxn ang="0">
                    <a:pos x="176" y="100"/>
                  </a:cxn>
                  <a:cxn ang="0">
                    <a:pos x="226" y="106"/>
                  </a:cxn>
                  <a:cxn ang="0">
                    <a:pos x="278" y="121"/>
                  </a:cxn>
                  <a:cxn ang="0">
                    <a:pos x="339" y="140"/>
                  </a:cxn>
                  <a:cxn ang="0">
                    <a:pos x="396" y="154"/>
                  </a:cxn>
                  <a:cxn ang="0">
                    <a:pos x="447" y="161"/>
                  </a:cxn>
                  <a:cxn ang="0">
                    <a:pos x="514" y="167"/>
                  </a:cxn>
                  <a:cxn ang="0">
                    <a:pos x="597" y="171"/>
                  </a:cxn>
                  <a:cxn ang="0">
                    <a:pos x="665" y="172"/>
                  </a:cxn>
                  <a:cxn ang="0">
                    <a:pos x="735" y="164"/>
                  </a:cxn>
                  <a:cxn ang="0">
                    <a:pos x="783" y="147"/>
                  </a:cxn>
                  <a:cxn ang="0">
                    <a:pos x="845" y="118"/>
                  </a:cxn>
                  <a:cxn ang="0">
                    <a:pos x="891" y="80"/>
                  </a:cxn>
                  <a:cxn ang="0">
                    <a:pos x="928" y="43"/>
                  </a:cxn>
                  <a:cxn ang="0">
                    <a:pos x="960" y="2"/>
                  </a:cxn>
                  <a:cxn ang="0">
                    <a:pos x="770" y="0"/>
                  </a:cxn>
                </a:cxnLst>
                <a:rect l="0" t="0" r="r" b="b"/>
                <a:pathLst>
                  <a:path w="960" h="172">
                    <a:moveTo>
                      <a:pt x="770" y="0"/>
                    </a:moveTo>
                    <a:lnTo>
                      <a:pt x="750" y="16"/>
                    </a:lnTo>
                    <a:lnTo>
                      <a:pt x="712" y="40"/>
                    </a:lnTo>
                    <a:lnTo>
                      <a:pt x="661" y="59"/>
                    </a:lnTo>
                    <a:lnTo>
                      <a:pt x="603" y="74"/>
                    </a:lnTo>
                    <a:lnTo>
                      <a:pt x="545" y="84"/>
                    </a:lnTo>
                    <a:lnTo>
                      <a:pt x="485" y="91"/>
                    </a:lnTo>
                    <a:lnTo>
                      <a:pt x="414" y="94"/>
                    </a:lnTo>
                    <a:lnTo>
                      <a:pt x="341" y="91"/>
                    </a:lnTo>
                    <a:lnTo>
                      <a:pt x="274" y="83"/>
                    </a:lnTo>
                    <a:lnTo>
                      <a:pt x="216" y="74"/>
                    </a:lnTo>
                    <a:lnTo>
                      <a:pt x="168" y="76"/>
                    </a:lnTo>
                    <a:lnTo>
                      <a:pt x="115" y="79"/>
                    </a:lnTo>
                    <a:lnTo>
                      <a:pt x="68" y="87"/>
                    </a:lnTo>
                    <a:lnTo>
                      <a:pt x="24" y="110"/>
                    </a:lnTo>
                    <a:lnTo>
                      <a:pt x="0" y="135"/>
                    </a:lnTo>
                    <a:lnTo>
                      <a:pt x="41" y="117"/>
                    </a:lnTo>
                    <a:lnTo>
                      <a:pt x="84" y="104"/>
                    </a:lnTo>
                    <a:lnTo>
                      <a:pt x="124" y="100"/>
                    </a:lnTo>
                    <a:lnTo>
                      <a:pt x="176" y="100"/>
                    </a:lnTo>
                    <a:lnTo>
                      <a:pt x="226" y="106"/>
                    </a:lnTo>
                    <a:lnTo>
                      <a:pt x="278" y="121"/>
                    </a:lnTo>
                    <a:lnTo>
                      <a:pt x="339" y="140"/>
                    </a:lnTo>
                    <a:lnTo>
                      <a:pt x="396" y="154"/>
                    </a:lnTo>
                    <a:lnTo>
                      <a:pt x="447" y="161"/>
                    </a:lnTo>
                    <a:lnTo>
                      <a:pt x="514" y="167"/>
                    </a:lnTo>
                    <a:lnTo>
                      <a:pt x="597" y="171"/>
                    </a:lnTo>
                    <a:lnTo>
                      <a:pt x="665" y="172"/>
                    </a:lnTo>
                    <a:lnTo>
                      <a:pt x="735" y="164"/>
                    </a:lnTo>
                    <a:lnTo>
                      <a:pt x="783" y="147"/>
                    </a:lnTo>
                    <a:lnTo>
                      <a:pt x="845" y="118"/>
                    </a:lnTo>
                    <a:lnTo>
                      <a:pt x="891" y="80"/>
                    </a:lnTo>
                    <a:lnTo>
                      <a:pt x="928" y="43"/>
                    </a:lnTo>
                    <a:lnTo>
                      <a:pt x="960" y="2"/>
                    </a:lnTo>
                    <a:lnTo>
                      <a:pt x="770" y="0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711" name="Freeform 183"/>
              <p:cNvSpPr>
                <a:spLocks/>
              </p:cNvSpPr>
              <p:nvPr/>
            </p:nvSpPr>
            <p:spPr bwMode="ltGray">
              <a:xfrm>
                <a:off x="3592" y="174"/>
                <a:ext cx="287" cy="125"/>
              </a:xfrm>
              <a:custGeom>
                <a:avLst/>
                <a:gdLst/>
                <a:ahLst/>
                <a:cxnLst>
                  <a:cxn ang="0">
                    <a:pos x="0" y="111"/>
                  </a:cxn>
                  <a:cxn ang="0">
                    <a:pos x="1" y="86"/>
                  </a:cxn>
                  <a:cxn ang="0">
                    <a:pos x="12" y="54"/>
                  </a:cxn>
                  <a:cxn ang="0">
                    <a:pos x="28" y="33"/>
                  </a:cxn>
                  <a:cxn ang="0">
                    <a:pos x="55" y="12"/>
                  </a:cxn>
                  <a:cxn ang="0">
                    <a:pos x="93" y="2"/>
                  </a:cxn>
                  <a:cxn ang="0">
                    <a:pos x="121" y="0"/>
                  </a:cxn>
                  <a:cxn ang="0">
                    <a:pos x="157" y="6"/>
                  </a:cxn>
                  <a:cxn ang="0">
                    <a:pos x="181" y="20"/>
                  </a:cxn>
                  <a:cxn ang="0">
                    <a:pos x="202" y="41"/>
                  </a:cxn>
                  <a:cxn ang="0">
                    <a:pos x="214" y="66"/>
                  </a:cxn>
                  <a:cxn ang="0">
                    <a:pos x="220" y="83"/>
                  </a:cxn>
                  <a:cxn ang="0">
                    <a:pos x="226" y="98"/>
                  </a:cxn>
                  <a:cxn ang="0">
                    <a:pos x="120" y="102"/>
                  </a:cxn>
                  <a:cxn ang="0">
                    <a:pos x="0" y="111"/>
                  </a:cxn>
                </a:cxnLst>
                <a:rect l="0" t="0" r="r" b="b"/>
                <a:pathLst>
                  <a:path w="226" h="111">
                    <a:moveTo>
                      <a:pt x="0" y="111"/>
                    </a:moveTo>
                    <a:lnTo>
                      <a:pt x="1" y="86"/>
                    </a:lnTo>
                    <a:lnTo>
                      <a:pt x="12" y="54"/>
                    </a:lnTo>
                    <a:lnTo>
                      <a:pt x="28" y="33"/>
                    </a:lnTo>
                    <a:lnTo>
                      <a:pt x="55" y="12"/>
                    </a:lnTo>
                    <a:lnTo>
                      <a:pt x="93" y="2"/>
                    </a:lnTo>
                    <a:lnTo>
                      <a:pt x="121" y="0"/>
                    </a:lnTo>
                    <a:lnTo>
                      <a:pt x="157" y="6"/>
                    </a:lnTo>
                    <a:lnTo>
                      <a:pt x="181" y="20"/>
                    </a:lnTo>
                    <a:lnTo>
                      <a:pt x="202" y="41"/>
                    </a:lnTo>
                    <a:lnTo>
                      <a:pt x="214" y="66"/>
                    </a:lnTo>
                    <a:lnTo>
                      <a:pt x="220" y="83"/>
                    </a:lnTo>
                    <a:lnTo>
                      <a:pt x="226" y="98"/>
                    </a:lnTo>
                    <a:lnTo>
                      <a:pt x="120" y="102"/>
                    </a:lnTo>
                    <a:lnTo>
                      <a:pt x="0" y="111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712" name="Freeform 184"/>
              <p:cNvSpPr>
                <a:spLocks/>
              </p:cNvSpPr>
              <p:nvPr/>
            </p:nvSpPr>
            <p:spPr bwMode="ltGray">
              <a:xfrm>
                <a:off x="3479" y="2"/>
                <a:ext cx="157" cy="45"/>
              </a:xfrm>
              <a:custGeom>
                <a:avLst/>
                <a:gdLst/>
                <a:ahLst/>
                <a:cxnLst>
                  <a:cxn ang="0">
                    <a:pos x="86" y="0"/>
                  </a:cxn>
                  <a:cxn ang="0">
                    <a:pos x="57" y="19"/>
                  </a:cxn>
                  <a:cxn ang="0">
                    <a:pos x="32" y="29"/>
                  </a:cxn>
                  <a:cxn ang="0">
                    <a:pos x="0" y="33"/>
                  </a:cxn>
                  <a:cxn ang="0">
                    <a:pos x="52" y="45"/>
                  </a:cxn>
                  <a:cxn ang="0">
                    <a:pos x="85" y="38"/>
                  </a:cxn>
                  <a:cxn ang="0">
                    <a:pos x="140" y="2"/>
                  </a:cxn>
                  <a:cxn ang="0">
                    <a:pos x="86" y="0"/>
                  </a:cxn>
                </a:cxnLst>
                <a:rect l="0" t="0" r="r" b="b"/>
                <a:pathLst>
                  <a:path w="140" h="45">
                    <a:moveTo>
                      <a:pt x="86" y="0"/>
                    </a:moveTo>
                    <a:lnTo>
                      <a:pt x="57" y="19"/>
                    </a:lnTo>
                    <a:lnTo>
                      <a:pt x="32" y="29"/>
                    </a:lnTo>
                    <a:lnTo>
                      <a:pt x="0" y="33"/>
                    </a:lnTo>
                    <a:lnTo>
                      <a:pt x="52" y="45"/>
                    </a:lnTo>
                    <a:lnTo>
                      <a:pt x="85" y="38"/>
                    </a:lnTo>
                    <a:lnTo>
                      <a:pt x="140" y="2"/>
                    </a:lnTo>
                    <a:lnTo>
                      <a:pt x="86" y="0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713" name="Freeform 185"/>
              <p:cNvSpPr>
                <a:spLocks/>
              </p:cNvSpPr>
              <p:nvPr/>
            </p:nvSpPr>
            <p:spPr bwMode="ltGray">
              <a:xfrm>
                <a:off x="3680" y="71"/>
                <a:ext cx="729" cy="112"/>
              </a:xfrm>
              <a:custGeom>
                <a:avLst/>
                <a:gdLst/>
                <a:ahLst/>
                <a:cxnLst>
                  <a:cxn ang="0">
                    <a:pos x="0" y="15"/>
                  </a:cxn>
                  <a:cxn ang="0">
                    <a:pos x="28" y="4"/>
                  </a:cxn>
                  <a:cxn ang="0">
                    <a:pos x="66" y="0"/>
                  </a:cxn>
                  <a:cxn ang="0">
                    <a:pos x="111" y="0"/>
                  </a:cxn>
                  <a:cxn ang="0">
                    <a:pos x="154" y="1"/>
                  </a:cxn>
                  <a:cxn ang="0">
                    <a:pos x="207" y="18"/>
                  </a:cxn>
                  <a:cxn ang="0">
                    <a:pos x="261" y="43"/>
                  </a:cxn>
                  <a:cxn ang="0">
                    <a:pos x="300" y="48"/>
                  </a:cxn>
                  <a:cxn ang="0">
                    <a:pos x="351" y="43"/>
                  </a:cxn>
                  <a:cxn ang="0">
                    <a:pos x="391" y="31"/>
                  </a:cxn>
                  <a:cxn ang="0">
                    <a:pos x="430" y="21"/>
                  </a:cxn>
                  <a:cxn ang="0">
                    <a:pos x="474" y="12"/>
                  </a:cxn>
                  <a:cxn ang="0">
                    <a:pos x="517" y="13"/>
                  </a:cxn>
                  <a:cxn ang="0">
                    <a:pos x="546" y="21"/>
                  </a:cxn>
                  <a:cxn ang="0">
                    <a:pos x="574" y="39"/>
                  </a:cxn>
                  <a:cxn ang="0">
                    <a:pos x="525" y="36"/>
                  </a:cxn>
                  <a:cxn ang="0">
                    <a:pos x="489" y="42"/>
                  </a:cxn>
                  <a:cxn ang="0">
                    <a:pos x="450" y="55"/>
                  </a:cxn>
                  <a:cxn ang="0">
                    <a:pos x="412" y="73"/>
                  </a:cxn>
                  <a:cxn ang="0">
                    <a:pos x="381" y="87"/>
                  </a:cxn>
                  <a:cxn ang="0">
                    <a:pos x="340" y="96"/>
                  </a:cxn>
                  <a:cxn ang="0">
                    <a:pos x="291" y="99"/>
                  </a:cxn>
                  <a:cxn ang="0">
                    <a:pos x="234" y="91"/>
                  </a:cxn>
                  <a:cxn ang="0">
                    <a:pos x="178" y="76"/>
                  </a:cxn>
                  <a:cxn ang="0">
                    <a:pos x="139" y="57"/>
                  </a:cxn>
                  <a:cxn ang="0">
                    <a:pos x="102" y="33"/>
                  </a:cxn>
                  <a:cxn ang="0">
                    <a:pos x="66" y="18"/>
                  </a:cxn>
                  <a:cxn ang="0">
                    <a:pos x="30" y="13"/>
                  </a:cxn>
                  <a:cxn ang="0">
                    <a:pos x="0" y="15"/>
                  </a:cxn>
                </a:cxnLst>
                <a:rect l="0" t="0" r="r" b="b"/>
                <a:pathLst>
                  <a:path w="574" h="99">
                    <a:moveTo>
                      <a:pt x="0" y="15"/>
                    </a:moveTo>
                    <a:lnTo>
                      <a:pt x="28" y="4"/>
                    </a:lnTo>
                    <a:lnTo>
                      <a:pt x="66" y="0"/>
                    </a:lnTo>
                    <a:lnTo>
                      <a:pt x="111" y="0"/>
                    </a:lnTo>
                    <a:lnTo>
                      <a:pt x="154" y="1"/>
                    </a:lnTo>
                    <a:lnTo>
                      <a:pt x="207" y="18"/>
                    </a:lnTo>
                    <a:lnTo>
                      <a:pt x="261" y="43"/>
                    </a:lnTo>
                    <a:lnTo>
                      <a:pt x="300" y="48"/>
                    </a:lnTo>
                    <a:lnTo>
                      <a:pt x="351" y="43"/>
                    </a:lnTo>
                    <a:lnTo>
                      <a:pt x="391" y="31"/>
                    </a:lnTo>
                    <a:lnTo>
                      <a:pt x="430" y="21"/>
                    </a:lnTo>
                    <a:lnTo>
                      <a:pt x="474" y="12"/>
                    </a:lnTo>
                    <a:lnTo>
                      <a:pt x="517" y="13"/>
                    </a:lnTo>
                    <a:lnTo>
                      <a:pt x="546" y="21"/>
                    </a:lnTo>
                    <a:lnTo>
                      <a:pt x="574" y="39"/>
                    </a:lnTo>
                    <a:lnTo>
                      <a:pt x="525" y="36"/>
                    </a:lnTo>
                    <a:lnTo>
                      <a:pt x="489" y="42"/>
                    </a:lnTo>
                    <a:lnTo>
                      <a:pt x="450" y="55"/>
                    </a:lnTo>
                    <a:lnTo>
                      <a:pt x="412" y="73"/>
                    </a:lnTo>
                    <a:lnTo>
                      <a:pt x="381" y="87"/>
                    </a:lnTo>
                    <a:lnTo>
                      <a:pt x="340" y="96"/>
                    </a:lnTo>
                    <a:lnTo>
                      <a:pt x="291" y="99"/>
                    </a:lnTo>
                    <a:lnTo>
                      <a:pt x="234" y="91"/>
                    </a:lnTo>
                    <a:lnTo>
                      <a:pt x="178" y="76"/>
                    </a:lnTo>
                    <a:lnTo>
                      <a:pt x="139" y="57"/>
                    </a:lnTo>
                    <a:lnTo>
                      <a:pt x="102" y="33"/>
                    </a:lnTo>
                    <a:lnTo>
                      <a:pt x="66" y="18"/>
                    </a:lnTo>
                    <a:lnTo>
                      <a:pt x="30" y="13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714" name="Freeform 186"/>
              <p:cNvSpPr>
                <a:spLocks/>
              </p:cNvSpPr>
              <p:nvPr/>
            </p:nvSpPr>
            <p:spPr bwMode="ltGray">
              <a:xfrm>
                <a:off x="4375" y="211"/>
                <a:ext cx="109" cy="77"/>
              </a:xfrm>
              <a:custGeom>
                <a:avLst/>
                <a:gdLst/>
                <a:ahLst/>
                <a:cxnLst>
                  <a:cxn ang="0">
                    <a:pos x="0" y="66"/>
                  </a:cxn>
                  <a:cxn ang="0">
                    <a:pos x="14" y="39"/>
                  </a:cxn>
                  <a:cxn ang="0">
                    <a:pos x="39" y="17"/>
                  </a:cxn>
                  <a:cxn ang="0">
                    <a:pos x="62" y="6"/>
                  </a:cxn>
                  <a:cxn ang="0">
                    <a:pos x="86" y="0"/>
                  </a:cxn>
                  <a:cxn ang="0">
                    <a:pos x="59" y="33"/>
                  </a:cxn>
                  <a:cxn ang="0">
                    <a:pos x="50" y="54"/>
                  </a:cxn>
                  <a:cxn ang="0">
                    <a:pos x="47" y="68"/>
                  </a:cxn>
                  <a:cxn ang="0">
                    <a:pos x="0" y="66"/>
                  </a:cxn>
                </a:cxnLst>
                <a:rect l="0" t="0" r="r" b="b"/>
                <a:pathLst>
                  <a:path w="86" h="68">
                    <a:moveTo>
                      <a:pt x="0" y="66"/>
                    </a:moveTo>
                    <a:lnTo>
                      <a:pt x="14" y="39"/>
                    </a:lnTo>
                    <a:lnTo>
                      <a:pt x="39" y="17"/>
                    </a:lnTo>
                    <a:lnTo>
                      <a:pt x="62" y="6"/>
                    </a:lnTo>
                    <a:lnTo>
                      <a:pt x="86" y="0"/>
                    </a:lnTo>
                    <a:lnTo>
                      <a:pt x="59" y="33"/>
                    </a:lnTo>
                    <a:lnTo>
                      <a:pt x="50" y="54"/>
                    </a:lnTo>
                    <a:lnTo>
                      <a:pt x="47" y="68"/>
                    </a:lnTo>
                    <a:lnTo>
                      <a:pt x="0" y="66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715" name="Freeform 187"/>
              <p:cNvSpPr>
                <a:spLocks/>
              </p:cNvSpPr>
              <p:nvPr/>
            </p:nvSpPr>
            <p:spPr bwMode="ltGray">
              <a:xfrm>
                <a:off x="4602" y="2"/>
                <a:ext cx="264" cy="117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96" y="33"/>
                  </a:cxn>
                  <a:cxn ang="0">
                    <a:pos x="78" y="63"/>
                  </a:cxn>
                  <a:cxn ang="0">
                    <a:pos x="48" y="91"/>
                  </a:cxn>
                  <a:cxn ang="0">
                    <a:pos x="0" y="117"/>
                  </a:cxn>
                  <a:cxn ang="0">
                    <a:pos x="48" y="115"/>
                  </a:cxn>
                  <a:cxn ang="0">
                    <a:pos x="100" y="103"/>
                  </a:cxn>
                  <a:cxn ang="0">
                    <a:pos x="151" y="83"/>
                  </a:cxn>
                  <a:cxn ang="0">
                    <a:pos x="195" y="50"/>
                  </a:cxn>
                  <a:cxn ang="0">
                    <a:pos x="234" y="0"/>
                  </a:cxn>
                  <a:cxn ang="0">
                    <a:pos x="114" y="0"/>
                  </a:cxn>
                </a:cxnLst>
                <a:rect l="0" t="0" r="r" b="b"/>
                <a:pathLst>
                  <a:path w="234" h="117">
                    <a:moveTo>
                      <a:pt x="114" y="0"/>
                    </a:moveTo>
                    <a:lnTo>
                      <a:pt x="96" y="33"/>
                    </a:lnTo>
                    <a:lnTo>
                      <a:pt x="78" y="63"/>
                    </a:lnTo>
                    <a:lnTo>
                      <a:pt x="48" y="91"/>
                    </a:lnTo>
                    <a:lnTo>
                      <a:pt x="0" y="117"/>
                    </a:lnTo>
                    <a:lnTo>
                      <a:pt x="48" y="115"/>
                    </a:lnTo>
                    <a:lnTo>
                      <a:pt x="100" y="103"/>
                    </a:lnTo>
                    <a:lnTo>
                      <a:pt x="151" y="83"/>
                    </a:lnTo>
                    <a:lnTo>
                      <a:pt x="195" y="50"/>
                    </a:lnTo>
                    <a:lnTo>
                      <a:pt x="23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716" name="Freeform 188"/>
              <p:cNvSpPr>
                <a:spLocks/>
              </p:cNvSpPr>
              <p:nvPr/>
            </p:nvSpPr>
            <p:spPr bwMode="ltGray">
              <a:xfrm>
                <a:off x="4767" y="171"/>
                <a:ext cx="521" cy="115"/>
              </a:xfrm>
              <a:custGeom>
                <a:avLst/>
                <a:gdLst/>
                <a:ahLst/>
                <a:cxnLst>
                  <a:cxn ang="0">
                    <a:pos x="0" y="102"/>
                  </a:cxn>
                  <a:cxn ang="0">
                    <a:pos x="16" y="83"/>
                  </a:cxn>
                  <a:cxn ang="0">
                    <a:pos x="42" y="68"/>
                  </a:cxn>
                  <a:cxn ang="0">
                    <a:pos x="82" y="50"/>
                  </a:cxn>
                  <a:cxn ang="0">
                    <a:pos x="126" y="41"/>
                  </a:cxn>
                  <a:cxn ang="0">
                    <a:pos x="195" y="39"/>
                  </a:cxn>
                  <a:cxn ang="0">
                    <a:pos x="247" y="38"/>
                  </a:cxn>
                  <a:cxn ang="0">
                    <a:pos x="301" y="35"/>
                  </a:cxn>
                  <a:cxn ang="0">
                    <a:pos x="340" y="27"/>
                  </a:cxn>
                  <a:cxn ang="0">
                    <a:pos x="381" y="12"/>
                  </a:cxn>
                  <a:cxn ang="0">
                    <a:pos x="406" y="0"/>
                  </a:cxn>
                  <a:cxn ang="0">
                    <a:pos x="411" y="12"/>
                  </a:cxn>
                  <a:cxn ang="0">
                    <a:pos x="373" y="36"/>
                  </a:cxn>
                  <a:cxn ang="0">
                    <a:pos x="324" y="57"/>
                  </a:cxn>
                  <a:cxn ang="0">
                    <a:pos x="261" y="71"/>
                  </a:cxn>
                  <a:cxn ang="0">
                    <a:pos x="238" y="83"/>
                  </a:cxn>
                  <a:cxn ang="0">
                    <a:pos x="177" y="87"/>
                  </a:cxn>
                  <a:cxn ang="0">
                    <a:pos x="76" y="98"/>
                  </a:cxn>
                  <a:cxn ang="0">
                    <a:pos x="0" y="102"/>
                  </a:cxn>
                </a:cxnLst>
                <a:rect l="0" t="0" r="r" b="b"/>
                <a:pathLst>
                  <a:path w="411" h="102">
                    <a:moveTo>
                      <a:pt x="0" y="102"/>
                    </a:moveTo>
                    <a:lnTo>
                      <a:pt x="16" y="83"/>
                    </a:lnTo>
                    <a:lnTo>
                      <a:pt x="42" y="68"/>
                    </a:lnTo>
                    <a:lnTo>
                      <a:pt x="82" y="50"/>
                    </a:lnTo>
                    <a:lnTo>
                      <a:pt x="126" y="41"/>
                    </a:lnTo>
                    <a:lnTo>
                      <a:pt x="195" y="39"/>
                    </a:lnTo>
                    <a:lnTo>
                      <a:pt x="247" y="38"/>
                    </a:lnTo>
                    <a:lnTo>
                      <a:pt x="301" y="35"/>
                    </a:lnTo>
                    <a:lnTo>
                      <a:pt x="340" y="27"/>
                    </a:lnTo>
                    <a:lnTo>
                      <a:pt x="381" y="12"/>
                    </a:lnTo>
                    <a:lnTo>
                      <a:pt x="406" y="0"/>
                    </a:lnTo>
                    <a:lnTo>
                      <a:pt x="411" y="12"/>
                    </a:lnTo>
                    <a:lnTo>
                      <a:pt x="373" y="36"/>
                    </a:lnTo>
                    <a:lnTo>
                      <a:pt x="324" y="57"/>
                    </a:lnTo>
                    <a:lnTo>
                      <a:pt x="261" y="71"/>
                    </a:lnTo>
                    <a:lnTo>
                      <a:pt x="238" y="83"/>
                    </a:lnTo>
                    <a:lnTo>
                      <a:pt x="177" y="87"/>
                    </a:lnTo>
                    <a:lnTo>
                      <a:pt x="76" y="98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717" name="Freeform 189"/>
              <p:cNvSpPr>
                <a:spLocks/>
              </p:cNvSpPr>
              <p:nvPr/>
            </p:nvSpPr>
            <p:spPr bwMode="ltGray">
              <a:xfrm>
                <a:off x="5074" y="2"/>
                <a:ext cx="203" cy="84"/>
              </a:xfrm>
              <a:custGeom>
                <a:avLst/>
                <a:gdLst/>
                <a:ahLst/>
                <a:cxnLst>
                  <a:cxn ang="0">
                    <a:pos x="1" y="23"/>
                  </a:cxn>
                  <a:cxn ang="0">
                    <a:pos x="18" y="56"/>
                  </a:cxn>
                  <a:cxn ang="0">
                    <a:pos x="52" y="77"/>
                  </a:cxn>
                  <a:cxn ang="0">
                    <a:pos x="85" y="84"/>
                  </a:cxn>
                  <a:cxn ang="0">
                    <a:pos x="120" y="81"/>
                  </a:cxn>
                  <a:cxn ang="0">
                    <a:pos x="151" y="64"/>
                  </a:cxn>
                  <a:cxn ang="0">
                    <a:pos x="168" y="39"/>
                  </a:cxn>
                  <a:cxn ang="0">
                    <a:pos x="180" y="0"/>
                  </a:cxn>
                  <a:cxn ang="0">
                    <a:pos x="0" y="0"/>
                  </a:cxn>
                  <a:cxn ang="0">
                    <a:pos x="1" y="23"/>
                  </a:cxn>
                </a:cxnLst>
                <a:rect l="0" t="0" r="r" b="b"/>
                <a:pathLst>
                  <a:path w="180" h="84">
                    <a:moveTo>
                      <a:pt x="1" y="23"/>
                    </a:moveTo>
                    <a:lnTo>
                      <a:pt x="18" y="56"/>
                    </a:lnTo>
                    <a:lnTo>
                      <a:pt x="52" y="77"/>
                    </a:lnTo>
                    <a:lnTo>
                      <a:pt x="85" y="84"/>
                    </a:lnTo>
                    <a:lnTo>
                      <a:pt x="120" y="81"/>
                    </a:lnTo>
                    <a:lnTo>
                      <a:pt x="151" y="64"/>
                    </a:lnTo>
                    <a:lnTo>
                      <a:pt x="168" y="39"/>
                    </a:lnTo>
                    <a:lnTo>
                      <a:pt x="180" y="0"/>
                    </a:lnTo>
                    <a:lnTo>
                      <a:pt x="0" y="0"/>
                    </a:lnTo>
                    <a:lnTo>
                      <a:pt x="1" y="23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718" name="Freeform 190"/>
              <p:cNvSpPr>
                <a:spLocks/>
              </p:cNvSpPr>
              <p:nvPr/>
            </p:nvSpPr>
            <p:spPr bwMode="ltGray">
              <a:xfrm>
                <a:off x="5366" y="37"/>
                <a:ext cx="396" cy="83"/>
              </a:xfrm>
              <a:custGeom>
                <a:avLst/>
                <a:gdLst/>
                <a:ahLst/>
                <a:cxnLst>
                  <a:cxn ang="0">
                    <a:pos x="312" y="0"/>
                  </a:cxn>
                  <a:cxn ang="0">
                    <a:pos x="249" y="19"/>
                  </a:cxn>
                  <a:cxn ang="0">
                    <a:pos x="192" y="30"/>
                  </a:cxn>
                  <a:cxn ang="0">
                    <a:pos x="150" y="33"/>
                  </a:cxn>
                  <a:cxn ang="0">
                    <a:pos x="100" y="33"/>
                  </a:cxn>
                  <a:cxn ang="0">
                    <a:pos x="34" y="24"/>
                  </a:cxn>
                  <a:cxn ang="0">
                    <a:pos x="0" y="15"/>
                  </a:cxn>
                  <a:cxn ang="0">
                    <a:pos x="88" y="52"/>
                  </a:cxn>
                  <a:cxn ang="0">
                    <a:pos x="130" y="63"/>
                  </a:cxn>
                  <a:cxn ang="0">
                    <a:pos x="178" y="70"/>
                  </a:cxn>
                  <a:cxn ang="0">
                    <a:pos x="238" y="73"/>
                  </a:cxn>
                  <a:cxn ang="0">
                    <a:pos x="274" y="70"/>
                  </a:cxn>
                  <a:cxn ang="0">
                    <a:pos x="309" y="67"/>
                  </a:cxn>
                  <a:cxn ang="0">
                    <a:pos x="312" y="0"/>
                  </a:cxn>
                </a:cxnLst>
                <a:rect l="0" t="0" r="r" b="b"/>
                <a:pathLst>
                  <a:path w="312" h="73">
                    <a:moveTo>
                      <a:pt x="312" y="0"/>
                    </a:moveTo>
                    <a:lnTo>
                      <a:pt x="249" y="19"/>
                    </a:lnTo>
                    <a:lnTo>
                      <a:pt x="192" y="30"/>
                    </a:lnTo>
                    <a:lnTo>
                      <a:pt x="150" y="33"/>
                    </a:lnTo>
                    <a:lnTo>
                      <a:pt x="100" y="33"/>
                    </a:lnTo>
                    <a:lnTo>
                      <a:pt x="34" y="24"/>
                    </a:lnTo>
                    <a:lnTo>
                      <a:pt x="0" y="15"/>
                    </a:lnTo>
                    <a:lnTo>
                      <a:pt x="88" y="52"/>
                    </a:lnTo>
                    <a:lnTo>
                      <a:pt x="130" y="63"/>
                    </a:lnTo>
                    <a:lnTo>
                      <a:pt x="178" y="70"/>
                    </a:lnTo>
                    <a:lnTo>
                      <a:pt x="238" y="73"/>
                    </a:lnTo>
                    <a:lnTo>
                      <a:pt x="274" y="70"/>
                    </a:lnTo>
                    <a:lnTo>
                      <a:pt x="309" y="67"/>
                    </a:lnTo>
                    <a:lnTo>
                      <a:pt x="312" y="0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719" name="Freeform 191"/>
              <p:cNvSpPr>
                <a:spLocks/>
              </p:cNvSpPr>
              <p:nvPr/>
            </p:nvSpPr>
            <p:spPr bwMode="ltGray">
              <a:xfrm>
                <a:off x="5557" y="225"/>
                <a:ext cx="67" cy="70"/>
              </a:xfrm>
              <a:custGeom>
                <a:avLst/>
                <a:gdLst/>
                <a:ahLst/>
                <a:cxnLst>
                  <a:cxn ang="0">
                    <a:pos x="0" y="62"/>
                  </a:cxn>
                  <a:cxn ang="0">
                    <a:pos x="2" y="44"/>
                  </a:cxn>
                  <a:cxn ang="0">
                    <a:pos x="12" y="23"/>
                  </a:cxn>
                  <a:cxn ang="0">
                    <a:pos x="27" y="8"/>
                  </a:cxn>
                  <a:cxn ang="0">
                    <a:pos x="44" y="0"/>
                  </a:cxn>
                  <a:cxn ang="0">
                    <a:pos x="41" y="18"/>
                  </a:cxn>
                  <a:cxn ang="0">
                    <a:pos x="44" y="41"/>
                  </a:cxn>
                  <a:cxn ang="0">
                    <a:pos x="53" y="53"/>
                  </a:cxn>
                  <a:cxn ang="0">
                    <a:pos x="0" y="62"/>
                  </a:cxn>
                </a:cxnLst>
                <a:rect l="0" t="0" r="r" b="b"/>
                <a:pathLst>
                  <a:path w="53" h="62">
                    <a:moveTo>
                      <a:pt x="0" y="62"/>
                    </a:moveTo>
                    <a:lnTo>
                      <a:pt x="2" y="44"/>
                    </a:lnTo>
                    <a:lnTo>
                      <a:pt x="12" y="23"/>
                    </a:lnTo>
                    <a:lnTo>
                      <a:pt x="27" y="8"/>
                    </a:lnTo>
                    <a:lnTo>
                      <a:pt x="44" y="0"/>
                    </a:lnTo>
                    <a:lnTo>
                      <a:pt x="41" y="18"/>
                    </a:lnTo>
                    <a:lnTo>
                      <a:pt x="44" y="41"/>
                    </a:lnTo>
                    <a:lnTo>
                      <a:pt x="53" y="53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chemeClr val="folHlink">
                  <a:alpha val="50000"/>
                </a:schemeClr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  <p:grpSp>
          <p:nvGrpSpPr>
            <p:cNvPr id="1035" name="Group 192"/>
            <p:cNvGrpSpPr>
              <a:grpSpLocks/>
            </p:cNvGrpSpPr>
            <p:nvPr/>
          </p:nvGrpSpPr>
          <p:grpSpPr bwMode="auto">
            <a:xfrm flipH="1" flipV="1">
              <a:off x="4432" y="3543"/>
              <a:ext cx="1145" cy="512"/>
              <a:chOff x="204" y="225"/>
              <a:chExt cx="1145" cy="512"/>
            </a:xfrm>
          </p:grpSpPr>
          <p:sp>
            <p:nvSpPr>
              <p:cNvPr id="22721" name="Freeform 193"/>
              <p:cNvSpPr>
                <a:spLocks/>
              </p:cNvSpPr>
              <p:nvPr/>
            </p:nvSpPr>
            <p:spPr bwMode="gray">
              <a:xfrm>
                <a:off x="204" y="284"/>
                <a:ext cx="75" cy="453"/>
              </a:xfrm>
              <a:custGeom>
                <a:avLst/>
                <a:gdLst/>
                <a:ahLst/>
                <a:cxnLst>
                  <a:cxn ang="0">
                    <a:pos x="47" y="0"/>
                  </a:cxn>
                  <a:cxn ang="0">
                    <a:pos x="23" y="12"/>
                  </a:cxn>
                  <a:cxn ang="0">
                    <a:pos x="8" y="53"/>
                  </a:cxn>
                  <a:cxn ang="0">
                    <a:pos x="8" y="80"/>
                  </a:cxn>
                  <a:cxn ang="0">
                    <a:pos x="0" y="108"/>
                  </a:cxn>
                  <a:cxn ang="0">
                    <a:pos x="9" y="140"/>
                  </a:cxn>
                  <a:cxn ang="0">
                    <a:pos x="15" y="179"/>
                  </a:cxn>
                  <a:cxn ang="0">
                    <a:pos x="15" y="230"/>
                  </a:cxn>
                  <a:cxn ang="0">
                    <a:pos x="9" y="269"/>
                  </a:cxn>
                  <a:cxn ang="0">
                    <a:pos x="12" y="293"/>
                  </a:cxn>
                  <a:cxn ang="0">
                    <a:pos x="24" y="324"/>
                  </a:cxn>
                  <a:cxn ang="0">
                    <a:pos x="41" y="383"/>
                  </a:cxn>
                  <a:cxn ang="0">
                    <a:pos x="51" y="401"/>
                  </a:cxn>
                  <a:cxn ang="0">
                    <a:pos x="63" y="401"/>
                  </a:cxn>
                  <a:cxn ang="0">
                    <a:pos x="66" y="381"/>
                  </a:cxn>
                  <a:cxn ang="0">
                    <a:pos x="54" y="347"/>
                  </a:cxn>
                  <a:cxn ang="0">
                    <a:pos x="38" y="306"/>
                  </a:cxn>
                  <a:cxn ang="0">
                    <a:pos x="32" y="272"/>
                  </a:cxn>
                  <a:cxn ang="0">
                    <a:pos x="38" y="240"/>
                  </a:cxn>
                  <a:cxn ang="0">
                    <a:pos x="42" y="204"/>
                  </a:cxn>
                  <a:cxn ang="0">
                    <a:pos x="39" y="161"/>
                  </a:cxn>
                  <a:cxn ang="0">
                    <a:pos x="32" y="125"/>
                  </a:cxn>
                  <a:cxn ang="0">
                    <a:pos x="26" y="101"/>
                  </a:cxn>
                  <a:cxn ang="0">
                    <a:pos x="32" y="80"/>
                  </a:cxn>
                  <a:cxn ang="0">
                    <a:pos x="32" y="59"/>
                  </a:cxn>
                  <a:cxn ang="0">
                    <a:pos x="36" y="38"/>
                  </a:cxn>
                  <a:cxn ang="0">
                    <a:pos x="48" y="17"/>
                  </a:cxn>
                  <a:cxn ang="0">
                    <a:pos x="47" y="0"/>
                  </a:cxn>
                </a:cxnLst>
                <a:rect l="0" t="0" r="r" b="b"/>
                <a:pathLst>
                  <a:path w="66" h="401">
                    <a:moveTo>
                      <a:pt x="47" y="0"/>
                    </a:moveTo>
                    <a:lnTo>
                      <a:pt x="23" y="12"/>
                    </a:lnTo>
                    <a:lnTo>
                      <a:pt x="8" y="53"/>
                    </a:lnTo>
                    <a:lnTo>
                      <a:pt x="8" y="80"/>
                    </a:lnTo>
                    <a:lnTo>
                      <a:pt x="0" y="108"/>
                    </a:lnTo>
                    <a:lnTo>
                      <a:pt x="9" y="140"/>
                    </a:lnTo>
                    <a:lnTo>
                      <a:pt x="15" y="179"/>
                    </a:lnTo>
                    <a:lnTo>
                      <a:pt x="15" y="230"/>
                    </a:lnTo>
                    <a:lnTo>
                      <a:pt x="9" y="269"/>
                    </a:lnTo>
                    <a:lnTo>
                      <a:pt x="12" y="293"/>
                    </a:lnTo>
                    <a:lnTo>
                      <a:pt x="24" y="324"/>
                    </a:lnTo>
                    <a:lnTo>
                      <a:pt x="41" y="383"/>
                    </a:lnTo>
                    <a:lnTo>
                      <a:pt x="51" y="401"/>
                    </a:lnTo>
                    <a:lnTo>
                      <a:pt x="63" y="401"/>
                    </a:lnTo>
                    <a:lnTo>
                      <a:pt x="66" y="381"/>
                    </a:lnTo>
                    <a:lnTo>
                      <a:pt x="54" y="347"/>
                    </a:lnTo>
                    <a:lnTo>
                      <a:pt x="38" y="306"/>
                    </a:lnTo>
                    <a:lnTo>
                      <a:pt x="32" y="272"/>
                    </a:lnTo>
                    <a:lnTo>
                      <a:pt x="38" y="240"/>
                    </a:lnTo>
                    <a:lnTo>
                      <a:pt x="42" y="204"/>
                    </a:lnTo>
                    <a:lnTo>
                      <a:pt x="39" y="161"/>
                    </a:lnTo>
                    <a:lnTo>
                      <a:pt x="32" y="125"/>
                    </a:lnTo>
                    <a:lnTo>
                      <a:pt x="26" y="101"/>
                    </a:lnTo>
                    <a:lnTo>
                      <a:pt x="32" y="80"/>
                    </a:lnTo>
                    <a:lnTo>
                      <a:pt x="32" y="59"/>
                    </a:lnTo>
                    <a:lnTo>
                      <a:pt x="36" y="38"/>
                    </a:lnTo>
                    <a:lnTo>
                      <a:pt x="48" y="17"/>
                    </a:lnTo>
                    <a:lnTo>
                      <a:pt x="47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  <p:sp>
            <p:nvSpPr>
              <p:cNvPr id="22722" name="Freeform 194"/>
              <p:cNvSpPr>
                <a:spLocks/>
              </p:cNvSpPr>
              <p:nvPr/>
            </p:nvSpPr>
            <p:spPr bwMode="gray">
              <a:xfrm>
                <a:off x="345" y="225"/>
                <a:ext cx="1004" cy="49"/>
              </a:xfrm>
              <a:custGeom>
                <a:avLst/>
                <a:gdLst/>
                <a:ahLst/>
                <a:cxnLst>
                  <a:cxn ang="0">
                    <a:pos x="7" y="24"/>
                  </a:cxn>
                  <a:cxn ang="0">
                    <a:pos x="46" y="16"/>
                  </a:cxn>
                  <a:cxn ang="0">
                    <a:pos x="91" y="9"/>
                  </a:cxn>
                  <a:cxn ang="0">
                    <a:pos x="124" y="7"/>
                  </a:cxn>
                  <a:cxn ang="0">
                    <a:pos x="195" y="9"/>
                  </a:cxn>
                  <a:cxn ang="0">
                    <a:pos x="259" y="12"/>
                  </a:cxn>
                  <a:cxn ang="0">
                    <a:pos x="304" y="12"/>
                  </a:cxn>
                  <a:cxn ang="0">
                    <a:pos x="340" y="7"/>
                  </a:cxn>
                  <a:cxn ang="0">
                    <a:pos x="355" y="3"/>
                  </a:cxn>
                  <a:cxn ang="0">
                    <a:pos x="384" y="4"/>
                  </a:cxn>
                  <a:cxn ang="0">
                    <a:pos x="436" y="10"/>
                  </a:cxn>
                  <a:cxn ang="0">
                    <a:pos x="475" y="19"/>
                  </a:cxn>
                  <a:cxn ang="0">
                    <a:pos x="523" y="22"/>
                  </a:cxn>
                  <a:cxn ang="0">
                    <a:pos x="574" y="18"/>
                  </a:cxn>
                  <a:cxn ang="0">
                    <a:pos x="621" y="15"/>
                  </a:cxn>
                  <a:cxn ang="0">
                    <a:pos x="655" y="18"/>
                  </a:cxn>
                  <a:cxn ang="0">
                    <a:pos x="696" y="19"/>
                  </a:cxn>
                  <a:cxn ang="0">
                    <a:pos x="729" y="22"/>
                  </a:cxn>
                  <a:cxn ang="0">
                    <a:pos x="766" y="15"/>
                  </a:cxn>
                  <a:cxn ang="0">
                    <a:pos x="795" y="10"/>
                  </a:cxn>
                  <a:cxn ang="0">
                    <a:pos x="820" y="1"/>
                  </a:cxn>
                  <a:cxn ang="0">
                    <a:pos x="852" y="0"/>
                  </a:cxn>
                  <a:cxn ang="0">
                    <a:pos x="882" y="4"/>
                  </a:cxn>
                  <a:cxn ang="0">
                    <a:pos x="888" y="13"/>
                  </a:cxn>
                  <a:cxn ang="0">
                    <a:pos x="879" y="21"/>
                  </a:cxn>
                  <a:cxn ang="0">
                    <a:pos x="864" y="22"/>
                  </a:cxn>
                  <a:cxn ang="0">
                    <a:pos x="847" y="21"/>
                  </a:cxn>
                  <a:cxn ang="0">
                    <a:pos x="804" y="28"/>
                  </a:cxn>
                  <a:cxn ang="0">
                    <a:pos x="774" y="42"/>
                  </a:cxn>
                  <a:cxn ang="0">
                    <a:pos x="759" y="43"/>
                  </a:cxn>
                  <a:cxn ang="0">
                    <a:pos x="726" y="40"/>
                  </a:cxn>
                  <a:cxn ang="0">
                    <a:pos x="699" y="39"/>
                  </a:cxn>
                  <a:cxn ang="0">
                    <a:pos x="619" y="40"/>
                  </a:cxn>
                  <a:cxn ang="0">
                    <a:pos x="582" y="43"/>
                  </a:cxn>
                  <a:cxn ang="0">
                    <a:pos x="531" y="43"/>
                  </a:cxn>
                  <a:cxn ang="0">
                    <a:pos x="492" y="39"/>
                  </a:cxn>
                  <a:cxn ang="0">
                    <a:pos x="459" y="36"/>
                  </a:cxn>
                  <a:cxn ang="0">
                    <a:pos x="432" y="37"/>
                  </a:cxn>
                  <a:cxn ang="0">
                    <a:pos x="417" y="37"/>
                  </a:cxn>
                  <a:cxn ang="0">
                    <a:pos x="397" y="33"/>
                  </a:cxn>
                  <a:cxn ang="0">
                    <a:pos x="373" y="25"/>
                  </a:cxn>
                  <a:cxn ang="0">
                    <a:pos x="361" y="27"/>
                  </a:cxn>
                  <a:cxn ang="0">
                    <a:pos x="328" y="31"/>
                  </a:cxn>
                  <a:cxn ang="0">
                    <a:pos x="304" y="36"/>
                  </a:cxn>
                  <a:cxn ang="0">
                    <a:pos x="285" y="31"/>
                  </a:cxn>
                  <a:cxn ang="0">
                    <a:pos x="267" y="31"/>
                  </a:cxn>
                  <a:cxn ang="0">
                    <a:pos x="241" y="33"/>
                  </a:cxn>
                  <a:cxn ang="0">
                    <a:pos x="205" y="33"/>
                  </a:cxn>
                  <a:cxn ang="0">
                    <a:pos x="157" y="28"/>
                  </a:cxn>
                  <a:cxn ang="0">
                    <a:pos x="102" y="27"/>
                  </a:cxn>
                  <a:cxn ang="0">
                    <a:pos x="51" y="33"/>
                  </a:cxn>
                  <a:cxn ang="0">
                    <a:pos x="24" y="42"/>
                  </a:cxn>
                  <a:cxn ang="0">
                    <a:pos x="9" y="40"/>
                  </a:cxn>
                  <a:cxn ang="0">
                    <a:pos x="0" y="34"/>
                  </a:cxn>
                  <a:cxn ang="0">
                    <a:pos x="7" y="24"/>
                  </a:cxn>
                </a:cxnLst>
                <a:rect l="0" t="0" r="r" b="b"/>
                <a:pathLst>
                  <a:path w="888" h="43">
                    <a:moveTo>
                      <a:pt x="7" y="24"/>
                    </a:moveTo>
                    <a:lnTo>
                      <a:pt x="46" y="16"/>
                    </a:lnTo>
                    <a:lnTo>
                      <a:pt x="91" y="9"/>
                    </a:lnTo>
                    <a:lnTo>
                      <a:pt x="124" y="7"/>
                    </a:lnTo>
                    <a:lnTo>
                      <a:pt x="195" y="9"/>
                    </a:lnTo>
                    <a:lnTo>
                      <a:pt x="259" y="12"/>
                    </a:lnTo>
                    <a:lnTo>
                      <a:pt x="304" y="12"/>
                    </a:lnTo>
                    <a:lnTo>
                      <a:pt x="340" y="7"/>
                    </a:lnTo>
                    <a:lnTo>
                      <a:pt x="355" y="3"/>
                    </a:lnTo>
                    <a:lnTo>
                      <a:pt x="384" y="4"/>
                    </a:lnTo>
                    <a:lnTo>
                      <a:pt x="436" y="10"/>
                    </a:lnTo>
                    <a:lnTo>
                      <a:pt x="475" y="19"/>
                    </a:lnTo>
                    <a:lnTo>
                      <a:pt x="523" y="22"/>
                    </a:lnTo>
                    <a:lnTo>
                      <a:pt x="574" y="18"/>
                    </a:lnTo>
                    <a:lnTo>
                      <a:pt x="621" y="15"/>
                    </a:lnTo>
                    <a:lnTo>
                      <a:pt x="655" y="18"/>
                    </a:lnTo>
                    <a:lnTo>
                      <a:pt x="696" y="19"/>
                    </a:lnTo>
                    <a:lnTo>
                      <a:pt x="729" y="22"/>
                    </a:lnTo>
                    <a:lnTo>
                      <a:pt x="766" y="15"/>
                    </a:lnTo>
                    <a:lnTo>
                      <a:pt x="795" y="10"/>
                    </a:lnTo>
                    <a:lnTo>
                      <a:pt x="820" y="1"/>
                    </a:lnTo>
                    <a:lnTo>
                      <a:pt x="852" y="0"/>
                    </a:lnTo>
                    <a:lnTo>
                      <a:pt x="882" y="4"/>
                    </a:lnTo>
                    <a:lnTo>
                      <a:pt x="888" y="13"/>
                    </a:lnTo>
                    <a:lnTo>
                      <a:pt x="879" y="21"/>
                    </a:lnTo>
                    <a:lnTo>
                      <a:pt x="864" y="22"/>
                    </a:lnTo>
                    <a:lnTo>
                      <a:pt x="847" y="21"/>
                    </a:lnTo>
                    <a:lnTo>
                      <a:pt x="804" y="28"/>
                    </a:lnTo>
                    <a:lnTo>
                      <a:pt x="774" y="42"/>
                    </a:lnTo>
                    <a:lnTo>
                      <a:pt x="759" y="43"/>
                    </a:lnTo>
                    <a:lnTo>
                      <a:pt x="726" y="40"/>
                    </a:lnTo>
                    <a:lnTo>
                      <a:pt x="699" y="39"/>
                    </a:lnTo>
                    <a:lnTo>
                      <a:pt x="619" y="40"/>
                    </a:lnTo>
                    <a:lnTo>
                      <a:pt x="582" y="43"/>
                    </a:lnTo>
                    <a:lnTo>
                      <a:pt x="531" y="43"/>
                    </a:lnTo>
                    <a:lnTo>
                      <a:pt x="492" y="39"/>
                    </a:lnTo>
                    <a:lnTo>
                      <a:pt x="459" y="36"/>
                    </a:lnTo>
                    <a:lnTo>
                      <a:pt x="432" y="37"/>
                    </a:lnTo>
                    <a:lnTo>
                      <a:pt x="417" y="37"/>
                    </a:lnTo>
                    <a:lnTo>
                      <a:pt x="397" y="33"/>
                    </a:lnTo>
                    <a:lnTo>
                      <a:pt x="373" y="25"/>
                    </a:lnTo>
                    <a:lnTo>
                      <a:pt x="361" y="27"/>
                    </a:lnTo>
                    <a:lnTo>
                      <a:pt x="328" y="31"/>
                    </a:lnTo>
                    <a:lnTo>
                      <a:pt x="304" y="36"/>
                    </a:lnTo>
                    <a:lnTo>
                      <a:pt x="285" y="31"/>
                    </a:lnTo>
                    <a:lnTo>
                      <a:pt x="267" y="31"/>
                    </a:lnTo>
                    <a:lnTo>
                      <a:pt x="241" y="33"/>
                    </a:lnTo>
                    <a:lnTo>
                      <a:pt x="205" y="33"/>
                    </a:lnTo>
                    <a:lnTo>
                      <a:pt x="157" y="28"/>
                    </a:lnTo>
                    <a:lnTo>
                      <a:pt x="102" y="27"/>
                    </a:lnTo>
                    <a:lnTo>
                      <a:pt x="51" y="33"/>
                    </a:lnTo>
                    <a:lnTo>
                      <a:pt x="24" y="42"/>
                    </a:lnTo>
                    <a:lnTo>
                      <a:pt x="9" y="40"/>
                    </a:lnTo>
                    <a:lnTo>
                      <a:pt x="0" y="34"/>
                    </a:lnTo>
                    <a:lnTo>
                      <a:pt x="7" y="2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>
                  <a:cs typeface="+mn-cs"/>
                </a:endParaRPr>
              </a:p>
            </p:txBody>
          </p:sp>
        </p:grpSp>
      </p:grpSp>
      <p:sp>
        <p:nvSpPr>
          <p:cNvPr id="1027" name="Rectangle 167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542925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Rectangle 1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081213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2697" name="Rectangle 1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373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698" name="Rectangle 1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3373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699" name="Rectangle 1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373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cs typeface="+mn-cs"/>
              </a:defRPr>
            </a:lvl1pPr>
          </a:lstStyle>
          <a:p>
            <a:pPr>
              <a:defRPr/>
            </a:pPr>
            <a:fld id="{2BC27AEE-A260-461C-9F4F-FF39956D20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slow">
    <p:wipe dir="d"/>
  </p:transition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628800"/>
            <a:ext cx="8424936" cy="2232248"/>
          </a:xfrm>
        </p:spPr>
        <p:txBody>
          <a:bodyPr/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Литературно-музыкальная композиция </a:t>
            </a:r>
            <a:br>
              <a:rPr lang="ru-RU" sz="3600" dirty="0" smtClean="0"/>
            </a:br>
            <a:r>
              <a:rPr lang="ru-RU" sz="3600" dirty="0" smtClean="0"/>
              <a:t>к 85-летию Б.Ш. Окуджавы </a:t>
            </a:r>
            <a:br>
              <a:rPr lang="ru-RU" sz="3600" dirty="0" smtClean="0"/>
            </a:br>
            <a:r>
              <a:rPr lang="ru-RU" sz="3600" dirty="0" smtClean="0"/>
              <a:t>«</a:t>
            </a:r>
            <a:r>
              <a:rPr lang="ru-RU" sz="3600" dirty="0" smtClean="0"/>
              <a:t>На любовь своё сердце </a:t>
            </a:r>
            <a:r>
              <a:rPr lang="ru-RU" sz="3600" dirty="0" smtClean="0"/>
              <a:t>настрою»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932040" y="4419600"/>
            <a:ext cx="3744416" cy="1752600"/>
          </a:xfrm>
        </p:spPr>
        <p:txBody>
          <a:bodyPr/>
          <a:lstStyle/>
          <a:p>
            <a:pPr algn="l"/>
            <a:r>
              <a:rPr lang="ru-RU" sz="2400" dirty="0" smtClean="0"/>
              <a:t>Подготовили:</a:t>
            </a:r>
          </a:p>
          <a:p>
            <a:pPr algn="l"/>
            <a:r>
              <a:rPr lang="ru-RU" sz="2400" dirty="0" smtClean="0"/>
              <a:t> </a:t>
            </a:r>
            <a:r>
              <a:rPr lang="ru-RU" sz="2400" dirty="0" err="1" smtClean="0"/>
              <a:t>Шугина</a:t>
            </a:r>
            <a:r>
              <a:rPr lang="ru-RU" sz="2400" dirty="0" smtClean="0"/>
              <a:t> Анастасия и </a:t>
            </a:r>
          </a:p>
          <a:p>
            <a:pPr algn="l"/>
            <a:r>
              <a:rPr lang="ru-RU" sz="2400" dirty="0" smtClean="0"/>
              <a:t> </a:t>
            </a:r>
            <a:r>
              <a:rPr lang="ru-RU" sz="2400" dirty="0" err="1" smtClean="0"/>
              <a:t>Валинова</a:t>
            </a:r>
            <a:r>
              <a:rPr lang="ru-RU" sz="2400" dirty="0" smtClean="0"/>
              <a:t> Марина</a:t>
            </a:r>
          </a:p>
          <a:p>
            <a:pPr algn="l"/>
            <a:r>
              <a:rPr lang="ru-RU" sz="2400" dirty="0" smtClean="0"/>
              <a:t> Учитель:  </a:t>
            </a:r>
            <a:r>
              <a:rPr lang="ru-RU" sz="2400" dirty="0" err="1" smtClean="0"/>
              <a:t>Шугина</a:t>
            </a:r>
            <a:r>
              <a:rPr lang="ru-RU" sz="2400" dirty="0" smtClean="0"/>
              <a:t> Е. В.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971600" y="476672"/>
            <a:ext cx="72008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Департамент образования города Москвы</a:t>
            </a:r>
          </a:p>
          <a:p>
            <a:pPr algn="ctr"/>
            <a:r>
              <a:rPr lang="ru-RU" sz="1600" dirty="0" err="1" smtClean="0"/>
              <a:t>Зеленоградское</a:t>
            </a:r>
            <a:r>
              <a:rPr lang="ru-RU" sz="1600" dirty="0" smtClean="0"/>
              <a:t> окружное управление образования</a:t>
            </a:r>
          </a:p>
          <a:p>
            <a:pPr algn="ctr"/>
            <a:r>
              <a:rPr lang="ru-RU" sz="1600" dirty="0" smtClean="0"/>
              <a:t>Государственное образовательное учреждение  СОШ №845</a:t>
            </a:r>
            <a:endParaRPr lang="ru-RU" sz="1600" dirty="0"/>
          </a:p>
        </p:txBody>
      </p:sp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 l="13886"/>
          <a:stretch>
            <a:fillRect/>
          </a:stretch>
        </p:blipFill>
        <p:spPr bwMode="auto">
          <a:xfrm>
            <a:off x="467544" y="3645024"/>
            <a:ext cx="4019178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smtClean="0"/>
              <a:t>А годы уходят…</a:t>
            </a:r>
          </a:p>
        </p:txBody>
      </p:sp>
      <p:pic>
        <p:nvPicPr>
          <p:cNvPr id="11267" name="Содержимое 4" descr="56596_w465_h260_fc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7500" r="13750"/>
          <a:stretch>
            <a:fillRect/>
          </a:stretch>
        </p:blipFill>
        <p:spPr>
          <a:xfrm>
            <a:off x="500063" y="2000250"/>
            <a:ext cx="4308475" cy="3059113"/>
          </a:xfrm>
        </p:spPr>
      </p:pic>
      <p:pic>
        <p:nvPicPr>
          <p:cNvPr id="11268" name="Содержимое 5" descr="56644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43500" y="1714500"/>
            <a:ext cx="3278188" cy="4618038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500063" y="500063"/>
            <a:ext cx="4286250" cy="1143000"/>
          </a:xfrm>
        </p:spPr>
        <p:txBody>
          <a:bodyPr/>
          <a:lstStyle/>
          <a:p>
            <a:r>
              <a:rPr lang="ru-RU" sz="5400" smtClean="0"/>
              <a:t>Бери шинель, пошли домой</a:t>
            </a:r>
          </a:p>
        </p:txBody>
      </p:sp>
      <p:pic>
        <p:nvPicPr>
          <p:cNvPr id="12291" name="Содержимое 4" descr="14487_3117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2143125"/>
            <a:ext cx="5143500" cy="3857625"/>
          </a:xfrm>
        </p:spPr>
      </p:pic>
      <p:pic>
        <p:nvPicPr>
          <p:cNvPr id="12292" name="Содержимое 5" descr="i43296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429250" y="857250"/>
            <a:ext cx="3390900" cy="5072063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3315" name="Содержимое 4" descr="okudgava-0707200712043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8" y="1071563"/>
            <a:ext cx="3889375" cy="5195887"/>
          </a:xfrm>
        </p:spPr>
      </p:pic>
      <p:pic>
        <p:nvPicPr>
          <p:cNvPr id="13316" name="Содержимое 5" descr="okudzhava00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3076" r="7706"/>
          <a:stretch>
            <a:fillRect/>
          </a:stretch>
        </p:blipFill>
        <p:spPr>
          <a:xfrm>
            <a:off x="4500563" y="2071688"/>
            <a:ext cx="4075112" cy="4230687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71500" y="142875"/>
            <a:ext cx="7772400" cy="1143000"/>
          </a:xfrm>
        </p:spPr>
        <p:txBody>
          <a:bodyPr/>
          <a:lstStyle/>
          <a:p>
            <a:r>
              <a:rPr lang="ru-RU" smtClean="0"/>
              <a:t>Арбатский дворик</a:t>
            </a:r>
          </a:p>
        </p:txBody>
      </p:sp>
      <p:pic>
        <p:nvPicPr>
          <p:cNvPr id="14339" name="Содержимое 4" descr="19440_or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28688" y="928688"/>
            <a:ext cx="6886575" cy="5705475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5363" name="Содержимое 3" descr="7791_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8" y="785813"/>
            <a:ext cx="4286250" cy="5481637"/>
          </a:xfrm>
        </p:spPr>
      </p:pic>
      <p:pic>
        <p:nvPicPr>
          <p:cNvPr id="15364" name="Рисунок 5" descr="G-710-4.jpg"/>
          <p:cNvPicPr>
            <a:picLocks noChangeAspect="1"/>
          </p:cNvPicPr>
          <p:nvPr/>
        </p:nvPicPr>
        <p:blipFill>
          <a:blip r:embed="rId3" cstate="print"/>
          <a:srcRect l="5624" r="4375"/>
          <a:stretch>
            <a:fillRect/>
          </a:stretch>
        </p:blipFill>
        <p:spPr bwMode="auto">
          <a:xfrm>
            <a:off x="4795838" y="1500188"/>
            <a:ext cx="3990975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EF09E7-4C78-48D0-94FA-66A8905DE14B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642938" y="142875"/>
            <a:ext cx="7772400" cy="1143000"/>
          </a:xfrm>
        </p:spPr>
        <p:txBody>
          <a:bodyPr/>
          <a:lstStyle/>
          <a:p>
            <a:r>
              <a:rPr lang="ru-RU" sz="5400" smtClean="0"/>
              <a:t>Арбат беру с собой</a:t>
            </a:r>
          </a:p>
        </p:txBody>
      </p:sp>
      <p:pic>
        <p:nvPicPr>
          <p:cNvPr id="16387" name="Содержимое 3" descr="AE4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714375" y="1214438"/>
            <a:ext cx="7134225" cy="5349875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EF09E7-4C78-48D0-94FA-66A8905DE14B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7411" name="Содержимое 3" descr="26889297_IMG_050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8" y="285750"/>
            <a:ext cx="8191500" cy="6143625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EF09E7-4C78-48D0-94FA-66A8905DE14B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285750" y="500063"/>
            <a:ext cx="7772400" cy="1143000"/>
          </a:xfrm>
        </p:spPr>
        <p:txBody>
          <a:bodyPr/>
          <a:lstStyle/>
          <a:p>
            <a:r>
              <a:rPr lang="ru-RU" sz="5400" smtClean="0"/>
              <a:t>Ах, Арбат, мой Арбат…</a:t>
            </a:r>
          </a:p>
        </p:txBody>
      </p:sp>
      <p:pic>
        <p:nvPicPr>
          <p:cNvPr id="18435" name="Содержимое 3" descr="arba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2888"/>
          <a:stretch>
            <a:fillRect/>
          </a:stretch>
        </p:blipFill>
        <p:spPr>
          <a:xfrm>
            <a:off x="214313" y="2428875"/>
            <a:ext cx="5429250" cy="3857625"/>
          </a:xfrm>
        </p:spPr>
      </p:pic>
      <p:pic>
        <p:nvPicPr>
          <p:cNvPr id="18436" name="Рисунок 4" descr="69096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0" y="1500188"/>
            <a:ext cx="32861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EF09E7-4C78-48D0-94FA-66A8905DE14B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214313" y="285750"/>
            <a:ext cx="8815387" cy="1143000"/>
          </a:xfrm>
        </p:spPr>
        <p:txBody>
          <a:bodyPr/>
          <a:lstStyle/>
          <a:p>
            <a:r>
              <a:rPr lang="ru-RU" sz="4800" smtClean="0"/>
              <a:t>Памятник Б.Окуджаве на Арбате</a:t>
            </a:r>
          </a:p>
        </p:txBody>
      </p:sp>
      <p:pic>
        <p:nvPicPr>
          <p:cNvPr id="19459" name="Содержимое 4" descr="okudjava250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" y="1357313"/>
            <a:ext cx="3752850" cy="5000625"/>
          </a:xfrm>
        </p:spPr>
      </p:pic>
      <p:pic>
        <p:nvPicPr>
          <p:cNvPr id="19460" name="Содержимое 7" descr="215pamjatnyk_Bulatu_Okudzhave_na_Arbate1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06913" y="1285875"/>
            <a:ext cx="3803650" cy="5072063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214813" y="571500"/>
            <a:ext cx="4000500" cy="1143000"/>
          </a:xfrm>
        </p:spPr>
        <p:txBody>
          <a:bodyPr/>
          <a:lstStyle/>
          <a:p>
            <a:r>
              <a:rPr lang="ru-RU" sz="6600" smtClean="0"/>
              <a:t>Аисты</a:t>
            </a:r>
          </a:p>
        </p:txBody>
      </p:sp>
      <p:pic>
        <p:nvPicPr>
          <p:cNvPr id="20483" name="Содержимое 4" descr="_1_~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785813"/>
            <a:ext cx="3732212" cy="5286375"/>
          </a:xfrm>
        </p:spPr>
      </p:pic>
      <p:pic>
        <p:nvPicPr>
          <p:cNvPr id="20484" name="Содержимое 5" descr="29767_74045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071938" y="2428875"/>
            <a:ext cx="4730750" cy="3548063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51520" y="404664"/>
            <a:ext cx="8424936" cy="864095"/>
          </a:xfrm>
        </p:spPr>
        <p:txBody>
          <a:bodyPr/>
          <a:lstStyle/>
          <a:p>
            <a:r>
              <a:rPr lang="ru-RU" sz="4800" dirty="0" smtClean="0"/>
              <a:t>К 85-летию Булата Окуджавы</a:t>
            </a:r>
          </a:p>
        </p:txBody>
      </p:sp>
      <p:pic>
        <p:nvPicPr>
          <p:cNvPr id="3075" name="Рисунок 3" descr="0af54473.jpg"/>
          <p:cNvPicPr>
            <a:picLocks noChangeAspect="1"/>
          </p:cNvPicPr>
          <p:nvPr/>
        </p:nvPicPr>
        <p:blipFill>
          <a:blip r:embed="rId2" cstate="print"/>
          <a:srcRect l="3387" t="9653" r="3484"/>
          <a:stretch>
            <a:fillRect/>
          </a:stretch>
        </p:blipFill>
        <p:spPr bwMode="auto">
          <a:xfrm>
            <a:off x="4860032" y="1556792"/>
            <a:ext cx="3929063" cy="468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683568" y="2132856"/>
            <a:ext cx="345638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tx2">
                    <a:lumMod val="75000"/>
                  </a:schemeClr>
                </a:solidFill>
              </a:rPr>
              <a:t>На любовь своё сердце настрою</a:t>
            </a:r>
            <a:endParaRPr lang="ru-RU" sz="5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1"/>
          <p:cNvSpPr>
            <a:spLocks noGrp="1"/>
          </p:cNvSpPr>
          <p:nvPr>
            <p:ph type="title"/>
          </p:nvPr>
        </p:nvSpPr>
        <p:spPr>
          <a:xfrm>
            <a:off x="142875" y="928688"/>
            <a:ext cx="5143500" cy="1143000"/>
          </a:xfrm>
        </p:spPr>
        <p:txBody>
          <a:bodyPr/>
          <a:lstStyle/>
          <a:p>
            <a:r>
              <a:rPr lang="ru-RU" sz="6000" smtClean="0"/>
              <a:t>Виноградная косточка</a:t>
            </a:r>
          </a:p>
        </p:txBody>
      </p:sp>
      <p:pic>
        <p:nvPicPr>
          <p:cNvPr id="21507" name="Содержимое 4" descr="5094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88" y="2428875"/>
            <a:ext cx="4981575" cy="3714750"/>
          </a:xfrm>
        </p:spPr>
      </p:pic>
      <p:pic>
        <p:nvPicPr>
          <p:cNvPr id="21508" name="Содержимое 5" descr="ISKUS-evtush-10hi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715000" y="642938"/>
            <a:ext cx="2938463" cy="5707062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214313" y="357188"/>
            <a:ext cx="8929687" cy="1143000"/>
          </a:xfrm>
        </p:spPr>
        <p:txBody>
          <a:bodyPr/>
          <a:lstStyle/>
          <a:p>
            <a:r>
              <a:rPr lang="ru-RU" sz="5400" smtClean="0"/>
              <a:t>Музыкант играл на скрипке</a:t>
            </a:r>
          </a:p>
        </p:txBody>
      </p:sp>
      <p:pic>
        <p:nvPicPr>
          <p:cNvPr id="22531" name="Содержимое 4" descr="image00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" y="1714500"/>
            <a:ext cx="3981450" cy="4648200"/>
          </a:xfrm>
        </p:spPr>
      </p:pic>
      <p:pic>
        <p:nvPicPr>
          <p:cNvPr id="22532" name="Содержимое 5" descr="skripach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929188" y="1714500"/>
            <a:ext cx="3651250" cy="4552950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>
          <a:xfrm>
            <a:off x="357188" y="1357313"/>
            <a:ext cx="4029075" cy="1143000"/>
          </a:xfrm>
        </p:spPr>
        <p:txBody>
          <a:bodyPr/>
          <a:lstStyle/>
          <a:p>
            <a:r>
              <a:rPr lang="ru-RU" smtClean="0"/>
              <a:t>Песня из кинофильма «Белое солнце пустыни»</a:t>
            </a:r>
          </a:p>
        </p:txBody>
      </p:sp>
      <p:pic>
        <p:nvPicPr>
          <p:cNvPr id="23555" name="Содержимое 4" descr="3870_pictur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0" y="285750"/>
            <a:ext cx="4567238" cy="3297238"/>
          </a:xfrm>
        </p:spPr>
      </p:pic>
      <p:pic>
        <p:nvPicPr>
          <p:cNvPr id="23556" name="Содержимое 5" descr="beloe_solnce_pustyni_avi_image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t="14494" r="4570" b="13037"/>
          <a:stretch>
            <a:fillRect/>
          </a:stretch>
        </p:blipFill>
        <p:spPr>
          <a:xfrm>
            <a:off x="1143000" y="3571875"/>
            <a:ext cx="5214938" cy="2992438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6000" smtClean="0"/>
              <a:t>Ваше благородие</a:t>
            </a:r>
            <a:r>
              <a:rPr lang="ru-RU" smtClean="0"/>
              <a:t>…</a:t>
            </a:r>
          </a:p>
        </p:txBody>
      </p:sp>
      <p:pic>
        <p:nvPicPr>
          <p:cNvPr id="24579" name="Содержимое 4" descr="Beloe_solnce_pustyni_divx_0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625" y="2857500"/>
            <a:ext cx="4775200" cy="3608388"/>
          </a:xfrm>
        </p:spPr>
      </p:pic>
      <p:pic>
        <p:nvPicPr>
          <p:cNvPr id="24580" name="Содержимое 5" descr="fmt_53_beloe_solntce_pustiny_7_png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13315" r="11790"/>
          <a:stretch>
            <a:fillRect/>
          </a:stretch>
        </p:blipFill>
        <p:spPr>
          <a:xfrm>
            <a:off x="5286375" y="1785938"/>
            <a:ext cx="3571875" cy="3576637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1143000" y="542925"/>
            <a:ext cx="7315200" cy="1143000"/>
          </a:xfrm>
        </p:spPr>
        <p:txBody>
          <a:bodyPr/>
          <a:lstStyle/>
          <a:p>
            <a:r>
              <a:rPr lang="ru-RU" smtClean="0"/>
              <a:t>Ваше величество, женщина</a:t>
            </a:r>
          </a:p>
        </p:txBody>
      </p:sp>
      <p:pic>
        <p:nvPicPr>
          <p:cNvPr id="25603" name="Содержимое 4" descr="2432412_332b51ae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23248"/>
          <a:stretch>
            <a:fillRect/>
          </a:stretch>
        </p:blipFill>
        <p:spPr>
          <a:xfrm>
            <a:off x="428625" y="1785938"/>
            <a:ext cx="4605338" cy="4000500"/>
          </a:xfrm>
        </p:spPr>
      </p:pic>
      <p:pic>
        <p:nvPicPr>
          <p:cNvPr id="25604" name="Содержимое 5" descr="af40aff1048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141913" y="1928813"/>
            <a:ext cx="3530600" cy="3890962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1"/>
          <p:cNvSpPr>
            <a:spLocks noGrp="1"/>
          </p:cNvSpPr>
          <p:nvPr>
            <p:ph type="title"/>
          </p:nvPr>
        </p:nvSpPr>
        <p:spPr>
          <a:xfrm>
            <a:off x="571500" y="571500"/>
            <a:ext cx="5029200" cy="1143000"/>
          </a:xfrm>
        </p:spPr>
        <p:txBody>
          <a:bodyPr/>
          <a:lstStyle/>
          <a:p>
            <a:endParaRPr lang="ru-RU" smtClean="0"/>
          </a:p>
        </p:txBody>
      </p:sp>
      <p:pic>
        <p:nvPicPr>
          <p:cNvPr id="26627" name="Содержимое 4" descr="1184841138_1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2357438"/>
            <a:ext cx="4946650" cy="3778250"/>
          </a:xfrm>
        </p:spPr>
      </p:pic>
      <p:pic>
        <p:nvPicPr>
          <p:cNvPr id="26628" name="Содержимое 5" descr="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289550" y="857250"/>
            <a:ext cx="3505200" cy="4286250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0" y="714375"/>
            <a:ext cx="5886450" cy="1143000"/>
          </a:xfrm>
        </p:spPr>
        <p:txBody>
          <a:bodyPr/>
          <a:lstStyle/>
          <a:p>
            <a:r>
              <a:rPr lang="ru-RU" smtClean="0"/>
              <a:t>Песня из кинофильма «Звезда пленительного счастья»</a:t>
            </a:r>
          </a:p>
        </p:txBody>
      </p:sp>
      <p:pic>
        <p:nvPicPr>
          <p:cNvPr id="27651" name="Содержимое 4" descr="9b24a6afc034t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r="1750" b="4401"/>
          <a:stretch>
            <a:fillRect/>
          </a:stretch>
        </p:blipFill>
        <p:spPr>
          <a:xfrm>
            <a:off x="214313" y="2786063"/>
            <a:ext cx="4679950" cy="3570287"/>
          </a:xfrm>
        </p:spPr>
      </p:pic>
      <p:pic>
        <p:nvPicPr>
          <p:cNvPr id="27652" name="Содержимое 5" descr="9d5bfe53f86c1dab1f8e6565ab497957_big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072063" y="1643063"/>
            <a:ext cx="3957637" cy="4273550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Не обещайте деве юной любови вечной на земле.</a:t>
            </a:r>
          </a:p>
        </p:txBody>
      </p:sp>
      <p:pic>
        <p:nvPicPr>
          <p:cNvPr id="28675" name="Содержимое 4" descr="340937__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2625" r="14874"/>
          <a:stretch>
            <a:fillRect/>
          </a:stretch>
        </p:blipFill>
        <p:spPr>
          <a:xfrm>
            <a:off x="285750" y="2214563"/>
            <a:ext cx="4154488" cy="4029075"/>
          </a:xfrm>
        </p:spPr>
      </p:pic>
      <p:pic>
        <p:nvPicPr>
          <p:cNvPr id="28676" name="Содержимое 5" descr="340939__3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18625" r="4498"/>
          <a:stretch>
            <a:fillRect/>
          </a:stretch>
        </p:blipFill>
        <p:spPr>
          <a:xfrm>
            <a:off x="4714875" y="2078038"/>
            <a:ext cx="4129088" cy="4297362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4071938" y="1071563"/>
            <a:ext cx="4000500" cy="1143000"/>
          </a:xfrm>
        </p:spPr>
        <p:txBody>
          <a:bodyPr/>
          <a:lstStyle/>
          <a:p>
            <a:r>
              <a:rPr lang="ru-RU" sz="5400" smtClean="0"/>
              <a:t>Новое утро</a:t>
            </a:r>
          </a:p>
        </p:txBody>
      </p:sp>
      <p:pic>
        <p:nvPicPr>
          <p:cNvPr id="5" name="Содержимое 4" descr="utro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1400" t="6367" r="8744" b="4489"/>
          <a:stretch>
            <a:fillRect/>
          </a:stretch>
        </p:blipFill>
        <p:spPr>
          <a:xfrm>
            <a:off x="3286116" y="2428868"/>
            <a:ext cx="5722994" cy="3745817"/>
          </a:xfrm>
          <a:effectLst>
            <a:softEdge rad="112500"/>
          </a:effectLst>
        </p:spPr>
      </p:pic>
      <p:pic>
        <p:nvPicPr>
          <p:cNvPr id="6" name="Содержимое 5" descr="Nature_Other_Morning_in_park_005301_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142844" y="714356"/>
            <a:ext cx="3219987" cy="4357718"/>
          </a:xfrm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7056784" cy="1143000"/>
          </a:xfrm>
        </p:spPr>
        <p:txBody>
          <a:bodyPr/>
          <a:lstStyle/>
          <a:p>
            <a:r>
              <a:rPr lang="ru-RU" dirty="0" smtClean="0"/>
              <a:t>Дежурный по апрелю</a:t>
            </a:r>
            <a:endParaRPr lang="ru-RU" dirty="0"/>
          </a:p>
        </p:txBody>
      </p:sp>
      <p:pic>
        <p:nvPicPr>
          <p:cNvPr id="7" name="Содержимое 6" descr="деж апр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932040" y="1124744"/>
            <a:ext cx="3744416" cy="5605413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  <p:pic>
        <p:nvPicPr>
          <p:cNvPr id="4813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 l="5556" t="9111"/>
          <a:stretch>
            <a:fillRect/>
          </a:stretch>
        </p:blipFill>
        <p:spPr bwMode="auto">
          <a:xfrm>
            <a:off x="611560" y="1124744"/>
            <a:ext cx="3888432" cy="5613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099" name="Содержимое 4" descr="13560915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857250"/>
            <a:ext cx="4005262" cy="5357813"/>
          </a:xfrm>
        </p:spPr>
      </p:pic>
      <p:pic>
        <p:nvPicPr>
          <p:cNvPr id="4100" name="Содержимое 5" descr="cd98f028-2d2d-45b5-8d4b-dfa835e93a6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13000" r="6374"/>
          <a:stretch>
            <a:fillRect/>
          </a:stretch>
        </p:blipFill>
        <p:spPr>
          <a:xfrm>
            <a:off x="4429125" y="928688"/>
            <a:ext cx="4273550" cy="5072062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428625" y="714375"/>
            <a:ext cx="500063" cy="5500688"/>
          </a:xfrm>
        </p:spPr>
        <p:txBody>
          <a:bodyPr/>
          <a:lstStyle/>
          <a:p>
            <a:r>
              <a:rPr lang="ru-RU" sz="3200" b="1" smtClean="0"/>
              <a:t>Часовые</a:t>
            </a:r>
            <a:br>
              <a:rPr lang="ru-RU" sz="3200" b="1" smtClean="0"/>
            </a:br>
            <a:r>
              <a:rPr lang="ru-RU" sz="3200" b="1" smtClean="0"/>
              <a:t> любви</a:t>
            </a:r>
          </a:p>
        </p:txBody>
      </p:sp>
      <p:pic>
        <p:nvPicPr>
          <p:cNvPr id="30723" name="Рисунок 6" descr="148318_2.jpg"/>
          <p:cNvPicPr>
            <a:picLocks noChangeAspect="1"/>
          </p:cNvPicPr>
          <p:nvPr/>
        </p:nvPicPr>
        <p:blipFill>
          <a:blip r:embed="rId2" cstate="print"/>
          <a:srcRect l="2072" t="3786" r="2592" b="2843"/>
          <a:stretch>
            <a:fillRect/>
          </a:stretch>
        </p:blipFill>
        <p:spPr bwMode="auto">
          <a:xfrm>
            <a:off x="1143000" y="285750"/>
            <a:ext cx="7802563" cy="627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357188" y="4786313"/>
            <a:ext cx="3786187" cy="1143000"/>
          </a:xfrm>
        </p:spPr>
        <p:txBody>
          <a:bodyPr/>
          <a:lstStyle/>
          <a:p>
            <a:r>
              <a:rPr lang="ru-RU" sz="5400" smtClean="0"/>
              <a:t>Надежды маленький оркестрик</a:t>
            </a:r>
          </a:p>
        </p:txBody>
      </p:sp>
      <p:pic>
        <p:nvPicPr>
          <p:cNvPr id="31747" name="Содержимое 4" descr="0_8d4c_ed1b6f20_orig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85750" y="428625"/>
            <a:ext cx="3932238" cy="3429000"/>
          </a:xfrm>
        </p:spPr>
      </p:pic>
      <p:pic>
        <p:nvPicPr>
          <p:cNvPr id="31748" name="Содержимое 5" descr="DSCF0992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r="10425"/>
          <a:stretch>
            <a:fillRect/>
          </a:stretch>
        </p:blipFill>
        <p:spPr>
          <a:xfrm>
            <a:off x="4286250" y="1500188"/>
            <a:ext cx="4437063" cy="3714750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642938" y="142875"/>
            <a:ext cx="7772400" cy="1143000"/>
          </a:xfrm>
        </p:spPr>
        <p:txBody>
          <a:bodyPr/>
          <a:lstStyle/>
          <a:p>
            <a:r>
              <a:rPr lang="ru-RU" sz="6000" smtClean="0"/>
              <a:t>Давайте восклицать!</a:t>
            </a:r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>
          <a:xfrm>
            <a:off x="142875" y="1214438"/>
            <a:ext cx="8786813" cy="4114800"/>
          </a:xfrm>
        </p:spPr>
        <p:txBody>
          <a:bodyPr/>
          <a:lstStyle/>
          <a:p>
            <a:pPr>
              <a:buFontTx/>
              <a:buNone/>
            </a:pPr>
            <a:r>
              <a:rPr lang="ru-RU" sz="4400" b="1" i="1" smtClean="0">
                <a:latin typeface="Monotype Corsiva" pitchFamily="66" charset="0"/>
              </a:rPr>
              <a:t>1.Давайте восклицать, друг другом восхищаться.</a:t>
            </a:r>
          </a:p>
          <a:p>
            <a:pPr>
              <a:buFontTx/>
              <a:buNone/>
            </a:pPr>
            <a:r>
              <a:rPr lang="ru-RU" sz="4400" b="1" i="1" smtClean="0">
                <a:latin typeface="Monotype Corsiva" pitchFamily="66" charset="0"/>
              </a:rPr>
              <a:t>Высокопарных слов не стоит опасаться.</a:t>
            </a:r>
          </a:p>
          <a:p>
            <a:pPr>
              <a:buFontTx/>
              <a:buNone/>
            </a:pPr>
            <a:r>
              <a:rPr lang="ru-RU" sz="4400" b="1" i="1" smtClean="0">
                <a:latin typeface="Monotype Corsiva" pitchFamily="66" charset="0"/>
              </a:rPr>
              <a:t>Давайте говорить друг другу комплименты -</a:t>
            </a:r>
          </a:p>
          <a:p>
            <a:pPr>
              <a:buFontTx/>
              <a:buNone/>
            </a:pPr>
            <a:r>
              <a:rPr lang="ru-RU" sz="4400" b="1" i="1" smtClean="0">
                <a:latin typeface="Monotype Corsiva" pitchFamily="66" charset="0"/>
              </a:rPr>
              <a:t>Ведь это всё любви счастливые моменты.</a:t>
            </a:r>
          </a:p>
          <a:p>
            <a:pPr>
              <a:buFontTx/>
              <a:buNone/>
            </a:pPr>
            <a:r>
              <a:rPr lang="ru-RU" sz="4400" b="1" i="1" smtClean="0"/>
              <a:t> 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EF09E7-4C78-48D0-94FA-66A8905DE14B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357188"/>
            <a:ext cx="8572500" cy="4114800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ru-RU" sz="4400" b="1" i="1" dirty="0" smtClean="0">
                <a:solidFill>
                  <a:schemeClr val="bg1">
                    <a:lumMod val="10000"/>
                  </a:schemeClr>
                </a:solidFill>
                <a:latin typeface="Monotype Corsiva" pitchFamily="66" charset="0"/>
              </a:rPr>
              <a:t>2.Давайте горевать и плакать откровенно,</a:t>
            </a:r>
          </a:p>
          <a:p>
            <a:pPr>
              <a:buFontTx/>
              <a:buNone/>
              <a:defRPr/>
            </a:pPr>
            <a:r>
              <a:rPr lang="ru-RU" sz="4400" b="1" i="1" dirty="0" smtClean="0">
                <a:solidFill>
                  <a:schemeClr val="bg1">
                    <a:lumMod val="10000"/>
                  </a:schemeClr>
                </a:solidFill>
                <a:latin typeface="Monotype Corsiva" pitchFamily="66" charset="0"/>
              </a:rPr>
              <a:t>То вместе, то поврозь, а то попеременно.</a:t>
            </a:r>
          </a:p>
          <a:p>
            <a:pPr>
              <a:buFontTx/>
              <a:buNone/>
              <a:defRPr/>
            </a:pPr>
            <a:r>
              <a:rPr lang="ru-RU" sz="4400" b="1" i="1" dirty="0" smtClean="0">
                <a:solidFill>
                  <a:schemeClr val="bg1">
                    <a:lumMod val="10000"/>
                  </a:schemeClr>
                </a:solidFill>
                <a:latin typeface="Monotype Corsiva" pitchFamily="66" charset="0"/>
              </a:rPr>
              <a:t>Не надо придавать значения </a:t>
            </a:r>
          </a:p>
          <a:p>
            <a:pPr>
              <a:buFontTx/>
              <a:buNone/>
              <a:defRPr/>
            </a:pPr>
            <a:r>
              <a:rPr lang="ru-RU" sz="4400" b="1" i="1" dirty="0" smtClean="0">
                <a:solidFill>
                  <a:schemeClr val="bg1">
                    <a:lumMod val="10000"/>
                  </a:schemeClr>
                </a:solidFill>
                <a:latin typeface="Monotype Corsiva" pitchFamily="66" charset="0"/>
              </a:rPr>
              <a:t>злословью -</a:t>
            </a:r>
          </a:p>
          <a:p>
            <a:pPr>
              <a:buFontTx/>
              <a:buNone/>
              <a:defRPr/>
            </a:pPr>
            <a:r>
              <a:rPr lang="ru-RU" sz="4400" b="1" i="1" dirty="0" smtClean="0">
                <a:solidFill>
                  <a:schemeClr val="bg1">
                    <a:lumMod val="10000"/>
                  </a:schemeClr>
                </a:solidFill>
                <a:latin typeface="Monotype Corsiva" pitchFamily="66" charset="0"/>
              </a:rPr>
              <a:t>Поскольку грусть всегда соседствует с любовью.</a:t>
            </a:r>
          </a:p>
          <a:p>
            <a:pPr>
              <a:buFontTx/>
              <a:buNone/>
              <a:defRPr/>
            </a:pPr>
            <a:endParaRPr lang="ru-RU" sz="4000" b="1" i="1" dirty="0" smtClean="0">
              <a:solidFill>
                <a:schemeClr val="bg1">
                  <a:lumMod val="10000"/>
                </a:schemeClr>
              </a:solidFill>
              <a:latin typeface="Monotype Corsiva" pitchFamily="66" charset="0"/>
            </a:endParaRPr>
          </a:p>
          <a:p>
            <a:pPr>
              <a:buFontTx/>
              <a:buNone/>
              <a:defRPr/>
            </a:pPr>
            <a:r>
              <a:rPr lang="ru-RU" sz="4000" b="1" i="1" dirty="0" smtClean="0">
                <a:solidFill>
                  <a:schemeClr val="bg1">
                    <a:lumMod val="10000"/>
                  </a:schemeClr>
                </a:solidFill>
                <a:latin typeface="Monotype Corsiva" pitchFamily="66" charset="0"/>
              </a:rPr>
              <a:t> </a:t>
            </a:r>
            <a:endParaRPr lang="ru-RU" sz="4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EF09E7-4C78-48D0-94FA-66A8905DE14B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88" y="642938"/>
            <a:ext cx="8572500" cy="4114800"/>
          </a:xfrm>
        </p:spPr>
        <p:txBody>
          <a:bodyPr/>
          <a:lstStyle/>
          <a:p>
            <a:pPr>
              <a:buFontTx/>
              <a:buNone/>
              <a:defRPr/>
            </a:pPr>
            <a:r>
              <a:rPr lang="ru-RU" sz="4400" b="1" i="1" dirty="0" smtClean="0">
                <a:solidFill>
                  <a:schemeClr val="bg1">
                    <a:lumMod val="10000"/>
                  </a:schemeClr>
                </a:solidFill>
                <a:latin typeface="Monotype Corsiva" pitchFamily="66" charset="0"/>
              </a:rPr>
              <a:t>3.Давайте понимать друг друга с полуслова,</a:t>
            </a:r>
          </a:p>
          <a:p>
            <a:pPr>
              <a:buFontTx/>
              <a:buNone/>
              <a:defRPr/>
            </a:pPr>
            <a:r>
              <a:rPr lang="ru-RU" sz="4400" b="1" i="1" dirty="0" smtClean="0">
                <a:solidFill>
                  <a:schemeClr val="bg1">
                    <a:lumMod val="10000"/>
                  </a:schemeClr>
                </a:solidFill>
                <a:latin typeface="Monotype Corsiva" pitchFamily="66" charset="0"/>
              </a:rPr>
              <a:t>Чтоб, ошибившись раз, не ошибиться снова.</a:t>
            </a:r>
          </a:p>
          <a:p>
            <a:pPr>
              <a:buFontTx/>
              <a:buNone/>
              <a:defRPr/>
            </a:pPr>
            <a:r>
              <a:rPr lang="ru-RU" sz="4400" b="1" i="1" dirty="0" smtClean="0">
                <a:solidFill>
                  <a:schemeClr val="bg1">
                    <a:lumMod val="10000"/>
                  </a:schemeClr>
                </a:solidFill>
                <a:latin typeface="Monotype Corsiva" pitchFamily="66" charset="0"/>
              </a:rPr>
              <a:t>Давайте жить во всем друг другу потакая,</a:t>
            </a:r>
          </a:p>
          <a:p>
            <a:pPr>
              <a:buFontTx/>
              <a:buNone/>
              <a:defRPr/>
            </a:pPr>
            <a:r>
              <a:rPr lang="ru-RU" sz="4400" b="1" i="1" dirty="0" smtClean="0">
                <a:solidFill>
                  <a:schemeClr val="bg1">
                    <a:lumMod val="10000"/>
                  </a:schemeClr>
                </a:solidFill>
                <a:latin typeface="Monotype Corsiva" pitchFamily="66" charset="0"/>
              </a:rPr>
              <a:t>Тем более что жизнь короткая такая.</a:t>
            </a:r>
          </a:p>
          <a:p>
            <a:pPr>
              <a:defRPr/>
            </a:pPr>
            <a:endParaRPr lang="ru-RU" sz="4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2EF09E7-4C78-48D0-94FA-66A8905DE14B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6600" i="1" smtClean="0"/>
              <a:t>Спасибо за внимание!</a:t>
            </a:r>
            <a:br>
              <a:rPr lang="ru-RU" sz="6600" i="1" smtClean="0"/>
            </a:br>
            <a:r>
              <a:rPr lang="ru-RU" sz="6600" i="1" smtClean="0"/>
              <a:t/>
            </a:r>
            <a:br>
              <a:rPr lang="ru-RU" sz="6600" i="1" smtClean="0"/>
            </a:br>
            <a:r>
              <a:rPr lang="ru-RU" sz="6600" i="1" smtClean="0"/>
              <a:t>До новых встреч</a:t>
            </a:r>
            <a:r>
              <a:rPr lang="ru-RU" smtClean="0"/>
              <a:t>!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123" name="Содержимое 4" descr="876cb8b4b52cd04ed19a6f8e918cd2b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14313" y="1000125"/>
            <a:ext cx="3806825" cy="4929188"/>
          </a:xfrm>
        </p:spPr>
      </p:pic>
      <p:pic>
        <p:nvPicPr>
          <p:cNvPr id="5124" name="Содержимое 5" descr="3023ru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7957" r="2916"/>
          <a:stretch>
            <a:fillRect/>
          </a:stretch>
        </p:blipFill>
        <p:spPr>
          <a:xfrm>
            <a:off x="4214813" y="2500313"/>
            <a:ext cx="4786312" cy="3573462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288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7128"/>
          <a:stretch>
            <a:fillRect/>
          </a:stretch>
        </p:blipFill>
        <p:spPr>
          <a:xfrm>
            <a:off x="4429124" y="285728"/>
            <a:ext cx="4357718" cy="3417479"/>
          </a:xfrm>
          <a:effectLst>
            <a:softEdge rad="112500"/>
          </a:effectLst>
        </p:spPr>
      </p:pic>
      <p:sp>
        <p:nvSpPr>
          <p:cNvPr id="6147" name="Заголовок 1"/>
          <p:cNvSpPr>
            <a:spLocks noGrp="1"/>
          </p:cNvSpPr>
          <p:nvPr>
            <p:ph type="title"/>
          </p:nvPr>
        </p:nvSpPr>
        <p:spPr>
          <a:xfrm>
            <a:off x="0" y="1285875"/>
            <a:ext cx="4672013" cy="1143000"/>
          </a:xfrm>
        </p:spPr>
        <p:txBody>
          <a:bodyPr/>
          <a:lstStyle/>
          <a:p>
            <a:r>
              <a:rPr lang="ru-RU" sz="5400" smtClean="0"/>
              <a:t>До свидания, мальчики…</a:t>
            </a:r>
          </a:p>
        </p:txBody>
      </p:sp>
      <p:pic>
        <p:nvPicPr>
          <p:cNvPr id="6" name="Содержимое 5" descr="___RedArmy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7375" t="17659" r="4588" b="10375"/>
          <a:stretch>
            <a:fillRect/>
          </a:stretch>
        </p:blipFill>
        <p:spPr>
          <a:xfrm>
            <a:off x="214282" y="3571876"/>
            <a:ext cx="5645532" cy="3071834"/>
          </a:xfrm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7171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7172" name="Содержимое 4" descr="14131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75" y="571500"/>
            <a:ext cx="8786813" cy="5715000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42875" y="785813"/>
            <a:ext cx="4429125" cy="1571625"/>
          </a:xfrm>
        </p:spPr>
        <p:txBody>
          <a:bodyPr/>
          <a:lstStyle/>
          <a:p>
            <a:r>
              <a:rPr lang="ru-RU" sz="5400" smtClean="0"/>
              <a:t>Вы слышите, грохочут сапоги</a:t>
            </a:r>
          </a:p>
        </p:txBody>
      </p:sp>
      <p:pic>
        <p:nvPicPr>
          <p:cNvPr id="8195" name="Содержимое 4" descr="1941_13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357688" y="928688"/>
            <a:ext cx="4521200" cy="3048000"/>
          </a:xfrm>
        </p:spPr>
      </p:pic>
      <p:pic>
        <p:nvPicPr>
          <p:cNvPr id="8196" name="Содержимое 5" descr="1945_1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l="3078" r="1538"/>
          <a:stretch>
            <a:fillRect/>
          </a:stretch>
        </p:blipFill>
        <p:spPr>
          <a:xfrm>
            <a:off x="500063" y="3357563"/>
            <a:ext cx="4429125" cy="3251200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1928813" y="428625"/>
            <a:ext cx="7772400" cy="1143000"/>
          </a:xfrm>
        </p:spPr>
        <p:txBody>
          <a:bodyPr/>
          <a:lstStyle/>
          <a:p>
            <a:r>
              <a:rPr lang="ru-RU" smtClean="0"/>
              <a:t>Я ухожу от пули</a:t>
            </a:r>
          </a:p>
        </p:txBody>
      </p:sp>
      <p:pic>
        <p:nvPicPr>
          <p:cNvPr id="9219" name="Содержимое 4" descr="1228169435_e4d5703549b59dca4b0123721764bf71_full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875" y="1071563"/>
            <a:ext cx="3449638" cy="5143500"/>
          </a:xfrm>
        </p:spPr>
      </p:pic>
      <p:pic>
        <p:nvPicPr>
          <p:cNvPr id="9220" name="Содержимое 5" descr="29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786188" y="2143125"/>
            <a:ext cx="5124450" cy="3843338"/>
          </a:xfr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14313" y="1428750"/>
            <a:ext cx="4314825" cy="1143000"/>
          </a:xfrm>
        </p:spPr>
        <p:txBody>
          <a:bodyPr/>
          <a:lstStyle/>
          <a:p>
            <a:r>
              <a:rPr lang="ru-RU" sz="5400" smtClean="0"/>
              <a:t>Песня из кинофильма «Белорусский вокзал»</a:t>
            </a:r>
          </a:p>
        </p:txBody>
      </p:sp>
      <p:pic>
        <p:nvPicPr>
          <p:cNvPr id="5" name="Содержимое 4" descr="2008-01-26-2-05-nina-urgant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l="3082" t="6780" r="2924"/>
          <a:stretch>
            <a:fillRect/>
          </a:stretch>
        </p:blipFill>
        <p:spPr>
          <a:xfrm>
            <a:off x="4429124" y="500042"/>
            <a:ext cx="4569009" cy="3089581"/>
          </a:xfrm>
          <a:effectLst>
            <a:softEdge rad="112500"/>
          </a:effectLst>
        </p:spPr>
      </p:pic>
      <p:pic>
        <p:nvPicPr>
          <p:cNvPr id="6" name="Содержимое 5" descr="19687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1500166" y="3565208"/>
            <a:ext cx="5929354" cy="3103029"/>
          </a:xfrm>
          <a:effectLst>
            <a:softEdge rad="112500"/>
          </a:effectLst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AE201E-DDB4-42ED-9783-C7E2EFCBFEF5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Презентация окуджавчик">
  <a:themeElements>
    <a:clrScheme name="Default Design 1">
      <a:dk1>
        <a:srgbClr val="4D4D4D"/>
      </a:dk1>
      <a:lt1>
        <a:srgbClr val="FFFFE9"/>
      </a:lt1>
      <a:dk2>
        <a:srgbClr val="7A55A3"/>
      </a:dk2>
      <a:lt2>
        <a:srgbClr val="D7ADB8"/>
      </a:lt2>
      <a:accent1>
        <a:srgbClr val="A3C8D5"/>
      </a:accent1>
      <a:accent2>
        <a:srgbClr val="CC92B7"/>
      </a:accent2>
      <a:accent3>
        <a:srgbClr val="FFFFF2"/>
      </a:accent3>
      <a:accent4>
        <a:srgbClr val="404040"/>
      </a:accent4>
      <a:accent5>
        <a:srgbClr val="CEE0E7"/>
      </a:accent5>
      <a:accent6>
        <a:srgbClr val="B984A6"/>
      </a:accent6>
      <a:hlink>
        <a:srgbClr val="D0BE92"/>
      </a:hlink>
      <a:folHlink>
        <a:srgbClr val="F5F0D7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4D4D4D"/>
        </a:dk1>
        <a:lt1>
          <a:srgbClr val="FFFFE9"/>
        </a:lt1>
        <a:dk2>
          <a:srgbClr val="7A55A3"/>
        </a:dk2>
        <a:lt2>
          <a:srgbClr val="D7ADB8"/>
        </a:lt2>
        <a:accent1>
          <a:srgbClr val="A3C8D5"/>
        </a:accent1>
        <a:accent2>
          <a:srgbClr val="CC92B7"/>
        </a:accent2>
        <a:accent3>
          <a:srgbClr val="FFFFF2"/>
        </a:accent3>
        <a:accent4>
          <a:srgbClr val="404040"/>
        </a:accent4>
        <a:accent5>
          <a:srgbClr val="CEE0E7"/>
        </a:accent5>
        <a:accent6>
          <a:srgbClr val="B984A6"/>
        </a:accent6>
        <a:hlink>
          <a:srgbClr val="D0BE92"/>
        </a:hlink>
        <a:folHlink>
          <a:srgbClr val="F5F0D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501900"/>
        </a:dk1>
        <a:lt1>
          <a:srgbClr val="FFFFFF"/>
        </a:lt1>
        <a:dk2>
          <a:srgbClr val="800000"/>
        </a:dk2>
        <a:lt2>
          <a:srgbClr val="BE9768"/>
        </a:lt2>
        <a:accent1>
          <a:srgbClr val="A3C8D5"/>
        </a:accent1>
        <a:accent2>
          <a:srgbClr val="9C74B4"/>
        </a:accent2>
        <a:accent3>
          <a:srgbClr val="FFFFFF"/>
        </a:accent3>
        <a:accent4>
          <a:srgbClr val="431400"/>
        </a:accent4>
        <a:accent5>
          <a:srgbClr val="CEE0E7"/>
        </a:accent5>
        <a:accent6>
          <a:srgbClr val="8D68A3"/>
        </a:accent6>
        <a:hlink>
          <a:srgbClr val="D0BE92"/>
        </a:hlink>
        <a:folHlink>
          <a:srgbClr val="FDF5C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737373"/>
        </a:accent6>
        <a:hlink>
          <a:srgbClr val="DDDDDD"/>
        </a:hlink>
        <a:folHlink>
          <a:srgbClr val="F8F8F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855F53"/>
        </a:dk1>
        <a:lt1>
          <a:srgbClr val="FFFFFF"/>
        </a:lt1>
        <a:dk2>
          <a:srgbClr val="8E7562"/>
        </a:dk2>
        <a:lt2>
          <a:srgbClr val="FFF7CD"/>
        </a:lt2>
        <a:accent1>
          <a:srgbClr val="9DA680"/>
        </a:accent1>
        <a:accent2>
          <a:srgbClr val="B0C5DC"/>
        </a:accent2>
        <a:accent3>
          <a:srgbClr val="C6BDB7"/>
        </a:accent3>
        <a:accent4>
          <a:srgbClr val="DADADA"/>
        </a:accent4>
        <a:accent5>
          <a:srgbClr val="CCD0C0"/>
        </a:accent5>
        <a:accent6>
          <a:srgbClr val="9FB2C7"/>
        </a:accent6>
        <a:hlink>
          <a:srgbClr val="8B6459"/>
        </a:hlink>
        <a:folHlink>
          <a:srgbClr val="9F816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89B7C5"/>
        </a:lt1>
        <a:dk2>
          <a:srgbClr val="FFFFFF"/>
        </a:dk2>
        <a:lt2>
          <a:srgbClr val="4898A0"/>
        </a:lt2>
        <a:accent1>
          <a:srgbClr val="A3C8D5"/>
        </a:accent1>
        <a:accent2>
          <a:srgbClr val="AE98BA"/>
        </a:accent2>
        <a:accent3>
          <a:srgbClr val="C4D8DF"/>
        </a:accent3>
        <a:accent4>
          <a:srgbClr val="000000"/>
        </a:accent4>
        <a:accent5>
          <a:srgbClr val="CEE0E7"/>
        </a:accent5>
        <a:accent6>
          <a:srgbClr val="9D89A8"/>
        </a:accent6>
        <a:hlink>
          <a:srgbClr val="AECCD6"/>
        </a:hlink>
        <a:folHlink>
          <a:srgbClr val="78ACB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49514B"/>
        </a:dk1>
        <a:lt1>
          <a:srgbClr val="F1FAEE"/>
        </a:lt1>
        <a:dk2>
          <a:srgbClr val="846197"/>
        </a:dk2>
        <a:lt2>
          <a:srgbClr val="C2BEA8"/>
        </a:lt2>
        <a:accent1>
          <a:srgbClr val="A3C8D5"/>
        </a:accent1>
        <a:accent2>
          <a:srgbClr val="D4A4C3"/>
        </a:accent2>
        <a:accent3>
          <a:srgbClr val="F7FCF5"/>
        </a:accent3>
        <a:accent4>
          <a:srgbClr val="3D443F"/>
        </a:accent4>
        <a:accent5>
          <a:srgbClr val="CEE0E7"/>
        </a:accent5>
        <a:accent6>
          <a:srgbClr val="C094B0"/>
        </a:accent6>
        <a:hlink>
          <a:srgbClr val="CBCE94"/>
        </a:hlink>
        <a:folHlink>
          <a:srgbClr val="EBF6D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окуджавчик</Template>
  <TotalTime>121</TotalTime>
  <Words>260</Words>
  <Application>Microsoft Office PowerPoint</Application>
  <PresentationFormat>Экран (4:3)</PresentationFormat>
  <Paragraphs>82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0" baseType="lpstr">
      <vt:lpstr>Times New Roman</vt:lpstr>
      <vt:lpstr>Arial</vt:lpstr>
      <vt:lpstr>Calibri</vt:lpstr>
      <vt:lpstr>Monotype Corsiva</vt:lpstr>
      <vt:lpstr>Презентация окуджавчик</vt:lpstr>
      <vt:lpstr> Литературно-музыкальная композиция  к 85-летию Б.Ш. Окуджавы  «На любовь своё сердце настрою» </vt:lpstr>
      <vt:lpstr>К 85-летию Булата Окуджавы</vt:lpstr>
      <vt:lpstr>Слайд 3</vt:lpstr>
      <vt:lpstr>Слайд 4</vt:lpstr>
      <vt:lpstr>До свидания, мальчики…</vt:lpstr>
      <vt:lpstr>Слайд 6</vt:lpstr>
      <vt:lpstr>Вы слышите, грохочут сапоги</vt:lpstr>
      <vt:lpstr>Я ухожу от пули</vt:lpstr>
      <vt:lpstr>Песня из кинофильма «Белорусский вокзал»</vt:lpstr>
      <vt:lpstr>А годы уходят…</vt:lpstr>
      <vt:lpstr>Бери шинель, пошли домой</vt:lpstr>
      <vt:lpstr>Слайд 12</vt:lpstr>
      <vt:lpstr>Арбатский дворик</vt:lpstr>
      <vt:lpstr>Слайд 14</vt:lpstr>
      <vt:lpstr>Арбат беру с собой</vt:lpstr>
      <vt:lpstr>Слайд 16</vt:lpstr>
      <vt:lpstr>Ах, Арбат, мой Арбат…</vt:lpstr>
      <vt:lpstr>Памятник Б.Окуджаве на Арбате</vt:lpstr>
      <vt:lpstr>Аисты</vt:lpstr>
      <vt:lpstr>Виноградная косточка</vt:lpstr>
      <vt:lpstr>Музыкант играл на скрипке</vt:lpstr>
      <vt:lpstr>Песня из кинофильма «Белое солнце пустыни»</vt:lpstr>
      <vt:lpstr>Ваше благородие…</vt:lpstr>
      <vt:lpstr>Ваше величество, женщина</vt:lpstr>
      <vt:lpstr>Слайд 25</vt:lpstr>
      <vt:lpstr>Песня из кинофильма «Звезда пленительного счастья»</vt:lpstr>
      <vt:lpstr>Не обещайте деве юной любови вечной на земле.</vt:lpstr>
      <vt:lpstr>Новое утро</vt:lpstr>
      <vt:lpstr>Дежурный по апрелю</vt:lpstr>
      <vt:lpstr>Часовые  любви</vt:lpstr>
      <vt:lpstr>Надежды маленький оркестрик</vt:lpstr>
      <vt:lpstr>Давайте восклицать!</vt:lpstr>
      <vt:lpstr>Слайд 33</vt:lpstr>
      <vt:lpstr>Слайд 34</vt:lpstr>
      <vt:lpstr>Спасибо за внимание!  До новых встреч!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Александр</dc:creator>
  <cp:lastModifiedBy>Александр</cp:lastModifiedBy>
  <cp:revision>14</cp:revision>
  <dcterms:created xsi:type="dcterms:W3CDTF">2012-01-09T11:40:53Z</dcterms:created>
  <dcterms:modified xsi:type="dcterms:W3CDTF">2012-01-09T13:42:53Z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TC010690541049</vt:lpwstr>
  </property>
</Properties>
</file>