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4" r:id="rId14"/>
    <p:sldId id="270" r:id="rId15"/>
    <p:sldId id="275" r:id="rId16"/>
    <p:sldId id="271" r:id="rId17"/>
    <p:sldId id="272" r:id="rId18"/>
    <p:sldId id="273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D195865-42BB-4B3F-B5AD-B5FA359B07C3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61D5CD0-BB37-4ED9-B6EE-6043849F612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(1864-1915)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Мих</a:t>
            </a:r>
            <a:r>
              <a:rPr lang="uk-UA" dirty="0" err="1" smtClean="0"/>
              <a:t>айло</a:t>
            </a:r>
            <a:r>
              <a:rPr lang="uk-UA" dirty="0" smtClean="0"/>
              <a:t> </a:t>
            </a:r>
            <a:r>
              <a:rPr lang="uk-UA" dirty="0"/>
              <a:t>К</a:t>
            </a:r>
            <a:r>
              <a:rPr lang="uk-UA" dirty="0" smtClean="0"/>
              <a:t>оцюбинський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Дослідження і музеєфікація творчої спадщини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5643602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У </a:t>
            </a:r>
            <a:r>
              <a:rPr lang="ru-RU" dirty="0" err="1" smtClean="0"/>
              <a:t>Чернігові</a:t>
            </a:r>
            <a:r>
              <a:rPr lang="ru-RU" dirty="0" smtClean="0"/>
              <a:t> </a:t>
            </a:r>
            <a:r>
              <a:rPr lang="ru-RU" dirty="0" err="1" smtClean="0"/>
              <a:t>працює</a:t>
            </a:r>
            <a:r>
              <a:rPr lang="ru-RU" dirty="0" smtClean="0"/>
              <a:t> </a:t>
            </a:r>
            <a:r>
              <a:rPr lang="ru-RU" dirty="0" err="1" smtClean="0"/>
              <a:t>Чернігівський</a:t>
            </a:r>
            <a:r>
              <a:rPr lang="ru-RU" dirty="0" smtClean="0"/>
              <a:t> </a:t>
            </a:r>
            <a:r>
              <a:rPr lang="ru-RU" dirty="0" err="1" smtClean="0"/>
              <a:t>літературно-меморіальний</a:t>
            </a:r>
            <a:r>
              <a:rPr lang="ru-RU" dirty="0" smtClean="0"/>
              <a:t> </a:t>
            </a:r>
            <a:r>
              <a:rPr lang="ru-RU" dirty="0" err="1" smtClean="0"/>
              <a:t>музей-заповідник</a:t>
            </a:r>
            <a:r>
              <a:rPr lang="ru-RU" dirty="0" smtClean="0"/>
              <a:t> М. М. </a:t>
            </a:r>
            <a:r>
              <a:rPr lang="ru-RU" dirty="0" err="1" smtClean="0"/>
              <a:t>Коцюбинського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У 2011 </a:t>
            </a:r>
            <a:r>
              <a:rPr lang="ru-RU" dirty="0" err="1" smtClean="0"/>
              <a:t>році</a:t>
            </a:r>
            <a:r>
              <a:rPr lang="ru-RU" dirty="0" smtClean="0"/>
              <a:t> </a:t>
            </a:r>
            <a:r>
              <a:rPr lang="ru-RU" dirty="0" err="1" smtClean="0"/>
              <a:t>відроджено</a:t>
            </a:r>
            <a:r>
              <a:rPr lang="ru-RU" dirty="0" smtClean="0"/>
              <a:t> Музей </a:t>
            </a:r>
            <a:r>
              <a:rPr lang="ru-RU" dirty="0" err="1" smtClean="0"/>
              <a:t>Михайла</a:t>
            </a:r>
            <a:r>
              <a:rPr lang="ru-RU" dirty="0" smtClean="0"/>
              <a:t> </a:t>
            </a:r>
            <a:r>
              <a:rPr lang="ru-RU" dirty="0" err="1" smtClean="0"/>
              <a:t>Коцюбинського</a:t>
            </a:r>
            <a:r>
              <a:rPr lang="ru-RU" dirty="0" smtClean="0"/>
              <a:t> в </a:t>
            </a:r>
            <a:r>
              <a:rPr lang="ru-RU" dirty="0" err="1" smtClean="0"/>
              <a:t>Сімеїзі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У 2010-2011 </a:t>
            </a:r>
            <a:r>
              <a:rPr lang="ru-RU" dirty="0" err="1" smtClean="0"/>
              <a:t>рр</a:t>
            </a:r>
            <a:r>
              <a:rPr lang="ru-RU" dirty="0" smtClean="0"/>
              <a:t>. </a:t>
            </a:r>
            <a:r>
              <a:rPr lang="ru-RU" dirty="0" err="1" smtClean="0"/>
              <a:t>засноване</a:t>
            </a:r>
            <a:r>
              <a:rPr lang="ru-RU" dirty="0" smtClean="0"/>
              <a:t> </a:t>
            </a:r>
            <a:r>
              <a:rPr lang="ru-RU" dirty="0" err="1" smtClean="0"/>
              <a:t>Всеукраїнське</a:t>
            </a:r>
            <a:r>
              <a:rPr lang="ru-RU" dirty="0" smtClean="0"/>
              <a:t> </a:t>
            </a:r>
            <a:r>
              <a:rPr lang="ru-RU" dirty="0" err="1" smtClean="0"/>
              <a:t>Товариство</a:t>
            </a:r>
            <a:r>
              <a:rPr lang="ru-RU" dirty="0" smtClean="0"/>
              <a:t> </a:t>
            </a:r>
            <a:r>
              <a:rPr lang="ru-RU" dirty="0" err="1" smtClean="0"/>
              <a:t>сприяння</a:t>
            </a:r>
            <a:r>
              <a:rPr lang="ru-RU" dirty="0" smtClean="0"/>
              <a:t> </a:t>
            </a:r>
            <a:r>
              <a:rPr lang="ru-RU" dirty="0" err="1" smtClean="0"/>
              <a:t>відродженню</a:t>
            </a:r>
            <a:r>
              <a:rPr lang="ru-RU" dirty="0" smtClean="0"/>
              <a:t> </a:t>
            </a:r>
            <a:r>
              <a:rPr lang="ru-RU" dirty="0" err="1" smtClean="0"/>
              <a:t>літературних</a:t>
            </a:r>
            <a:r>
              <a:rPr lang="ru-RU" dirty="0" smtClean="0"/>
              <a:t> </a:t>
            </a:r>
            <a:r>
              <a:rPr lang="ru-RU" dirty="0" err="1" smtClean="0"/>
              <a:t>музеїв</a:t>
            </a:r>
            <a:r>
              <a:rPr lang="ru-RU" dirty="0" smtClean="0"/>
              <a:t> </a:t>
            </a:r>
            <a:r>
              <a:rPr lang="ru-RU" dirty="0" err="1" smtClean="0"/>
              <a:t>М.Коцюбинського</a:t>
            </a:r>
            <a:r>
              <a:rPr lang="ru-RU" dirty="0" smtClean="0"/>
              <a:t> в </a:t>
            </a:r>
            <a:r>
              <a:rPr lang="ru-RU" dirty="0" err="1" smtClean="0"/>
              <a:t>Криму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У 2011-2012 </a:t>
            </a:r>
            <a:r>
              <a:rPr lang="ru-RU" dirty="0" err="1" smtClean="0"/>
              <a:t>рр</a:t>
            </a:r>
            <a:r>
              <a:rPr lang="ru-RU" dirty="0" smtClean="0"/>
              <a:t>. у с. </a:t>
            </a:r>
            <a:r>
              <a:rPr lang="ru-RU" dirty="0" err="1" smtClean="0"/>
              <a:t>Сонячногірське</a:t>
            </a:r>
            <a:r>
              <a:rPr lang="ru-RU" dirty="0" smtClean="0"/>
              <a:t> </a:t>
            </a:r>
            <a:r>
              <a:rPr lang="ru-RU" dirty="0" err="1" smtClean="0"/>
              <a:t>відбулася</a:t>
            </a:r>
            <a:r>
              <a:rPr lang="ru-RU" dirty="0" smtClean="0"/>
              <a:t> І </a:t>
            </a:r>
            <a:r>
              <a:rPr lang="ru-RU" dirty="0" err="1" smtClean="0"/>
              <a:t>і</a:t>
            </a:r>
            <a:r>
              <a:rPr lang="ru-RU" dirty="0" smtClean="0"/>
              <a:t> ІІ НАУКОВО-ПРАКТИЧНА КОНФЕРЕНЦІЯ “МИХАЙЛО КОЦЮБИНСЬКИЙ І СУЧАСНІСТЬ“, </a:t>
            </a:r>
            <a:r>
              <a:rPr lang="ru-RU" dirty="0" err="1" smtClean="0"/>
              <a:t>організована</a:t>
            </a:r>
            <a:r>
              <a:rPr lang="ru-RU" dirty="0" smtClean="0"/>
              <a:t> </a:t>
            </a:r>
            <a:r>
              <a:rPr lang="ru-RU" dirty="0" err="1" smtClean="0"/>
              <a:t>Всеукраїнським</a:t>
            </a:r>
            <a:r>
              <a:rPr lang="ru-RU" dirty="0" smtClean="0"/>
              <a:t> </a:t>
            </a:r>
            <a:r>
              <a:rPr lang="ru-RU" dirty="0" err="1" smtClean="0"/>
              <a:t>Товариством</a:t>
            </a:r>
            <a:r>
              <a:rPr lang="ru-RU" dirty="0" smtClean="0"/>
              <a:t> </a:t>
            </a:r>
            <a:r>
              <a:rPr lang="ru-RU" dirty="0" err="1" smtClean="0"/>
              <a:t>сприяння</a:t>
            </a:r>
            <a:r>
              <a:rPr lang="ru-RU" dirty="0" smtClean="0"/>
              <a:t> </a:t>
            </a:r>
            <a:r>
              <a:rPr lang="ru-RU" dirty="0" err="1" smtClean="0"/>
              <a:t>відродженню</a:t>
            </a:r>
            <a:r>
              <a:rPr lang="ru-RU" dirty="0" smtClean="0"/>
              <a:t> </a:t>
            </a:r>
            <a:r>
              <a:rPr lang="ru-RU" dirty="0" err="1" smtClean="0"/>
              <a:t>літературних</a:t>
            </a:r>
            <a:r>
              <a:rPr lang="ru-RU" dirty="0" smtClean="0"/>
              <a:t> </a:t>
            </a:r>
            <a:r>
              <a:rPr lang="ru-RU" dirty="0" err="1" smtClean="0"/>
              <a:t>музеїв</a:t>
            </a:r>
            <a:r>
              <a:rPr lang="ru-RU" dirty="0" smtClean="0"/>
              <a:t> </a:t>
            </a:r>
            <a:r>
              <a:rPr lang="ru-RU" dirty="0" err="1" smtClean="0"/>
              <a:t>М.Коцюбинського</a:t>
            </a:r>
            <a:r>
              <a:rPr lang="ru-RU" dirty="0" smtClean="0"/>
              <a:t> в </a:t>
            </a:r>
            <a:r>
              <a:rPr lang="ru-RU" dirty="0" err="1" smtClean="0"/>
              <a:t>Криму</a:t>
            </a:r>
            <a:r>
              <a:rPr lang="ru-RU" dirty="0" smtClean="0"/>
              <a:t>. </a:t>
            </a:r>
            <a:r>
              <a:rPr lang="ru-RU" dirty="0" err="1" smtClean="0"/>
              <a:t>Ініціатори</a:t>
            </a:r>
            <a:r>
              <a:rPr lang="ru-RU" dirty="0" smtClean="0"/>
              <a:t> </a:t>
            </a:r>
            <a:r>
              <a:rPr lang="ru-RU" dirty="0" err="1" smtClean="0"/>
              <a:t>конференції</a:t>
            </a:r>
            <a:r>
              <a:rPr lang="ru-RU" dirty="0" smtClean="0"/>
              <a:t>: </a:t>
            </a:r>
            <a:r>
              <a:rPr lang="ru-RU" dirty="0" err="1" smtClean="0"/>
              <a:t>професор</a:t>
            </a:r>
            <a:r>
              <a:rPr lang="ru-RU" dirty="0" smtClean="0"/>
              <a:t> </a:t>
            </a:r>
            <a:r>
              <a:rPr lang="ru-RU" dirty="0" err="1" smtClean="0"/>
              <a:t>Навроцький</a:t>
            </a:r>
            <a:r>
              <a:rPr lang="ru-RU" dirty="0" smtClean="0"/>
              <a:t> </a:t>
            </a:r>
            <a:r>
              <a:rPr lang="ru-RU" dirty="0" err="1" smtClean="0"/>
              <a:t>Володимир</a:t>
            </a:r>
            <a:r>
              <a:rPr lang="ru-RU" dirty="0" smtClean="0"/>
              <a:t> </a:t>
            </a:r>
            <a:r>
              <a:rPr lang="ru-RU" dirty="0" err="1" smtClean="0"/>
              <a:t>Володимирович</a:t>
            </a:r>
            <a:r>
              <a:rPr lang="ru-RU" dirty="0" smtClean="0"/>
              <a:t> та доцент, член </a:t>
            </a:r>
            <a:r>
              <a:rPr lang="ru-RU" dirty="0" err="1" smtClean="0"/>
              <a:t>Національної</a:t>
            </a:r>
            <a:r>
              <a:rPr lang="ru-RU" dirty="0" smtClean="0"/>
              <a:t> </a:t>
            </a:r>
            <a:r>
              <a:rPr lang="ru-RU" dirty="0" err="1" smtClean="0"/>
              <a:t>спілки</a:t>
            </a:r>
            <a:r>
              <a:rPr lang="ru-RU" dirty="0" smtClean="0"/>
              <a:t> </a:t>
            </a:r>
            <a:r>
              <a:rPr lang="ru-RU" dirty="0" err="1" smtClean="0"/>
              <a:t>письменників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 </a:t>
            </a:r>
            <a:r>
              <a:rPr lang="ru-RU" dirty="0" err="1" smtClean="0"/>
              <a:t>Оліфіренко</a:t>
            </a:r>
            <a:r>
              <a:rPr lang="ru-RU" dirty="0" smtClean="0"/>
              <a:t> Вадим </a:t>
            </a:r>
            <a:r>
              <a:rPr lang="ru-RU" dirty="0" err="1" smtClean="0"/>
              <a:t>Володимирович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536471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90674"/>
            <a:ext cx="8358246" cy="476728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/>
            </a:r>
            <a:br>
              <a:rPr lang="uk-UA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i="1" dirty="0" smtClean="0"/>
              <a:t> </a:t>
            </a:r>
            <a:r>
              <a:rPr lang="uk-UA" i="1" dirty="0" smtClean="0"/>
              <a:t>Музей </a:t>
            </a:r>
            <a:r>
              <a:rPr lang="uk-UA" i="1" dirty="0" smtClean="0"/>
              <a:t>Михайла </a:t>
            </a:r>
            <a:r>
              <a:rPr lang="uk-UA" i="1" dirty="0" smtClean="0"/>
              <a:t>Коцюбинського </a:t>
            </a:r>
            <a:r>
              <a:rPr lang="uk-UA" i="1" dirty="0" smtClean="0"/>
              <a:t> </a:t>
            </a:r>
            <a:r>
              <a:rPr lang="uk-UA" i="1" dirty="0" smtClean="0"/>
              <a:t>у </a:t>
            </a:r>
            <a:r>
              <a:rPr lang="uk-UA" i="1" dirty="0" err="1" smtClean="0"/>
              <a:t>Сімеїзі</a:t>
            </a:r>
            <a:r>
              <a:rPr lang="uk-UA" i="1" dirty="0" smtClean="0"/>
              <a:t> 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JR24437836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357298"/>
            <a:ext cx="8286808" cy="521497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dirty="0" smtClean="0"/>
              <a:t> </a:t>
            </a:r>
            <a:r>
              <a:rPr lang="uk-UA" sz="4400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uk-UA" sz="4000" i="1" dirty="0" smtClean="0"/>
              <a:t>Літературно-меморіальний музей М.М. Коцюбинського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/>
            </a:r>
            <a:br>
              <a:rPr lang="uk-UA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 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sz="3600" dirty="0" smtClean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 err="1" smtClean="0"/>
              <a:t>Чернігівський</a:t>
            </a:r>
            <a:r>
              <a:rPr lang="ru-RU" sz="3600" dirty="0" smtClean="0"/>
              <a:t> </a:t>
            </a:r>
            <a:r>
              <a:rPr lang="ru-RU" sz="3600" dirty="0" err="1" smtClean="0"/>
              <a:t>літературно-меморіальний</a:t>
            </a:r>
            <a:r>
              <a:rPr lang="ru-RU" sz="3600" dirty="0" smtClean="0"/>
              <a:t> </a:t>
            </a:r>
            <a:r>
              <a:rPr lang="ru-RU" sz="3600" dirty="0" err="1" smtClean="0"/>
              <a:t>музей-заповідник</a:t>
            </a:r>
            <a:r>
              <a:rPr lang="ru-RU" sz="3600" dirty="0" smtClean="0"/>
              <a:t> М. М. </a:t>
            </a:r>
            <a:r>
              <a:rPr lang="ru-RU" sz="3600" dirty="0" err="1" smtClean="0"/>
              <a:t>Коцюбинського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6" name="Содержимое 5" descr="cherhihiv_2012-035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524000"/>
            <a:ext cx="7072362" cy="483395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uk-UA" b="1" i="1" dirty="0" smtClean="0"/>
              <a:t> </a:t>
            </a:r>
            <a:r>
              <a:rPr lang="uk-UA" dirty="0" smtClean="0"/>
              <a:t>Твори</a:t>
            </a:r>
            <a:r>
              <a:rPr lang="uk-UA" dirty="0" smtClean="0"/>
              <a:t>, 7 тт., ДВУ, Харків;</a:t>
            </a:r>
            <a:endParaRPr lang="ru-RU" dirty="0" smtClean="0"/>
          </a:p>
          <a:p>
            <a:pPr lvl="0"/>
            <a:r>
              <a:rPr lang="uk-UA" dirty="0" smtClean="0"/>
              <a:t> Твори, 9 тт.. вид. "</a:t>
            </a:r>
            <a:r>
              <a:rPr lang="uk-UA" dirty="0" err="1" smtClean="0"/>
              <a:t>Книгоспілка</a:t>
            </a:r>
            <a:r>
              <a:rPr lang="en-US" dirty="0" smtClean="0"/>
              <a:t>”</a:t>
            </a:r>
            <a:endParaRPr lang="ru-RU" dirty="0" smtClean="0"/>
          </a:p>
          <a:p>
            <a:pPr lvl="0"/>
            <a:r>
              <a:rPr lang="uk-UA" dirty="0" err="1" smtClean="0"/>
              <a:t>Рассказы</a:t>
            </a:r>
            <a:r>
              <a:rPr lang="uk-UA" dirty="0" smtClean="0"/>
              <a:t>, тт. I и II, </a:t>
            </a:r>
            <a:r>
              <a:rPr lang="uk-UA" dirty="0" err="1" smtClean="0"/>
              <a:t>изд</a:t>
            </a:r>
            <a:r>
              <a:rPr lang="uk-UA" dirty="0" smtClean="0"/>
              <a:t>. "</a:t>
            </a:r>
            <a:r>
              <a:rPr lang="uk-UA" dirty="0" err="1" smtClean="0"/>
              <a:t>Знание</a:t>
            </a:r>
            <a:r>
              <a:rPr lang="uk-UA" dirty="0" smtClean="0"/>
              <a:t>", </a:t>
            </a:r>
            <a:r>
              <a:rPr lang="uk-UA" dirty="0" err="1" smtClean="0"/>
              <a:t>СПб</a:t>
            </a:r>
            <a:r>
              <a:rPr lang="uk-UA" dirty="0" smtClean="0"/>
              <a:t>., 1911; </a:t>
            </a:r>
            <a:endParaRPr lang="ru-RU" dirty="0" smtClean="0"/>
          </a:p>
          <a:p>
            <a:pPr lvl="0"/>
            <a:r>
              <a:rPr lang="uk-UA" dirty="0" smtClean="0"/>
              <a:t>То же, т. III, </a:t>
            </a:r>
            <a:r>
              <a:rPr lang="uk-UA" dirty="0" err="1" smtClean="0"/>
              <a:t>Книгоиздательство</a:t>
            </a:r>
            <a:r>
              <a:rPr lang="uk-UA" dirty="0" smtClean="0"/>
              <a:t> </a:t>
            </a:r>
            <a:r>
              <a:rPr lang="uk-UA" dirty="0" err="1" smtClean="0"/>
              <a:t>писателей</a:t>
            </a:r>
            <a:r>
              <a:rPr lang="uk-UA" dirty="0" smtClean="0"/>
              <a:t>, М., 1914;</a:t>
            </a:r>
            <a:endParaRPr lang="ru-RU" dirty="0" smtClean="0"/>
          </a:p>
          <a:p>
            <a:pPr lvl="0"/>
            <a:r>
              <a:rPr lang="uk-UA" dirty="0" smtClean="0"/>
              <a:t> </a:t>
            </a:r>
            <a:r>
              <a:rPr lang="uk-UA" dirty="0" err="1" smtClean="0"/>
              <a:t>Именинный</a:t>
            </a:r>
            <a:r>
              <a:rPr lang="uk-UA" dirty="0" smtClean="0"/>
              <a:t> подарок, </a:t>
            </a:r>
            <a:r>
              <a:rPr lang="uk-UA" dirty="0" err="1" smtClean="0"/>
              <a:t>Рассказы</a:t>
            </a:r>
            <a:r>
              <a:rPr lang="uk-UA" dirty="0" smtClean="0"/>
              <a:t>, </a:t>
            </a:r>
            <a:r>
              <a:rPr lang="uk-UA" dirty="0" err="1" smtClean="0"/>
              <a:t>изд</a:t>
            </a:r>
            <a:r>
              <a:rPr lang="uk-UA" dirty="0" smtClean="0"/>
              <a:t>. "</a:t>
            </a:r>
            <a:r>
              <a:rPr lang="uk-UA" dirty="0" err="1" smtClean="0"/>
              <a:t>Украинский</a:t>
            </a:r>
            <a:r>
              <a:rPr lang="uk-UA" dirty="0" smtClean="0"/>
              <a:t> </a:t>
            </a:r>
            <a:r>
              <a:rPr lang="uk-UA" dirty="0" err="1" smtClean="0"/>
              <a:t>рабочий</a:t>
            </a:r>
            <a:r>
              <a:rPr lang="uk-UA" dirty="0" smtClean="0"/>
              <a:t>", </a:t>
            </a:r>
            <a:r>
              <a:rPr lang="uk-UA" dirty="0" err="1" smtClean="0"/>
              <a:t>Харьков</a:t>
            </a:r>
            <a:r>
              <a:rPr lang="uk-UA" dirty="0" smtClean="0"/>
              <a:t>, 1927;</a:t>
            </a:r>
            <a:endParaRPr lang="ru-RU" dirty="0" smtClean="0"/>
          </a:p>
          <a:p>
            <a:pPr lvl="0"/>
            <a:r>
              <a:rPr lang="uk-UA" dirty="0" smtClean="0"/>
              <a:t>Джонсон И., </a:t>
            </a:r>
            <a:r>
              <a:rPr lang="uk-UA" dirty="0" err="1" smtClean="0"/>
              <a:t>Украинский</a:t>
            </a:r>
            <a:r>
              <a:rPr lang="uk-UA" dirty="0" smtClean="0"/>
              <a:t> </a:t>
            </a:r>
            <a:r>
              <a:rPr lang="uk-UA" dirty="0" err="1" smtClean="0"/>
              <a:t>беллетрист</a:t>
            </a:r>
            <a:r>
              <a:rPr lang="uk-UA" dirty="0" smtClean="0"/>
              <a:t>, "</a:t>
            </a:r>
            <a:r>
              <a:rPr lang="uk-UA" dirty="0" err="1" smtClean="0"/>
              <a:t>Образование</a:t>
            </a:r>
            <a:r>
              <a:rPr lang="uk-UA" dirty="0" smtClean="0"/>
              <a:t>", 1906, кн.</a:t>
            </a:r>
            <a:endParaRPr lang="ru-RU" dirty="0" smtClean="0"/>
          </a:p>
          <a:p>
            <a:pPr lvl="0"/>
            <a:r>
              <a:rPr lang="uk-UA" dirty="0" smtClean="0"/>
              <a:t> Горький М., </a:t>
            </a:r>
            <a:r>
              <a:rPr lang="uk-UA" dirty="0" err="1" smtClean="0"/>
              <a:t>М</a:t>
            </a:r>
            <a:r>
              <a:rPr lang="uk-UA" dirty="0" smtClean="0"/>
              <a:t>. М. </a:t>
            </a:r>
            <a:r>
              <a:rPr lang="uk-UA" dirty="0" err="1" smtClean="0"/>
              <a:t>Коцюбинский</a:t>
            </a:r>
            <a:r>
              <a:rPr lang="uk-UA" dirty="0" smtClean="0"/>
              <a:t> (некролог), </a:t>
            </a:r>
            <a:endParaRPr lang="ru-RU" dirty="0" smtClean="0"/>
          </a:p>
          <a:p>
            <a:pPr lvl="0"/>
            <a:r>
              <a:rPr lang="uk-UA" dirty="0" smtClean="0"/>
              <a:t>"</a:t>
            </a:r>
            <a:r>
              <a:rPr lang="uk-UA" dirty="0" err="1" smtClean="0"/>
              <a:t>Вестник</a:t>
            </a:r>
            <a:r>
              <a:rPr lang="uk-UA" dirty="0" smtClean="0"/>
              <a:t> </a:t>
            </a:r>
            <a:r>
              <a:rPr lang="uk-UA" dirty="0" err="1" smtClean="0"/>
              <a:t>Европы</a:t>
            </a:r>
            <a:r>
              <a:rPr lang="uk-UA" dirty="0" smtClean="0"/>
              <a:t>", 1913, </a:t>
            </a:r>
            <a:endParaRPr lang="ru-RU" dirty="0" smtClean="0"/>
          </a:p>
          <a:p>
            <a:pPr lvl="0"/>
            <a:r>
              <a:rPr lang="uk-UA" dirty="0" smtClean="0"/>
              <a:t>Поет української інтелігенції М. Коцюбинський, вид. "</a:t>
            </a:r>
            <a:r>
              <a:rPr lang="uk-UA" dirty="0" err="1" smtClean="0"/>
              <a:t>Книгоспілка</a:t>
            </a:r>
            <a:r>
              <a:rPr lang="uk-UA" dirty="0" smtClean="0"/>
              <a:t>", 1923; </a:t>
            </a:r>
            <a:endParaRPr lang="ru-RU" dirty="0" smtClean="0"/>
          </a:p>
          <a:p>
            <a:pPr lvl="0"/>
            <a:r>
              <a:rPr lang="uk-UA" dirty="0" smtClean="0"/>
              <a:t>Козуб С., Молодий Коцюбинський, вид. "</a:t>
            </a:r>
            <a:r>
              <a:rPr lang="uk-UA" dirty="0" err="1" smtClean="0"/>
              <a:t>Книгоспілка</a:t>
            </a:r>
            <a:r>
              <a:rPr lang="uk-UA" dirty="0" smtClean="0"/>
              <a:t>", 1927; </a:t>
            </a:r>
            <a:endParaRPr lang="ru-RU" dirty="0" smtClean="0"/>
          </a:p>
          <a:p>
            <a:pPr lvl="0"/>
            <a:r>
              <a:rPr lang="uk-UA" dirty="0" smtClean="0"/>
              <a:t>Лебідь </a:t>
            </a:r>
            <a:r>
              <a:rPr lang="uk-UA" dirty="0" err="1" smtClean="0"/>
              <a:t>Ан</a:t>
            </a:r>
            <a:r>
              <a:rPr lang="uk-UA" dirty="0" smtClean="0"/>
              <a:t>., Нотатки до біографії М. Коцюбинського, вид. "</a:t>
            </a:r>
            <a:r>
              <a:rPr lang="uk-UA" dirty="0" err="1" smtClean="0"/>
              <a:t>Книгоспілка</a:t>
            </a:r>
            <a:r>
              <a:rPr lang="uk-UA" dirty="0" smtClean="0"/>
              <a:t>", 1928; </a:t>
            </a:r>
            <a:endParaRPr lang="ru-RU" dirty="0" smtClean="0"/>
          </a:p>
          <a:p>
            <a:pPr lvl="0"/>
            <a:r>
              <a:rPr lang="uk-UA" dirty="0" smtClean="0"/>
              <a:t>Лакиза І., М. Коцюбинський, вид. "</a:t>
            </a:r>
            <a:r>
              <a:rPr lang="uk-UA" dirty="0" err="1" smtClean="0"/>
              <a:t>Книгоспілка</a:t>
            </a:r>
            <a:r>
              <a:rPr lang="uk-UA" dirty="0" smtClean="0"/>
              <a:t>", 1929; </a:t>
            </a:r>
            <a:endParaRPr lang="ru-RU" dirty="0" smtClean="0"/>
          </a:p>
          <a:p>
            <a:pPr lvl="0"/>
            <a:r>
              <a:rPr lang="uk-UA" dirty="0" smtClean="0"/>
              <a:t>Інтернет.</a:t>
            </a:r>
            <a:endParaRPr lang="ru-RU" dirty="0" smtClean="0"/>
          </a:p>
          <a:p>
            <a:pPr lvl="0"/>
            <a:r>
              <a:rPr lang="uk-UA" dirty="0" smtClean="0"/>
              <a:t>Енциклопедія «Черкащина». Упорядник Віктор </a:t>
            </a:r>
            <a:r>
              <a:rPr lang="uk-UA" dirty="0" err="1" smtClean="0"/>
              <a:t>Жадько.-К</a:t>
            </a:r>
            <a:r>
              <a:rPr lang="uk-UA" dirty="0" smtClean="0"/>
              <a:t>.,2010.-С.470.</a:t>
            </a:r>
            <a:endParaRPr lang="ru-RU" dirty="0" smtClean="0"/>
          </a:p>
          <a:p>
            <a:pPr lvl="0"/>
            <a:r>
              <a:rPr lang="uk-UA" dirty="0" err="1" smtClean="0"/>
              <a:t>Балабко</a:t>
            </a:r>
            <a:r>
              <a:rPr lang="uk-UA" dirty="0" smtClean="0"/>
              <a:t> О.В. Синьйор Ніколо й синьйор </a:t>
            </a:r>
            <a:r>
              <a:rPr lang="uk-UA" dirty="0" err="1" smtClean="0"/>
              <a:t>Мікеле</a:t>
            </a:r>
            <a:r>
              <a:rPr lang="uk-UA" dirty="0" smtClean="0"/>
              <a:t>: Рим Гоголя й Капрі Коцюбинського: </a:t>
            </a:r>
            <a:r>
              <a:rPr lang="uk-UA" dirty="0" err="1" smtClean="0"/>
              <a:t>Есеї</a:t>
            </a:r>
            <a:r>
              <a:rPr lang="uk-UA" dirty="0" smtClean="0"/>
              <a:t>. - К.: Факт, 2006. - 248 с.:іл.</a:t>
            </a:r>
            <a:endParaRPr lang="ru-RU" dirty="0" smtClean="0"/>
          </a:p>
          <a:p>
            <a:pPr lvl="0"/>
            <a:r>
              <a:rPr lang="uk-UA" dirty="0" err="1" smtClean="0"/>
              <a:t>Балабко</a:t>
            </a:r>
            <a:r>
              <a:rPr lang="uk-UA" dirty="0" smtClean="0"/>
              <a:t> О.В. Мальви у Вічному місті: Стежками українців у світах: </a:t>
            </a:r>
            <a:r>
              <a:rPr lang="uk-UA" dirty="0" err="1" smtClean="0"/>
              <a:t>Есеї</a:t>
            </a:r>
            <a:r>
              <a:rPr lang="uk-UA" dirty="0" smtClean="0"/>
              <a:t>, нариси, зарисовки. — К.: Фенікс, 2006. — 348 с.:іл.</a:t>
            </a:r>
            <a:endParaRPr lang="ru-RU" dirty="0" smtClean="0"/>
          </a:p>
          <a:p>
            <a:pPr lvl="0"/>
            <a:r>
              <a:rPr lang="uk-UA" dirty="0" err="1" smtClean="0"/>
              <a:t>Жадько</a:t>
            </a:r>
            <a:r>
              <a:rPr lang="uk-UA" dirty="0" smtClean="0"/>
              <a:t> В. О. Український некрополь.-К.,2005.-С.207.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Джерела</a:t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uk-UA" dirty="0" smtClean="0"/>
              <a:t>Біографія;</a:t>
            </a:r>
          </a:p>
          <a:p>
            <a:pPr lvl="0"/>
            <a:endParaRPr lang="ru-RU" dirty="0" smtClean="0"/>
          </a:p>
          <a:p>
            <a:pPr lvl="0"/>
            <a:r>
              <a:rPr lang="uk-UA" dirty="0" smtClean="0"/>
              <a:t>Літературна </a:t>
            </a:r>
            <a:r>
              <a:rPr lang="uk-UA" dirty="0" smtClean="0"/>
              <a:t>спадщина</a:t>
            </a:r>
            <a:r>
              <a:rPr lang="uk-UA" dirty="0" smtClean="0"/>
              <a:t>;</a:t>
            </a:r>
          </a:p>
          <a:p>
            <a:pPr lvl="0"/>
            <a:endParaRPr lang="ru-RU" dirty="0" smtClean="0"/>
          </a:p>
          <a:p>
            <a:pPr lvl="0"/>
            <a:r>
              <a:rPr lang="uk-UA" dirty="0" smtClean="0"/>
              <a:t>У кіно</a:t>
            </a:r>
            <a:r>
              <a:rPr lang="uk-UA" dirty="0" smtClean="0"/>
              <a:t>;</a:t>
            </a:r>
            <a:r>
              <a:rPr lang="uk-UA" dirty="0" smtClean="0"/>
              <a:t> </a:t>
            </a:r>
            <a:endParaRPr lang="uk-UA" dirty="0" smtClean="0"/>
          </a:p>
          <a:p>
            <a:pPr lvl="0"/>
            <a:endParaRPr lang="ru-RU" dirty="0" smtClean="0"/>
          </a:p>
          <a:p>
            <a:pPr lvl="0"/>
            <a:r>
              <a:rPr lang="uk-UA" dirty="0" smtClean="0"/>
              <a:t>Дослідження і музеєфікація творчої спадщини</a:t>
            </a:r>
            <a:r>
              <a:rPr lang="uk-UA" dirty="0" smtClean="0"/>
              <a:t>;</a:t>
            </a:r>
          </a:p>
          <a:p>
            <a:pPr lvl="0"/>
            <a:endParaRPr lang="ru-RU" dirty="0" smtClean="0"/>
          </a:p>
          <a:p>
            <a:pPr lvl="0"/>
            <a:r>
              <a:rPr lang="uk-UA" dirty="0" smtClean="0"/>
              <a:t>Джерела.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uk-UA" b="1" i="1" dirty="0" smtClean="0"/>
              <a:t>    </a:t>
            </a:r>
            <a:r>
              <a:rPr lang="uk-UA" b="1" i="1" dirty="0" smtClean="0"/>
              <a:t>План</a:t>
            </a:r>
            <a:r>
              <a:rPr lang="uk-UA" b="1" i="1" dirty="0" smtClean="0"/>
              <a:t>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43668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Народився 17 вересня 1864 р. у Вінниці.</a:t>
            </a:r>
          </a:p>
          <a:p>
            <a:pPr>
              <a:buNone/>
            </a:pPr>
            <a:r>
              <a:rPr lang="en-US" dirty="0" smtClean="0"/>
              <a:t>“</a:t>
            </a:r>
            <a:r>
              <a:rPr lang="uk-UA" dirty="0" smtClean="0"/>
              <a:t>Наша хатка</a:t>
            </a:r>
            <a:r>
              <a:rPr lang="en-US" dirty="0" smtClean="0"/>
              <a:t>”</a:t>
            </a:r>
            <a:r>
              <a:rPr lang="uk-UA" dirty="0" smtClean="0"/>
              <a:t> надрукував львівський журнал </a:t>
            </a:r>
            <a:r>
              <a:rPr lang="en-US" dirty="0" smtClean="0"/>
              <a:t>“</a:t>
            </a:r>
            <a:r>
              <a:rPr lang="uk-UA" dirty="0" smtClean="0"/>
              <a:t>Дзвінок</a:t>
            </a:r>
            <a:r>
              <a:rPr lang="en-US" dirty="0" smtClean="0"/>
              <a:t>” </a:t>
            </a:r>
            <a:r>
              <a:rPr lang="uk-UA" dirty="0" smtClean="0"/>
              <a:t>(1890).</a:t>
            </a:r>
          </a:p>
          <a:p>
            <a:pPr>
              <a:buNone/>
            </a:pPr>
            <a:r>
              <a:rPr lang="uk-UA" dirty="0" smtClean="0"/>
              <a:t>1885 р.- увійшов до підпільної молодої громади українофілів,за що був притягнутий до судової відповідальності.</a:t>
            </a:r>
          </a:p>
          <a:p>
            <a:pPr>
              <a:buNone/>
            </a:pPr>
            <a:r>
              <a:rPr lang="uk-UA" dirty="0" smtClean="0"/>
              <a:t>1892 р.- увійшов до таємного </a:t>
            </a:r>
            <a:r>
              <a:rPr lang="en-US" dirty="0" smtClean="0"/>
              <a:t>“</a:t>
            </a:r>
            <a:r>
              <a:rPr lang="uk-UA" dirty="0" smtClean="0"/>
              <a:t>Братства тарасівців</a:t>
            </a:r>
            <a:r>
              <a:rPr lang="en-US" dirty="0" smtClean="0"/>
              <a:t>”</a:t>
            </a:r>
            <a:r>
              <a:rPr lang="uk-UA" dirty="0" smtClean="0"/>
              <a:t>.</a:t>
            </a:r>
          </a:p>
          <a:p>
            <a:pPr>
              <a:buNone/>
            </a:pPr>
            <a:r>
              <a:rPr lang="uk-UA" dirty="0" smtClean="0"/>
              <a:t>1891 р.- екстерном склав екзамен і отримав атестат народного вчителя.</a:t>
            </a:r>
          </a:p>
          <a:p>
            <a:pPr>
              <a:buNone/>
            </a:pPr>
            <a:r>
              <a:rPr lang="uk-UA" dirty="0" smtClean="0"/>
              <a:t>1894 р.- познайомився зі своєю дружиною Вірою Устимівною </a:t>
            </a:r>
            <a:r>
              <a:rPr lang="uk-UA" dirty="0" err="1" smtClean="0"/>
              <a:t>Дейшою</a:t>
            </a:r>
            <a:r>
              <a:rPr lang="uk-UA" dirty="0" smtClean="0"/>
              <a:t>. 1896 р. одружилися,народився </a:t>
            </a:r>
            <a:r>
              <a:rPr lang="uk-UA" dirty="0" err="1" smtClean="0"/>
              <a:t>первісник-</a:t>
            </a:r>
            <a:r>
              <a:rPr lang="uk-UA" dirty="0" smtClean="0"/>
              <a:t> Юрій.</a:t>
            </a:r>
          </a:p>
          <a:p>
            <a:r>
              <a:rPr lang="uk-UA" dirty="0" smtClean="0"/>
              <a:t>1892 р.- працював членом філоксерної комісії.</a:t>
            </a:r>
            <a:r>
              <a:rPr lang="uk-UA" dirty="0" smtClean="0"/>
              <a:t> 1898 р.- з сім</a:t>
            </a:r>
            <a:r>
              <a:rPr lang="en-US" dirty="0" smtClean="0"/>
              <a:t>’</a:t>
            </a:r>
            <a:r>
              <a:rPr lang="uk-UA" dirty="0" err="1" smtClean="0"/>
              <a:t>єю</a:t>
            </a:r>
            <a:r>
              <a:rPr lang="uk-UA" dirty="0" smtClean="0"/>
              <a:t> переїхав  до Житомира, а в 1898 р. повернувся в Чернігів, де йому запропонували очолити відділ сільськогосподарської статистики в губернському земстві.</a:t>
            </a:r>
          </a:p>
          <a:p>
            <a:r>
              <a:rPr lang="uk-UA" dirty="0" smtClean="0"/>
              <a:t>25 квітня 1913 р.- помер у Чернігові.</a:t>
            </a:r>
            <a:endParaRPr lang="ru-RU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Літературна спадщина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uk-UA" dirty="0" err="1" smtClean="0"/>
              <a:t>Харитя</a:t>
            </a:r>
            <a:r>
              <a:rPr lang="uk-UA" dirty="0" smtClean="0"/>
              <a:t> (</a:t>
            </a:r>
            <a:r>
              <a:rPr lang="uk-UA" dirty="0" err="1" smtClean="0"/>
              <a:t>Лопатинці</a:t>
            </a:r>
            <a:r>
              <a:rPr lang="uk-UA" dirty="0" smtClean="0"/>
              <a:t>, 1891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smtClean="0"/>
              <a:t>На віру. Повість (</a:t>
            </a:r>
            <a:r>
              <a:rPr lang="uk-UA" dirty="0" err="1" smtClean="0"/>
              <a:t>Лопатинці</a:t>
            </a:r>
            <a:r>
              <a:rPr lang="uk-UA" dirty="0" smtClean="0"/>
              <a:t>, 1891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smtClean="0"/>
              <a:t>Ялинка (</a:t>
            </a:r>
            <a:r>
              <a:rPr lang="uk-UA" dirty="0" err="1" smtClean="0"/>
              <a:t>Лопатинці</a:t>
            </a:r>
            <a:r>
              <a:rPr lang="uk-UA" dirty="0" smtClean="0"/>
              <a:t>, 1891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smtClean="0"/>
              <a:t>П'ятизлотник (</a:t>
            </a:r>
            <a:r>
              <a:rPr lang="uk-UA" dirty="0" err="1" smtClean="0"/>
              <a:t>Лопатинці</a:t>
            </a:r>
            <a:r>
              <a:rPr lang="uk-UA" dirty="0" smtClean="0"/>
              <a:t>, 1892</a:t>
            </a:r>
            <a:r>
              <a:rPr lang="uk-UA" dirty="0" smtClean="0"/>
              <a:t>)</a:t>
            </a:r>
          </a:p>
          <a:p>
            <a:pPr>
              <a:buNone/>
            </a:pPr>
            <a:endParaRPr lang="ru-RU" dirty="0" smtClean="0"/>
          </a:p>
          <a:p>
            <a:r>
              <a:rPr lang="uk-UA" dirty="0" err="1" smtClean="0"/>
              <a:t>Ціпов'яз</a:t>
            </a:r>
            <a:r>
              <a:rPr lang="uk-UA" dirty="0" smtClean="0"/>
              <a:t> (Вінниця, 1893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smtClean="0"/>
              <a:t>Маленький грішник (Вінниця, 1893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smtClean="0"/>
              <a:t>Помстився (Вінниця, 1893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err="1" smtClean="0"/>
              <a:t>Хо</a:t>
            </a:r>
            <a:r>
              <a:rPr lang="uk-UA" dirty="0" smtClean="0"/>
              <a:t>. Казка (Вінниця, 1894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smtClean="0"/>
              <a:t>На крилах пісні (Вінниця, 1895</a:t>
            </a:r>
            <a:r>
              <a:rPr lang="uk-UA" dirty="0" smtClean="0"/>
              <a:t>)</a:t>
            </a: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uk-UA" dirty="0" smtClean="0"/>
              <a:t>Для загального добра (Вінниця, 1895</a:t>
            </a:r>
            <a:r>
              <a:rPr lang="uk-UA" dirty="0" smtClean="0"/>
              <a:t>)</a:t>
            </a:r>
            <a:r>
              <a:rPr lang="uk-UA" dirty="0" smtClean="0"/>
              <a:t> </a:t>
            </a:r>
            <a:endParaRPr lang="uk-UA" dirty="0" smtClean="0"/>
          </a:p>
          <a:p>
            <a:endParaRPr lang="ru-RU" dirty="0" smtClean="0"/>
          </a:p>
          <a:p>
            <a:r>
              <a:rPr lang="uk-UA" dirty="0" err="1" smtClean="0"/>
              <a:t>Пе</a:t>
            </a:r>
            <a:r>
              <a:rPr lang="uk-UA" dirty="0" smtClean="0"/>
              <a:t> </a:t>
            </a:r>
            <a:r>
              <a:rPr lang="uk-UA" dirty="0" err="1" smtClean="0"/>
              <a:t>коптьор</a:t>
            </a:r>
            <a:r>
              <a:rPr lang="uk-UA" dirty="0" smtClean="0"/>
              <a:t> (Алупка, 1896)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uk-UA" dirty="0" smtClean="0"/>
              <a:t>Посол від чорного царя (Вінниця, 1897)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uk-UA" dirty="0" smtClean="0"/>
              <a:t>Відьма. (Чернігів, 1898)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uk-UA" dirty="0" smtClean="0"/>
              <a:t>В путах шайтана. Нарис (Чернігів, 1899)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По-людському (Чернігів, 1900)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uk-UA" dirty="0" smtClean="0"/>
              <a:t>Лялечка. Етюд (1901)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uk-UA" dirty="0" smtClean="0"/>
              <a:t>Дорогою ціною (1901)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uk-UA" dirty="0" smtClean="0"/>
              <a:t>На камені (</a:t>
            </a:r>
            <a:r>
              <a:rPr lang="uk-UA" dirty="0" err="1" smtClean="0"/>
              <a:t>Сімеїз</a:t>
            </a:r>
            <a:r>
              <a:rPr lang="uk-UA" dirty="0" smtClean="0"/>
              <a:t>, Крим, 1902)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Л</a:t>
            </a:r>
            <a:r>
              <a:rPr lang="uk-UA" dirty="0" smtClean="0"/>
              <a:t>ітературна спадщина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uk-UA" dirty="0" smtClean="0"/>
              <a:t>Поєдинок (1902</a:t>
            </a:r>
            <a:r>
              <a:rPr lang="uk-UA" dirty="0" smtClean="0"/>
              <a:t>)</a:t>
            </a:r>
            <a:r>
              <a:rPr lang="uk-UA" dirty="0" smtClean="0"/>
              <a:t> </a:t>
            </a:r>
            <a:endParaRPr lang="uk-UA" dirty="0" smtClean="0"/>
          </a:p>
          <a:p>
            <a:endParaRPr lang="ru-RU" dirty="0" smtClean="0"/>
          </a:p>
          <a:p>
            <a:r>
              <a:rPr lang="uk-UA" dirty="0" smtClean="0"/>
              <a:t>Цвіт яблуні. Етюд (1902)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З глибини: Хмари (1903), Утома (1903), </a:t>
            </a:r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Самотній </a:t>
            </a:r>
            <a:r>
              <a:rPr lang="uk-UA" dirty="0" smtClean="0"/>
              <a:t>(1904), Сон (1904</a:t>
            </a:r>
            <a:r>
              <a:rPr lang="uk-UA" dirty="0" smtClean="0"/>
              <a:t>)</a:t>
            </a:r>
            <a:r>
              <a:rPr lang="uk-UA" dirty="0" smtClean="0"/>
              <a:t> </a:t>
            </a:r>
            <a:endParaRPr lang="uk-UA" dirty="0" smtClean="0"/>
          </a:p>
          <a:p>
            <a:endParaRPr lang="ru-RU" dirty="0" smtClean="0"/>
          </a:p>
          <a:p>
            <a:r>
              <a:rPr lang="uk-UA" dirty="0" smtClean="0"/>
              <a:t>У грішний світ. Новела (1904)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Під мінаретами (1904)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Сміх (1906)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Він іде! (1906)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Невідомий. Етюд (1907</a:t>
            </a:r>
            <a:r>
              <a:rPr lang="uk-UA" dirty="0" smtClean="0"/>
              <a:t>)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uk-UA" dirty="0" smtClean="0"/>
              <a:t>Невідомий. Етюд (1907)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err="1" smtClean="0"/>
              <a:t>Persona</a:t>
            </a:r>
            <a:r>
              <a:rPr lang="uk-UA" dirty="0" smtClean="0"/>
              <a:t> </a:t>
            </a:r>
            <a:r>
              <a:rPr lang="uk-UA" dirty="0" err="1" smtClean="0"/>
              <a:t>grata</a:t>
            </a:r>
            <a:r>
              <a:rPr lang="uk-UA" dirty="0" smtClean="0"/>
              <a:t> (1907)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В дорозі (1907)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err="1" smtClean="0"/>
              <a:t>Intermezzo</a:t>
            </a:r>
            <a:r>
              <a:rPr lang="uk-UA" dirty="0" smtClean="0"/>
              <a:t> (1908)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Як ми їздили до Криниці (1908)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Дебют (1909)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err="1" smtClean="0"/>
              <a:t>Fata</a:t>
            </a:r>
            <a:r>
              <a:rPr lang="uk-UA" dirty="0" smtClean="0"/>
              <a:t> </a:t>
            </a:r>
            <a:r>
              <a:rPr lang="uk-UA" dirty="0" err="1" smtClean="0"/>
              <a:t>morgana</a:t>
            </a:r>
            <a:r>
              <a:rPr lang="uk-UA" dirty="0" smtClean="0"/>
              <a:t> (З сільських настроїв) (1 ч. — 1902—1903, 2 ч. — 1910)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Що записано в книгу життя (Чернігів, 1911)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Сон (Чернігів, 1911)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 advTm="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Літературна </a:t>
            </a:r>
            <a:r>
              <a:rPr lang="uk-UA" dirty="0" smtClean="0"/>
              <a:t>спадщина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uk-UA" dirty="0" smtClean="0"/>
              <a:t>Тіні забутих предків (Чернігів, 1911)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Лист (о. Капрі, 1911)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Подарунок на іменини (о. Капрі, 1912)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Коні не винні (о. Капрі, 1912)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Хвала життю (Чернігів, 1912</a:t>
            </a:r>
            <a:r>
              <a:rPr lang="uk-UA" dirty="0" smtClean="0"/>
              <a:t>)</a:t>
            </a:r>
          </a:p>
          <a:p>
            <a:endParaRPr lang="ru-RU" dirty="0" smtClean="0"/>
          </a:p>
          <a:p>
            <a:r>
              <a:rPr lang="uk-UA" dirty="0" smtClean="0"/>
              <a:t>На острові (дата і місце написання твору точно не відомі)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Pack-</a:t>
            </a:r>
            <a:r>
              <a:rPr lang="uk-UA" dirty="0" err="1" smtClean="0"/>
              <a:t>storm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err="1" smtClean="0"/>
              <a:t>Нюренберзьке</a:t>
            </a:r>
            <a:r>
              <a:rPr lang="uk-UA" dirty="0" smtClean="0"/>
              <a:t> яйце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uk-UA" dirty="0" smtClean="0"/>
              <a:t>Ранок у лісі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Сім'я </a:t>
            </a:r>
            <a:r>
              <a:rPr lang="uk-UA" dirty="0" err="1" smtClean="0"/>
              <a:t>Равлюків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 У кіно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95958"/>
          </a:xfrm>
        </p:spPr>
        <p:txBody>
          <a:bodyPr>
            <a:normAutofit fontScale="55000" lnSpcReduction="20000"/>
          </a:bodyPr>
          <a:lstStyle/>
          <a:p>
            <a:r>
              <a:rPr lang="uk-UA" b="1" dirty="0" smtClean="0"/>
              <a:t>-</a:t>
            </a:r>
            <a:r>
              <a:rPr lang="ru-RU" dirty="0" smtClean="0"/>
              <a:t>«</a:t>
            </a:r>
            <a:r>
              <a:rPr lang="ru-RU" dirty="0" err="1" smtClean="0"/>
              <a:t>Навздогін</a:t>
            </a:r>
            <a:r>
              <a:rPr lang="ru-RU" dirty="0" smtClean="0"/>
              <a:t> за долею» М. </a:t>
            </a:r>
            <a:r>
              <a:rPr lang="ru-RU" dirty="0" err="1" smtClean="0"/>
              <a:t>Терещенка</a:t>
            </a:r>
            <a:r>
              <a:rPr lang="ru-RU" dirty="0" smtClean="0"/>
              <a:t> (1927), </a:t>
            </a:r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b="1" dirty="0" smtClean="0"/>
              <a:t>-</a:t>
            </a:r>
            <a:r>
              <a:rPr lang="ru-RU" dirty="0" smtClean="0"/>
              <a:t>«Фата </a:t>
            </a:r>
            <a:r>
              <a:rPr lang="ru-RU" dirty="0" err="1" smtClean="0"/>
              <a:t>моргана</a:t>
            </a:r>
            <a:r>
              <a:rPr lang="ru-RU" dirty="0" smtClean="0"/>
              <a:t>» Б. </a:t>
            </a:r>
            <a:r>
              <a:rPr lang="ru-RU" dirty="0" err="1" smtClean="0"/>
              <a:t>Тягна</a:t>
            </a:r>
            <a:r>
              <a:rPr lang="ru-RU" dirty="0" smtClean="0"/>
              <a:t> (1937), </a:t>
            </a:r>
          </a:p>
          <a:p>
            <a:pPr>
              <a:buNone/>
            </a:pPr>
            <a:r>
              <a:rPr lang="uk-UA" b="1" dirty="0" smtClean="0"/>
              <a:t> </a:t>
            </a:r>
            <a:endParaRPr lang="ru-RU" dirty="0" smtClean="0"/>
          </a:p>
          <a:p>
            <a:r>
              <a:rPr lang="uk-UA" b="1" dirty="0" smtClean="0"/>
              <a:t>-</a:t>
            </a:r>
            <a:r>
              <a:rPr lang="ru-RU" dirty="0" smtClean="0"/>
              <a:t>«</a:t>
            </a:r>
            <a:r>
              <a:rPr lang="ru-RU" dirty="0" err="1" smtClean="0"/>
              <a:t>Кривавий</a:t>
            </a:r>
            <a:r>
              <a:rPr lang="ru-RU" dirty="0" smtClean="0"/>
              <a:t> </a:t>
            </a:r>
            <a:r>
              <a:rPr lang="ru-RU" dirty="0" err="1" smtClean="0"/>
              <a:t>світанок</a:t>
            </a:r>
            <a:r>
              <a:rPr lang="ru-RU" dirty="0" smtClean="0"/>
              <a:t>» О. </a:t>
            </a:r>
            <a:r>
              <a:rPr lang="ru-RU" dirty="0" err="1" smtClean="0"/>
              <a:t>Швачка</a:t>
            </a:r>
            <a:r>
              <a:rPr lang="ru-RU" dirty="0" smtClean="0"/>
              <a:t> (1956), </a:t>
            </a:r>
          </a:p>
          <a:p>
            <a:endParaRPr lang="ru-RU" dirty="0" smtClean="0"/>
          </a:p>
          <a:p>
            <a:r>
              <a:rPr lang="uk-UA" b="1" dirty="0" smtClean="0"/>
              <a:t>-</a:t>
            </a:r>
            <a:r>
              <a:rPr lang="ru-RU" dirty="0" smtClean="0"/>
              <a:t>«</a:t>
            </a:r>
            <a:r>
              <a:rPr lang="ru-RU" dirty="0" err="1" smtClean="0"/>
              <a:t>Пекоптьор</a:t>
            </a:r>
            <a:r>
              <a:rPr lang="ru-RU" dirty="0" smtClean="0"/>
              <a:t>!» В. </a:t>
            </a:r>
            <a:r>
              <a:rPr lang="ru-RU" dirty="0" err="1" smtClean="0"/>
              <a:t>Карасьова</a:t>
            </a:r>
            <a:r>
              <a:rPr lang="ru-RU" dirty="0" smtClean="0"/>
              <a:t> (1956),</a:t>
            </a:r>
          </a:p>
          <a:p>
            <a:endParaRPr lang="ru-RU" dirty="0" smtClean="0"/>
          </a:p>
          <a:p>
            <a:r>
              <a:rPr lang="uk-UA" b="1" dirty="0" smtClean="0"/>
              <a:t>-</a:t>
            </a:r>
            <a:r>
              <a:rPr lang="ru-RU" dirty="0" smtClean="0"/>
              <a:t> «</a:t>
            </a:r>
            <a:r>
              <a:rPr lang="ru-RU" dirty="0" err="1" smtClean="0"/>
              <a:t>Коні</a:t>
            </a:r>
            <a:r>
              <a:rPr lang="ru-RU" dirty="0" smtClean="0"/>
              <a:t> </a:t>
            </a:r>
            <a:r>
              <a:rPr lang="ru-RU" dirty="0" smtClean="0"/>
              <a:t>не </a:t>
            </a:r>
            <a:r>
              <a:rPr lang="ru-RU" dirty="0" err="1" smtClean="0"/>
              <a:t>винні</a:t>
            </a:r>
            <a:r>
              <a:rPr lang="ru-RU" dirty="0" smtClean="0"/>
              <a:t>» С. Комара (1956),</a:t>
            </a:r>
          </a:p>
          <a:p>
            <a:endParaRPr lang="ru-RU" dirty="0" smtClean="0"/>
          </a:p>
          <a:p>
            <a:r>
              <a:rPr lang="uk-UA" b="1" dirty="0" smtClean="0"/>
              <a:t>-</a:t>
            </a:r>
            <a:r>
              <a:rPr lang="uk-UA" dirty="0" smtClean="0"/>
              <a:t> «Дорогою ціною» М. Донського (1957), </a:t>
            </a:r>
            <a:endParaRPr lang="ru-RU" dirty="0" smtClean="0"/>
          </a:p>
          <a:p>
            <a:endParaRPr lang="ru-RU" dirty="0" smtClean="0"/>
          </a:p>
          <a:p>
            <a:r>
              <a:rPr lang="uk-UA" b="1" dirty="0" err="1" smtClean="0"/>
              <a:t>-</a:t>
            </a:r>
            <a:r>
              <a:rPr lang="uk-UA" dirty="0" err="1" smtClean="0"/>
              <a:t>«Тіні</a:t>
            </a:r>
            <a:r>
              <a:rPr lang="uk-UA" dirty="0" smtClean="0"/>
              <a:t> забутих </a:t>
            </a:r>
            <a:r>
              <a:rPr lang="uk-UA" dirty="0" err="1" smtClean="0"/>
              <a:t>предків»С.Параджанова</a:t>
            </a:r>
            <a:r>
              <a:rPr lang="uk-UA" dirty="0" smtClean="0"/>
              <a:t> (1964), </a:t>
            </a:r>
            <a:endParaRPr lang="ru-RU" dirty="0" smtClean="0"/>
          </a:p>
          <a:p>
            <a:endParaRPr lang="ru-RU" dirty="0" smtClean="0"/>
          </a:p>
          <a:p>
            <a:r>
              <a:rPr lang="uk-UA" b="1" dirty="0" err="1" smtClean="0"/>
              <a:t>-</a:t>
            </a:r>
            <a:r>
              <a:rPr lang="uk-UA" dirty="0" err="1" smtClean="0"/>
              <a:t>«Тіні</a:t>
            </a:r>
            <a:r>
              <a:rPr lang="uk-UA" dirty="0" smtClean="0"/>
              <a:t> забутих предків» Ю. </a:t>
            </a:r>
            <a:r>
              <a:rPr lang="uk-UA" dirty="0" err="1" smtClean="0"/>
              <a:t>Суярка</a:t>
            </a:r>
            <a:r>
              <a:rPr lang="uk-UA" dirty="0" smtClean="0"/>
              <a:t> (1990, відео), </a:t>
            </a:r>
            <a:endParaRPr lang="ru-RU" dirty="0" smtClean="0"/>
          </a:p>
          <a:p>
            <a:endParaRPr lang="ru-RU" dirty="0" smtClean="0"/>
          </a:p>
          <a:p>
            <a:r>
              <a:rPr lang="uk-UA" b="1" dirty="0" err="1" smtClean="0"/>
              <a:t>-</a:t>
            </a:r>
            <a:r>
              <a:rPr lang="uk-UA" dirty="0" err="1" smtClean="0"/>
              <a:t>«Подарунок</a:t>
            </a:r>
            <a:r>
              <a:rPr lang="uk-UA" dirty="0" smtClean="0"/>
              <a:t> на іменини» Л. Осики (1991), </a:t>
            </a:r>
            <a:endParaRPr lang="ru-RU" dirty="0" smtClean="0"/>
          </a:p>
          <a:p>
            <a:endParaRPr lang="ru-RU" dirty="0" smtClean="0"/>
          </a:p>
          <a:p>
            <a:r>
              <a:rPr lang="uk-UA" b="1" dirty="0" err="1" smtClean="0"/>
              <a:t>-</a:t>
            </a:r>
            <a:r>
              <a:rPr lang="uk-UA" dirty="0" err="1" smtClean="0"/>
              <a:t>«Тіні</a:t>
            </a:r>
            <a:r>
              <a:rPr lang="uk-UA" dirty="0" smtClean="0"/>
              <a:t> забутих предків» К. </a:t>
            </a:r>
            <a:r>
              <a:rPr lang="uk-UA" dirty="0" err="1" smtClean="0"/>
              <a:t>Костюкова</a:t>
            </a:r>
            <a:r>
              <a:rPr lang="uk-UA" dirty="0" smtClean="0"/>
              <a:t> (1990). </a:t>
            </a:r>
            <a:endParaRPr lang="ru-RU" dirty="0" smtClean="0"/>
          </a:p>
          <a:p>
            <a:endParaRPr lang="ru-RU" dirty="0" smtClean="0"/>
          </a:p>
          <a:p>
            <a:r>
              <a:rPr lang="uk-UA" b="1" dirty="0" smtClean="0"/>
              <a:t>-</a:t>
            </a:r>
            <a:r>
              <a:rPr lang="ru-RU" dirty="0" smtClean="0"/>
              <a:t>М. </a:t>
            </a:r>
            <a:r>
              <a:rPr lang="ru-RU" dirty="0" err="1" smtClean="0"/>
              <a:t>Коцюбинського</a:t>
            </a:r>
            <a:r>
              <a:rPr lang="ru-RU" dirty="0" smtClean="0"/>
              <a:t> показано у </a:t>
            </a:r>
            <a:r>
              <a:rPr lang="ru-RU" dirty="0" err="1" smtClean="0"/>
              <a:t>фільмі</a:t>
            </a:r>
            <a:r>
              <a:rPr lang="ru-RU" dirty="0" smtClean="0"/>
              <a:t> «Правда» (1957,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зіграв</a:t>
            </a:r>
            <a:r>
              <a:rPr lang="ru-RU" dirty="0" smtClean="0"/>
              <a:t> В.Черняк) та в </a:t>
            </a:r>
            <a:r>
              <a:rPr lang="ru-RU" dirty="0" err="1" smtClean="0"/>
              <a:t>науково-популярній</a:t>
            </a:r>
            <a:r>
              <a:rPr lang="ru-RU" dirty="0" smtClean="0"/>
              <a:t> </a:t>
            </a:r>
            <a:r>
              <a:rPr lang="ru-RU" dirty="0" err="1" smtClean="0"/>
              <a:t>стрічці</a:t>
            </a:r>
            <a:r>
              <a:rPr lang="ru-RU" dirty="0" smtClean="0"/>
              <a:t> «Михайло </a:t>
            </a:r>
            <a:r>
              <a:rPr lang="ru-RU" dirty="0" err="1" smtClean="0"/>
              <a:t>Коцюбинський</a:t>
            </a:r>
            <a:r>
              <a:rPr lang="ru-RU" dirty="0" smtClean="0"/>
              <a:t>» (1958), </a:t>
            </a:r>
            <a:r>
              <a:rPr lang="ru-RU" dirty="0" err="1" smtClean="0"/>
              <a:t>Дурочки</a:t>
            </a:r>
            <a:r>
              <a:rPr lang="ru-RU" dirty="0" smtClean="0"/>
              <a:t> (1958).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93</TotalTime>
  <Words>308</Words>
  <Application>Microsoft Office PowerPoint</Application>
  <PresentationFormat>Экран (4:3)</PresentationFormat>
  <Paragraphs>165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Михайло Коцюбинський</vt:lpstr>
      <vt:lpstr>     План: </vt:lpstr>
      <vt:lpstr>Слайд 3</vt:lpstr>
      <vt:lpstr>Слайд 4</vt:lpstr>
      <vt:lpstr>Літературна спадщина </vt:lpstr>
      <vt:lpstr>Літературна спадщина </vt:lpstr>
      <vt:lpstr>Літературна спадщина </vt:lpstr>
      <vt:lpstr> У кіно</vt:lpstr>
      <vt:lpstr>Слайд 9</vt:lpstr>
      <vt:lpstr>Дослідження і музеєфікація творчої спадщини</vt:lpstr>
      <vt:lpstr>Слайд 11</vt:lpstr>
      <vt:lpstr>   Музей Михайла Коцюбинського  у Сімеїзі .</vt:lpstr>
      <vt:lpstr>     Літературно-меморіальний музей М.М. Коцюбинського</vt:lpstr>
      <vt:lpstr>   </vt:lpstr>
      <vt:lpstr>Слайд 15</vt:lpstr>
      <vt:lpstr>                                                  Чернігівський літературно-меморіальний музей-заповідник М. М. Коцюбинського.</vt:lpstr>
      <vt:lpstr>   </vt:lpstr>
      <vt:lpstr>Слайд 18</vt:lpstr>
      <vt:lpstr>Джерела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Михайло Коцюбинський</dc:title>
  <dc:creator>Пользователь</dc:creator>
  <cp:lastModifiedBy>Пользователь</cp:lastModifiedBy>
  <cp:revision>10</cp:revision>
  <dcterms:created xsi:type="dcterms:W3CDTF">2013-04-21T12:03:41Z</dcterms:created>
  <dcterms:modified xsi:type="dcterms:W3CDTF">2013-04-21T13:37:00Z</dcterms:modified>
</cp:coreProperties>
</file>