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17.09.2013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51720" y="3429000"/>
            <a:ext cx="5637010" cy="1929600"/>
          </a:xfrm>
        </p:spPr>
        <p:txBody>
          <a:bodyPr>
            <a:normAutofit/>
          </a:bodyPr>
          <a:lstStyle/>
          <a:p>
            <a:pPr algn="ctr"/>
            <a:r>
              <a:rPr lang="ru-RU" sz="4000" dirty="0"/>
              <a:t>Гай</a:t>
            </a:r>
            <a:r>
              <a:rPr lang="ru-RU" sz="4000" dirty="0" smtClean="0"/>
              <a:t> Плиний Старший и Клавдий Гален, их вклад в биологию</a:t>
            </a:r>
            <a:endParaRPr lang="ru-RU" sz="4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1268759"/>
            <a:ext cx="7175351" cy="2088233"/>
          </a:xfrm>
        </p:spPr>
        <p:txBody>
          <a:bodyPr/>
          <a:lstStyle/>
          <a:p>
            <a:pPr algn="ctr"/>
            <a:r>
              <a:rPr lang="ru-RU" dirty="0" smtClean="0"/>
              <a:t>Презентация на  тему: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8581040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16632"/>
            <a:ext cx="3384376" cy="4320480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332656"/>
            <a:ext cx="4896544" cy="3672408"/>
          </a:xfrm>
        </p:spPr>
        <p:txBody>
          <a:bodyPr wrap="square" anchor="ctr">
            <a:noAutofit/>
          </a:bodyPr>
          <a:lstStyle/>
          <a:p>
            <a:pPr marL="0" indent="0">
              <a:buNone/>
            </a:pPr>
            <a:r>
              <a:rPr lang="ru-RU" sz="2400" b="1" dirty="0" smtClean="0"/>
              <a:t>Гай Плиний Старший (23—79) собрал известные к тому времени сведения о живых организмах и написал 37 томов энциклопедии «Естественная история». Почти до средневековья эта энциклопедия была главным источником знаний о природе.</a:t>
            </a:r>
            <a:endParaRPr lang="ru-RU" sz="2400" b="1" dirty="0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39552" y="4653136"/>
            <a:ext cx="6383538" cy="1656184"/>
          </a:xfrm>
        </p:spPr>
        <p:txBody>
          <a:bodyPr/>
          <a:lstStyle/>
          <a:p>
            <a:r>
              <a:rPr lang="ru-RU" sz="6600" dirty="0" smtClean="0"/>
              <a:t>Гай Плиний Старший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2772519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1979712" y="4509120"/>
            <a:ext cx="4928335" cy="1143000"/>
          </a:xfrm>
        </p:spPr>
        <p:txBody>
          <a:bodyPr/>
          <a:lstStyle/>
          <a:p>
            <a:r>
              <a:rPr lang="ru-RU" sz="6600" dirty="0" smtClean="0"/>
              <a:t>Клавдий Гален</a:t>
            </a:r>
            <a:endParaRPr lang="ru-RU" sz="6600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>
          <a:xfrm>
            <a:off x="4572000" y="692696"/>
            <a:ext cx="4104456" cy="3474720"/>
          </a:xfrm>
        </p:spPr>
        <p:txBody>
          <a:bodyPr>
            <a:noAutofit/>
          </a:bodyPr>
          <a:lstStyle/>
          <a:p>
            <a:r>
              <a:rPr lang="ru-RU" sz="2000" dirty="0"/>
              <a:t>Клавдий Гален в своих научных исследованиях широко использовал вскрытия млекопитающих. Он первым сделал сравнительно-анатомическое описание человека и обезьяны. Изучал центральную и периферическую нервную систему. Историки науки считают его последним великим биологом древности.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59809"/>
            <a:ext cx="3384376" cy="40326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339148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</TotalTime>
  <Words>92</Words>
  <Application>Microsoft Office PowerPoint</Application>
  <PresentationFormat>Экран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Воздушный поток</vt:lpstr>
      <vt:lpstr>Презентация на  тему:</vt:lpstr>
      <vt:lpstr>Гай Плиний Старший</vt:lpstr>
      <vt:lpstr>Клавдий Гален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</dc:title>
  <dc:creator>Пользователь</dc:creator>
  <cp:lastModifiedBy>Пользователь</cp:lastModifiedBy>
  <cp:revision>2</cp:revision>
  <dcterms:created xsi:type="dcterms:W3CDTF">2013-09-17T09:52:03Z</dcterms:created>
  <dcterms:modified xsi:type="dcterms:W3CDTF">2013-09-17T10:08:46Z</dcterms:modified>
</cp:coreProperties>
</file>