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0" r:id="rId3"/>
    <p:sldId id="261" r:id="rId4"/>
    <p:sldId id="259" r:id="rId5"/>
    <p:sldId id="264" r:id="rId6"/>
    <p:sldId id="271" r:id="rId7"/>
    <p:sldId id="269" r:id="rId8"/>
    <p:sldId id="268" r:id="rId9"/>
    <p:sldId id="262" r:id="rId10"/>
    <p:sldId id="270" r:id="rId11"/>
    <p:sldId id="263" r:id="rId12"/>
    <p:sldId id="265" r:id="rId13"/>
    <p:sldId id="267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8" autoAdjust="0"/>
  </p:normalViewPr>
  <p:slideViewPr>
    <p:cSldViewPr>
      <p:cViewPr>
        <p:scale>
          <a:sx n="80" d="100"/>
          <a:sy n="80" d="100"/>
        </p:scale>
        <p:origin x="-72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14423"/>
            <a:ext cx="7772400" cy="3571900"/>
          </a:xfrm>
        </p:spPr>
        <p:txBody>
          <a:bodyPr>
            <a:normAutofit/>
          </a:bodyPr>
          <a:lstStyle/>
          <a:p>
            <a:r>
              <a:rPr lang="ru-RU" sz="7200" dirty="0" smtClean="0">
                <a:solidFill>
                  <a:srgbClr val="002060"/>
                </a:solidFill>
              </a:rPr>
              <a:t>Школьники и здоровое питание</a:t>
            </a:r>
            <a:endParaRPr lang="ru-RU" sz="72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286388"/>
            <a:ext cx="6400800" cy="352412"/>
          </a:xfrm>
        </p:spPr>
        <p:txBody>
          <a:bodyPr>
            <a:normAutofit fontScale="70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 между тем питаться правильно – это не только полезно!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043378"/>
          </a:xfrm>
        </p:spPr>
        <p:txBody>
          <a:bodyPr>
            <a:normAutofit/>
          </a:bodyPr>
          <a:lstStyle/>
          <a:p>
            <a:r>
              <a:rPr lang="ru-RU" dirty="0" smtClean="0"/>
              <a:t>Здоровая пища не принесет нам вреда, а только пользу</a:t>
            </a:r>
          </a:p>
          <a:p>
            <a:r>
              <a:rPr lang="ru-RU" dirty="0" smtClean="0"/>
              <a:t>Улучшится настроение, самочувствие!</a:t>
            </a:r>
          </a:p>
          <a:p>
            <a:r>
              <a:rPr lang="ru-RU" dirty="0" smtClean="0"/>
              <a:t>Это тоже может стать модным, если мы этого захотим!!!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Рекомендации к питанию школьников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82893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Прием пищи 4-5 раз в день</a:t>
            </a:r>
          </a:p>
          <a:p>
            <a:r>
              <a:rPr lang="ru-RU" dirty="0" smtClean="0"/>
              <a:t>Обязательно употреблять овощи, фрукты</a:t>
            </a:r>
          </a:p>
          <a:p>
            <a:r>
              <a:rPr lang="ru-RU" dirty="0" smtClean="0"/>
              <a:t>Мясо, рыба, курица  лучше  отваривать или запекать, а не жарить</a:t>
            </a:r>
          </a:p>
          <a:p>
            <a:r>
              <a:rPr lang="ru-RU" dirty="0" smtClean="0"/>
              <a:t>Убрать  такие добавки к блюдам как кетчупы, майонезы</a:t>
            </a:r>
          </a:p>
          <a:p>
            <a:r>
              <a:rPr lang="ru-RU" dirty="0" smtClean="0"/>
              <a:t>Не  верьте в «детский » кетчуп – вреда от  него не меньше, чем от «взрослого»!!!</a:t>
            </a:r>
            <a:endParaRPr lang="ru-RU" dirty="0"/>
          </a:p>
        </p:txBody>
      </p:sp>
      <p:pic>
        <p:nvPicPr>
          <p:cNvPr id="4" name="Picture 2" descr="Картинка 1 из 15433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500174"/>
            <a:ext cx="7929618" cy="5072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Здоровое питание может быть привлекательным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57164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pic>
        <p:nvPicPr>
          <p:cNvPr id="17410" name="Picture 2" descr="Картинка 194 из 25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928802"/>
            <a:ext cx="4071966" cy="3952884"/>
          </a:xfrm>
          <a:prstGeom prst="rect">
            <a:avLst/>
          </a:prstGeom>
          <a:noFill/>
        </p:spPr>
      </p:pic>
      <p:pic>
        <p:nvPicPr>
          <p:cNvPr id="5" name="Рисунок 4" descr="Картинка 180 из 25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1928802"/>
            <a:ext cx="4572032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Правильный режим питания          (1 ,2 смены)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 смена                                   2 смена</a:t>
            </a:r>
          </a:p>
          <a:p>
            <a:r>
              <a:rPr lang="ru-RU" dirty="0" smtClean="0"/>
              <a:t>7.30- первый завтрак           9.00 завтрак   </a:t>
            </a:r>
          </a:p>
          <a:p>
            <a:r>
              <a:rPr lang="ru-RU" dirty="0" smtClean="0"/>
              <a:t>9.15-второй завтрак             11.00 второй завтрак</a:t>
            </a:r>
          </a:p>
          <a:p>
            <a:r>
              <a:rPr lang="ru-RU" dirty="0" smtClean="0"/>
              <a:t>13.30-обед                             14.25 -обед</a:t>
            </a:r>
          </a:p>
          <a:p>
            <a:r>
              <a:rPr lang="ru-RU" dirty="0" smtClean="0"/>
              <a:t>16.00-ланч                             18.00-18.30-ланч</a:t>
            </a:r>
          </a:p>
          <a:p>
            <a:r>
              <a:rPr lang="ru-RU" dirty="0" smtClean="0"/>
              <a:t>19.00-ужин                            20.00 ужин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питаться – выбор за нами! Давайте выбирать правильно!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8572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26626" name="Picture 2" descr="Картинка 113 из 15433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643050"/>
            <a:ext cx="8143932" cy="48244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работы: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Выяснить  как питаются современные  школьники</a:t>
            </a:r>
          </a:p>
          <a:p>
            <a:r>
              <a:rPr lang="ru-RU" dirty="0" smtClean="0"/>
              <a:t>Узнать, что мы знаем о правильном питании</a:t>
            </a:r>
          </a:p>
          <a:p>
            <a:r>
              <a:rPr lang="ru-RU" dirty="0" smtClean="0"/>
              <a:t>Рассказать  школьникам  о  продуктах, приносящих  нам  пользу.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Правильное питание – залог здоровья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Но не все воспринимают это серьезно, хотя о пище мы думаем ежедневно.</a:t>
            </a:r>
          </a:p>
          <a:p>
            <a:r>
              <a:rPr lang="ru-RU" dirty="0" smtClean="0"/>
              <a:t>А привычки и пристрастия в еде формируются с раннего детства, поэтому и важна эта работа.</a:t>
            </a:r>
          </a:p>
          <a:p>
            <a:endParaRPr lang="ru-RU" dirty="0" smtClean="0"/>
          </a:p>
          <a:p>
            <a:r>
              <a:rPr lang="ru-RU" dirty="0" smtClean="0"/>
              <a:t>Но сейчас многие стараются кушать не то, что полезно, а то, что ярко, красиво, часто бывает в рекламе.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«Модная» пища вытеснят здоровую </a:t>
            </a:r>
            <a:endParaRPr lang="ru-RU" dirty="0"/>
          </a:p>
        </p:txBody>
      </p:sp>
      <p:pic>
        <p:nvPicPr>
          <p:cNvPr id="3" name="Picture 2" descr="Картинка 12 из 25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285992"/>
            <a:ext cx="3500462" cy="3714776"/>
          </a:xfrm>
          <a:prstGeom prst="rect">
            <a:avLst/>
          </a:prstGeom>
          <a:noFill/>
        </p:spPr>
      </p:pic>
      <p:pic>
        <p:nvPicPr>
          <p:cNvPr id="16386" name="Picture 2" descr="Картинка 118 из 25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2285992"/>
            <a:ext cx="3643338" cy="36433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Она легко доступна в магазинах и не требует сил для приготовления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Яркая упаковка, сильный аромат привлекают  покупателей</a:t>
            </a:r>
          </a:p>
          <a:p>
            <a:r>
              <a:rPr lang="ru-RU" dirty="0" smtClean="0"/>
              <a:t>А часто ли мы задумываемся – из чего она сделана?</a:t>
            </a:r>
          </a:p>
          <a:p>
            <a:pPr>
              <a:buNone/>
            </a:pPr>
            <a:r>
              <a:rPr lang="ru-RU" dirty="0" smtClean="0"/>
              <a:t>Полезна или вредна для нас?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Задумавшись, попробуем прочитать то, что написано на упаковке: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61435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5602" name="Picture 2" descr="Картинка 21 из 738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2571744"/>
            <a:ext cx="59055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229600" cy="2285992"/>
          </a:xfrm>
        </p:spPr>
        <p:txBody>
          <a:bodyPr>
            <a:normAutofit/>
          </a:bodyPr>
          <a:lstStyle/>
          <a:p>
            <a:r>
              <a:rPr lang="ru-RU" dirty="0" smtClean="0"/>
              <a:t>Эта пища богата разными добавками, красителями, усилителями вкуса и прочим.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428868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7172" name="Picture 4" descr="Картинка 4 из 738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071678"/>
            <a:ext cx="8143932" cy="47863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Последствия </a:t>
            </a:r>
            <a:r>
              <a:rPr lang="ru-RU" smtClean="0"/>
              <a:t>неправильного питания: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40017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Кожные аллергические реакции</a:t>
            </a:r>
          </a:p>
          <a:p>
            <a:r>
              <a:rPr lang="ru-RU" dirty="0" smtClean="0"/>
              <a:t>Расстройства желудка, которые часто заканчиваются лечением в больнице.</a:t>
            </a:r>
            <a:endParaRPr lang="ru-RU" dirty="0"/>
          </a:p>
        </p:txBody>
      </p:sp>
      <p:pic>
        <p:nvPicPr>
          <p:cNvPr id="4" name="Рисунок 3" descr="Картинка 249 из 25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7" y="3645024"/>
            <a:ext cx="2033323" cy="23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Картинка 17 из 959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3357562"/>
            <a:ext cx="2286016" cy="3086089"/>
          </a:xfrm>
          <a:prstGeom prst="rect">
            <a:avLst/>
          </a:prstGeom>
          <a:noFill/>
        </p:spPr>
      </p:pic>
      <p:pic>
        <p:nvPicPr>
          <p:cNvPr id="6148" name="Picture 4" descr="Картинка 150 из 959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3357562"/>
            <a:ext cx="3071834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Данные опроса учеников нашей школы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55 % учеников не придерживаются правил здорового питания (прием пищи 1-2 раза в день, употребляют </a:t>
            </a:r>
            <a:r>
              <a:rPr lang="ru-RU" dirty="0" err="1" smtClean="0"/>
              <a:t>фастфуд</a:t>
            </a:r>
            <a:r>
              <a:rPr lang="ru-RU" dirty="0" smtClean="0"/>
              <a:t>)</a:t>
            </a:r>
          </a:p>
          <a:p>
            <a:r>
              <a:rPr lang="ru-RU" dirty="0" smtClean="0"/>
              <a:t>45 % учеников принимают пищу во время (4-5 раз в день)  и полезные продукты (овощи, фрукты и др.)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109</TotalTime>
  <Words>359</Words>
  <Application>Microsoft Office PowerPoint</Application>
  <PresentationFormat>Экран (4:3)</PresentationFormat>
  <Paragraphs>42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Школьники и здоровое питание</vt:lpstr>
      <vt:lpstr>Цель работы:</vt:lpstr>
      <vt:lpstr>Правильное питание – залог здоровья</vt:lpstr>
      <vt:lpstr>«Модная» пища вытеснят здоровую </vt:lpstr>
      <vt:lpstr>Она легко доступна в магазинах и не требует сил для приготовления</vt:lpstr>
      <vt:lpstr>Задумавшись, попробуем прочитать то, что написано на упаковке:</vt:lpstr>
      <vt:lpstr>Эта пища богата разными добавками, красителями, усилителями вкуса и прочим.</vt:lpstr>
      <vt:lpstr>Последствия неправильного питания:</vt:lpstr>
      <vt:lpstr>Данные опроса учеников нашей школы</vt:lpstr>
      <vt:lpstr>А между тем питаться правильно – это не только полезно!</vt:lpstr>
      <vt:lpstr>Рекомендации к питанию школьников</vt:lpstr>
      <vt:lpstr>Здоровое питание может быть привлекательным</vt:lpstr>
      <vt:lpstr>Правильный режим питания          (1 ,2 смены)</vt:lpstr>
      <vt:lpstr>Как питаться – выбор за нами! Давайте выбирать правильно!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Школьники и здоровое питание</dc:title>
  <cp:lastModifiedBy>ZooM</cp:lastModifiedBy>
  <cp:revision>17</cp:revision>
  <dcterms:modified xsi:type="dcterms:W3CDTF">2013-12-03T20:25:09Z</dcterms:modified>
</cp:coreProperties>
</file>