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81" r:id="rId3"/>
    <p:sldId id="282" r:id="rId4"/>
    <p:sldId id="258" r:id="rId5"/>
    <p:sldId id="260" r:id="rId6"/>
    <p:sldId id="261" r:id="rId7"/>
    <p:sldId id="262" r:id="rId8"/>
    <p:sldId id="279" r:id="rId9"/>
    <p:sldId id="276" r:id="rId10"/>
    <p:sldId id="278" r:id="rId11"/>
    <p:sldId id="280" r:id="rId12"/>
    <p:sldId id="266" r:id="rId13"/>
    <p:sldId id="267" r:id="rId14"/>
    <p:sldId id="268" r:id="rId15"/>
    <p:sldId id="269" r:id="rId16"/>
    <p:sldId id="270" r:id="rId17"/>
    <p:sldId id="283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DBE8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0875B-5974-4C1B-9DE1-E2C0E896CB25}" type="datetimeFigureOut">
              <a:rPr lang="ru-RU" smtClean="0"/>
              <a:pPr/>
              <a:t>22.02.2013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44E4C-6401-43A2-A1A6-1D3E63DF3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44E4C-6401-43A2-A1A6-1D3E63DF3B2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302" y="357166"/>
            <a:ext cx="459790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J:\&#1044;&#1077;&#1085;&#1100;%20&#1076;&#1077;&#1090;&#1089;&#1090;&#1074;&#1072;\&#1053;&#1072;&#1095;&#1072;&#1083;&#108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4;&#1077;&#1085;&#1100;%20&#1076;&#1077;&#1090;&#1089;&#1090;&#1074;&#1072;\get16233_korovi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4;&#1077;&#1085;&#1100;%20&#1076;&#1077;&#1090;&#1089;&#1090;&#1074;&#1072;\&#1059;&#1083;&#1099;&#1073;&#1082;&#1072;.mp3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za.ru/pics/2011/04/06/937.jpg" TargetMode="External"/><Relationship Id="rId13" Type="http://schemas.openxmlformats.org/officeDocument/2006/relationships/hyperlink" Target="http://cs9729.userapi.com/u937711/113471683/x_b0c88d5d.jpg" TargetMode="External"/><Relationship Id="rId3" Type="http://schemas.openxmlformats.org/officeDocument/2006/relationships/hyperlink" Target="http://t1.gstatic.com/images?q=tbn:ANd9GcTq7ir_J2VVimQmIkhMpCPInvY3GvyxDhjfyzHfAeQjjrn8Tu7wg" TargetMode="External"/><Relationship Id="rId7" Type="http://schemas.openxmlformats.org/officeDocument/2006/relationships/hyperlink" Target="http://900igr.net/data/tsvet-i-forma/Zvuki-tuk.files/0010-016-Molotok-stuchit-TUK-TUK.png" TargetMode="External"/><Relationship Id="rId12" Type="http://schemas.openxmlformats.org/officeDocument/2006/relationships/hyperlink" Target="http://b-track.ru/song/5594/" TargetMode="External"/><Relationship Id="rId2" Type="http://schemas.openxmlformats.org/officeDocument/2006/relationships/hyperlink" Target="http://b-track.ru/song/25706/&#1044;&#1077;&#1090;&#1089;&#1082;&#1080;&#1077;-&#1055;&#1077;&#1089;&#1085;&#1080;/&#1045;&#1089;&#1083;&#1080;-&#1074;&#1077;&#1089;&#1077;&#1083;&#1086;-&#1078;&#1080;&#1074;&#1105;&#1090;&#1089;&#1103;-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tiu.ru/892929_w640_h640_worker.jpg-" TargetMode="External"/><Relationship Id="rId11" Type="http://schemas.openxmlformats.org/officeDocument/2006/relationships/hyperlink" Target="http://www.baby-news.net/audio/169/" TargetMode="External"/><Relationship Id="rId5" Type="http://schemas.openxmlformats.org/officeDocument/2006/relationships/hyperlink" Target="http://turovohistori.ucoz.ru/rebus1.jpg" TargetMode="External"/><Relationship Id="rId10" Type="http://schemas.openxmlformats.org/officeDocument/2006/relationships/hyperlink" Target="http://img.ehowcdn.com/og-image-tag/ehow/images/a05/s6/oa/nature_s-sunshine-herbs-sinus-infection-800x800.jpg" TargetMode="External"/><Relationship Id="rId4" Type="http://schemas.openxmlformats.org/officeDocument/2006/relationships/hyperlink" Target="http://s4.rimg.info/2275bdbb48a852cffe916bddd75a9909.gif" TargetMode="External"/><Relationship Id="rId9" Type="http://schemas.openxmlformats.org/officeDocument/2006/relationships/hyperlink" Target="http://img-fotki.yandex.ru/get/4411/63429595.d4/0_6421d_21bbfea3_X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aapoe.net/SciTechProd/stp029/knowledge32chicken.gif" TargetMode="External"/><Relationship Id="rId2" Type="http://schemas.openxmlformats.org/officeDocument/2006/relationships/hyperlink" Target="http://img.office-zakaz.ru/goods/210236/4e85b76932e93_l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voyrebenok.ru/images/presentation/happy-birthday/b/019.jpg" TargetMode="External"/><Relationship Id="rId4" Type="http://schemas.openxmlformats.org/officeDocument/2006/relationships/hyperlink" Target="http://sphotos-h.ak.fbcdn.net/hphotos-ak-ash4/c48.0.403.403/p403x403/422770_349392585147702_934559569_n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4;&#1077;&#1085;&#1100;%20&#1076;&#1077;&#1090;&#1089;&#1090;&#1074;&#1072;\&#1045;&#1089;&#1083;&#1080;%20&#1074;&#1077;&#1089;&#1077;&#1083;&#1086;%20&#1078;&#1080;&#1074;&#1105;&#1090;&#1089;&#1103;-2.mp3" TargetMode="External"/><Relationship Id="rId5" Type="http://schemas.openxmlformats.org/officeDocument/2006/relationships/image" Target="../media/image11.gi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4;&#1077;&#1085;&#1100;%20&#1076;&#1077;&#1090;&#1089;&#1090;&#1074;&#1072;\get240mi_malenkie_deti1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2857488" y="2071678"/>
            <a:ext cx="5929354" cy="1857388"/>
          </a:xfrm>
          <a:prstGeom prst="roundRect">
            <a:avLst/>
          </a:prstGeom>
          <a:gradFill flip="none" rotWithShape="1">
            <a:gsLst>
              <a:gs pos="0">
                <a:srgbClr val="FBEAC7">
                  <a:alpha val="4600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  <a:tileRect r="-100000" b="-100000"/>
          </a:gradFill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2285952" y="4857760"/>
            <a:ext cx="68580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у</a:t>
            </a:r>
            <a:r>
              <a:rPr kumimoji="0" lang="ru-RU" sz="2400" b="1" i="0" u="none" strike="noStrike" kern="1200" normalizeH="0" baseline="0" noProof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читель</a:t>
            </a:r>
            <a:r>
              <a:rPr kumimoji="0" lang="ru-RU" sz="24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начальных классов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МОАУ</a:t>
            </a:r>
            <a:r>
              <a:rPr kumimoji="0" lang="ru-RU" sz="2400" b="1" i="0" u="none" strike="noStrike" kern="1200" normalizeH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«СОШ №4 г. Соль-Илецка»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normalizeH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baseline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Граброва</a:t>
            </a:r>
            <a:r>
              <a:rPr lang="ru-RU" sz="2400" b="1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Наталья Васильевна</a:t>
            </a:r>
            <a:endParaRPr kumimoji="0" lang="ru-RU" sz="2000" b="1" i="1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714348" y="5715016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679795" y="2214554"/>
            <a:ext cx="6464205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Интеллектуальная игра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cap="none" spc="0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800" b="1" cap="none" spc="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11430"/>
                <a:solidFill>
                  <a:srgbClr val="F1DB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800" b="1" cap="none" spc="0" dirty="0" smtClean="0">
                <a:ln w="1143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ru-RU" sz="4800" b="1" cap="none" spc="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48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800" b="1" cap="none" spc="0" dirty="0" smtClean="0">
                <a:ln w="11430"/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800" b="1" cap="none" spc="0" dirty="0" smtClean="0">
                <a:ln w="11430"/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4800" b="1" cap="none" spc="0" dirty="0" smtClean="0">
                <a:ln w="11430"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r>
              <a:rPr lang="ru-RU" sz="4800" b="1" cap="none" spc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</a:p>
          <a:p>
            <a:pPr algn="ctr"/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57166"/>
            <a:ext cx="1714480" cy="141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6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643050"/>
            <a:ext cx="6300774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Из какого кинофильма эта песня?</a:t>
            </a:r>
            <a:endParaRPr lang="ru-RU" sz="40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3071810"/>
            <a:ext cx="9525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2343160" y="4500570"/>
            <a:ext cx="680084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«Мери </a:t>
            </a:r>
            <a:r>
              <a:rPr lang="ru-RU" sz="40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Поппинс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до свидания!»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get16233_korov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14348" y="5786454"/>
            <a:ext cx="304800" cy="30480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57166"/>
            <a:ext cx="1714480" cy="141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11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57554" y="2143116"/>
            <a:ext cx="51898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со зрителями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57166"/>
            <a:ext cx="1714480" cy="141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86182" y="928670"/>
            <a:ext cx="4025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Разгадайте ребус</a:t>
            </a: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2071678"/>
            <a:ext cx="63531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5643570" y="5000636"/>
            <a:ext cx="20826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рабочий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000504"/>
            <a:ext cx="1982387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99926" y="2357430"/>
            <a:ext cx="224601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143116"/>
            <a:ext cx="76701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143116"/>
            <a:ext cx="7219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143116"/>
            <a:ext cx="7219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6572264" y="2786058"/>
            <a:ext cx="1928826" cy="1428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2714620"/>
            <a:ext cx="1500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72066" y="4929198"/>
            <a:ext cx="18823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молоко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928670"/>
            <a:ext cx="4025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Разгадайте ребус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000240"/>
            <a:ext cx="615789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Не цветы, а вянут; не ладоши, а ими  хлопают, если чего-то не понимают; не бельё,  а их развешивают чрезмерно любопытные. Покажите их.</a:t>
            </a:r>
            <a:endParaRPr lang="ru-RU" sz="4000" b="1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DE8BF"/>
              </a:clrFrom>
              <a:clrTo>
                <a:srgbClr val="EDE8B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3071802" y="4429132"/>
            <a:ext cx="2143140" cy="1902037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715140" y="4929198"/>
            <a:ext cx="1104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уши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1714488"/>
            <a:ext cx="608646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Его вешают, приходя в уныние; его задирают, зазнаваясь; его всюду суют, вмешиваясь не в своё дело. Покажите его.</a:t>
            </a:r>
            <a:endParaRPr lang="ru-RU" sz="4000" b="1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143380"/>
            <a:ext cx="1785950" cy="157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072330" y="4857760"/>
            <a:ext cx="955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нос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571744"/>
            <a:ext cx="3859467" cy="326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214678" y="928670"/>
            <a:ext cx="54292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8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9690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Интернет-ресурсы: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501122" cy="52864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600" u="sng" dirty="0" smtClean="0">
                <a:hlinkClick r:id="rId2"/>
              </a:rPr>
              <a:t>http://img0.liveinternet.ru/images/attach/c/2//64/204/64204904_1284880678</a:t>
            </a:r>
            <a:endParaRPr lang="ru-RU" sz="2600" u="sng" dirty="0" smtClean="0">
              <a:hlinkClick r:id="rId2"/>
            </a:endParaRPr>
          </a:p>
          <a:p>
            <a:pPr>
              <a:buNone/>
            </a:pPr>
            <a:r>
              <a:rPr lang="en-US" sz="2600" u="sng" dirty="0" smtClean="0">
                <a:hlinkClick r:id="rId2"/>
              </a:rPr>
              <a:t>_pozitif.png</a:t>
            </a:r>
            <a:r>
              <a:rPr lang="ru-RU" sz="2600" u="sng" dirty="0" smtClean="0">
                <a:hlinkClick r:id="rId2"/>
              </a:rPr>
              <a:t> </a:t>
            </a:r>
            <a:r>
              <a:rPr lang="ru-RU" sz="2600" dirty="0" smtClean="0">
                <a:hlinkClick r:id="rId2"/>
              </a:rPr>
              <a:t>–</a:t>
            </a:r>
            <a:r>
              <a:rPr lang="ru-RU" sz="2600" dirty="0" smtClean="0"/>
              <a:t> колобок</a:t>
            </a:r>
          </a:p>
          <a:p>
            <a:pPr>
              <a:buNone/>
            </a:pPr>
            <a:r>
              <a:rPr lang="en-US" sz="2600" dirty="0" smtClean="0">
                <a:hlinkClick r:id="rId3"/>
              </a:rPr>
              <a:t>http://t1.gstatic.com/images?q=tbn:ANd9GcTq7ir_J2VVimQmIkhMpCPInvY3GvyxDhjfyzHfAeQ</a:t>
            </a:r>
            <a:endParaRPr lang="ru-RU" sz="2600" dirty="0" smtClean="0">
              <a:hlinkClick r:id="rId3"/>
            </a:endParaRPr>
          </a:p>
          <a:p>
            <a:pPr>
              <a:buNone/>
            </a:pPr>
            <a:r>
              <a:rPr lang="en-US" sz="2600" dirty="0" smtClean="0">
                <a:hlinkClick r:id="rId3"/>
              </a:rPr>
              <a:t>jjrn8Tu7wg</a:t>
            </a:r>
            <a:r>
              <a:rPr lang="ru-RU" sz="2600" dirty="0" smtClean="0"/>
              <a:t> – свеча</a:t>
            </a:r>
          </a:p>
          <a:p>
            <a:pPr>
              <a:buNone/>
            </a:pPr>
            <a:r>
              <a:rPr lang="en-US" sz="2600" dirty="0" smtClean="0">
                <a:hlinkClick r:id="rId4"/>
              </a:rPr>
              <a:t>http://s4.rimg.info/2275bdbb48a852cffe916bddd75a9909.gif</a:t>
            </a:r>
            <a:r>
              <a:rPr lang="ru-RU" sz="2600" dirty="0" smtClean="0"/>
              <a:t> - танцующий </a:t>
            </a:r>
            <a:r>
              <a:rPr lang="ru-RU" sz="2600" dirty="0" err="1" smtClean="0"/>
              <a:t>смайл</a:t>
            </a:r>
            <a:endParaRPr lang="ru-RU" sz="2600" dirty="0" smtClean="0"/>
          </a:p>
          <a:p>
            <a:pPr>
              <a:buNone/>
            </a:pPr>
            <a:r>
              <a:rPr lang="ru-RU" sz="2600" u="sng" dirty="0" smtClean="0">
                <a:hlinkClick r:id="rId2"/>
              </a:rPr>
              <a:t>http://b-track.ru/song/25706/Детские-Песни/Если-весело-живётся-2/</a:t>
            </a:r>
            <a:r>
              <a:rPr lang="ru-RU" sz="2600" u="sng" dirty="0" smtClean="0"/>
              <a:t>  </a:t>
            </a:r>
          </a:p>
          <a:p>
            <a:pPr>
              <a:buNone/>
            </a:pPr>
            <a:r>
              <a:rPr lang="ru-RU" sz="2600" dirty="0" err="1" smtClean="0"/>
              <a:t>минусовка</a:t>
            </a:r>
            <a:r>
              <a:rPr lang="ru-RU" sz="2600" dirty="0" smtClean="0"/>
              <a:t> и слова игры</a:t>
            </a:r>
          </a:p>
          <a:p>
            <a:pPr>
              <a:buNone/>
            </a:pPr>
            <a:r>
              <a:rPr lang="en-US" sz="2600" dirty="0" smtClean="0">
                <a:hlinkClick r:id="rId5"/>
              </a:rPr>
              <a:t>http://turovohistori.ucoz.ru/rebus1.jpg</a:t>
            </a:r>
            <a:r>
              <a:rPr lang="ru-RU" sz="2600" dirty="0" smtClean="0"/>
              <a:t> - ребус</a:t>
            </a:r>
          </a:p>
          <a:p>
            <a:pPr>
              <a:buNone/>
            </a:pPr>
            <a:r>
              <a:rPr lang="en-US" sz="2600" dirty="0" smtClean="0">
                <a:hlinkClick r:id="rId6"/>
              </a:rPr>
              <a:t>http://images.tiu.ru/892929_w640_h640_worker.jpg</a:t>
            </a:r>
            <a:r>
              <a:rPr lang="ru-RU" sz="2600" dirty="0" smtClean="0">
                <a:hlinkClick r:id="rId6"/>
              </a:rPr>
              <a:t>-</a:t>
            </a:r>
            <a:r>
              <a:rPr lang="ru-RU" sz="2600" dirty="0" smtClean="0"/>
              <a:t> рабочий</a:t>
            </a:r>
          </a:p>
          <a:p>
            <a:pPr>
              <a:buNone/>
            </a:pPr>
            <a:r>
              <a:rPr lang="en-US" sz="2600" dirty="0" smtClean="0">
                <a:hlinkClick r:id="rId7"/>
              </a:rPr>
              <a:t>http://900igr.net/data/tsvet-i-forma/Zvuki-tuk.files/0010-016-Molotok-stuchit-TUK-TUK.png</a:t>
            </a:r>
            <a:r>
              <a:rPr lang="ru-RU" sz="2600" dirty="0" smtClean="0"/>
              <a:t> - </a:t>
            </a:r>
          </a:p>
          <a:p>
            <a:pPr>
              <a:buNone/>
            </a:pPr>
            <a:r>
              <a:rPr lang="ru-RU" sz="2600" dirty="0" smtClean="0"/>
              <a:t>молоток</a:t>
            </a:r>
          </a:p>
          <a:p>
            <a:pPr>
              <a:buNone/>
            </a:pPr>
            <a:r>
              <a:rPr lang="en-US" sz="2600" dirty="0" smtClean="0">
                <a:hlinkClick r:id="rId8"/>
              </a:rPr>
              <a:t>http://www.proza.ru/pics/2011/04/06/937.jpg</a:t>
            </a:r>
            <a:r>
              <a:rPr lang="ru-RU" sz="2600" dirty="0" smtClean="0"/>
              <a:t> - уши</a:t>
            </a:r>
          </a:p>
          <a:p>
            <a:pPr>
              <a:buNone/>
            </a:pPr>
            <a:r>
              <a:rPr lang="en-US" sz="2600" dirty="0" smtClean="0">
                <a:hlinkClick r:id="rId9"/>
              </a:rPr>
              <a:t>http://img-fotki.yandex.ru/get/4411/63429595.d4/0_6421d_21bbfea3_XL</a:t>
            </a:r>
            <a:r>
              <a:rPr lang="ru-RU" sz="2600" dirty="0" smtClean="0"/>
              <a:t> - верблюд</a:t>
            </a:r>
          </a:p>
          <a:p>
            <a:pPr>
              <a:buNone/>
            </a:pPr>
            <a:r>
              <a:rPr lang="en-US" sz="2600" dirty="0" smtClean="0">
                <a:hlinkClick r:id="rId10"/>
              </a:rPr>
              <a:t>http://</a:t>
            </a:r>
            <a:r>
              <a:rPr lang="en-US" sz="2900" dirty="0" smtClean="0">
                <a:hlinkClick r:id="rId10"/>
              </a:rPr>
              <a:t>img.ehowcdn.com/og-image-tag/ehow/images/a05/s6/oa/nature_s-</a:t>
            </a:r>
            <a:endParaRPr lang="ru-RU" sz="2600" dirty="0" smtClean="0">
              <a:hlinkClick r:id="rId10"/>
            </a:endParaRPr>
          </a:p>
          <a:p>
            <a:pPr>
              <a:buNone/>
            </a:pPr>
            <a:r>
              <a:rPr lang="en-US" sz="2600" dirty="0" smtClean="0">
                <a:hlinkClick r:id="rId10"/>
              </a:rPr>
              <a:t>sunshine-herbs-sinus-infection-800x800.jpg</a:t>
            </a:r>
            <a:r>
              <a:rPr lang="ru-RU" sz="2600" dirty="0" smtClean="0"/>
              <a:t> - нос</a:t>
            </a:r>
          </a:p>
          <a:p>
            <a:pPr marL="0" indent="0" algn="just">
              <a:buNone/>
            </a:pPr>
            <a:r>
              <a:rPr lang="en-US" sz="2600" dirty="0" smtClean="0">
                <a:hlinkClick r:id="rId11"/>
              </a:rPr>
              <a:t>http://www.baby-news.net/audio/169/</a:t>
            </a:r>
            <a:r>
              <a:rPr lang="ru-RU" sz="2600" dirty="0" smtClean="0"/>
              <a:t> - песни из кинофильмов «Приключения Электроника», «Мери </a:t>
            </a:r>
            <a:r>
              <a:rPr lang="ru-RU" sz="2600" dirty="0" err="1" smtClean="0"/>
              <a:t>Поппинс</a:t>
            </a:r>
            <a:r>
              <a:rPr lang="ru-RU" sz="2600" dirty="0" smtClean="0"/>
              <a:t>, до свидания!»</a:t>
            </a:r>
          </a:p>
          <a:p>
            <a:pPr marL="84138" indent="-84138" algn="just">
              <a:buNone/>
            </a:pPr>
            <a:r>
              <a:rPr lang="en-US" sz="2600" dirty="0" smtClean="0">
                <a:hlinkClick r:id="rId12"/>
              </a:rPr>
              <a:t>http://b-track.ru/song/5594/</a:t>
            </a:r>
            <a:r>
              <a:rPr lang="ru-RU" sz="2600" dirty="0" smtClean="0"/>
              <a:t> - </a:t>
            </a:r>
            <a:r>
              <a:rPr lang="ru-RU" sz="2600" dirty="0" err="1" smtClean="0"/>
              <a:t>минусовка</a:t>
            </a:r>
            <a:r>
              <a:rPr lang="ru-RU" sz="2600" dirty="0" smtClean="0"/>
              <a:t> и слова песни  «Улыбка</a:t>
            </a:r>
            <a:r>
              <a:rPr lang="ru-RU" sz="2900" dirty="0" smtClean="0"/>
              <a:t>»</a:t>
            </a:r>
          </a:p>
          <a:p>
            <a:pPr marL="0" indent="0">
              <a:buNone/>
            </a:pPr>
            <a:r>
              <a:rPr lang="en-US" sz="2600" dirty="0" smtClean="0">
                <a:hlinkClick r:id="rId13"/>
              </a:rPr>
              <a:t>http://cs9729.userapi.com/u937711/113471683/x_b0c88d5d.jpg</a:t>
            </a:r>
            <a:r>
              <a:rPr lang="ru-RU" sz="2600" dirty="0" smtClean="0"/>
              <a:t> - берестяная  грамота</a:t>
            </a:r>
          </a:p>
          <a:p>
            <a:pPr marL="0" indent="0">
              <a:buNone/>
            </a:pPr>
            <a:endParaRPr lang="ru-RU" sz="2600" dirty="0" smtClean="0"/>
          </a:p>
          <a:p>
            <a:pPr marL="84138" indent="-84138" algn="just">
              <a:buNone/>
            </a:pPr>
            <a:endParaRPr lang="ru-RU" sz="2900" dirty="0" smtClean="0"/>
          </a:p>
          <a:p>
            <a:pPr marL="84138" indent="-84138" algn="just">
              <a:buNone/>
            </a:pPr>
            <a:endParaRPr lang="ru-RU" sz="29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429684" cy="535785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1800" dirty="0" smtClean="0">
                <a:hlinkClick r:id="rId2"/>
              </a:rPr>
              <a:t>http://img.office-zakaz.ru/goods/210236/4e85b76932e93_l.png</a:t>
            </a:r>
            <a:r>
              <a:rPr lang="ru-RU" sz="1800" dirty="0" smtClean="0"/>
              <a:t> - циркуль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http://www.aaapoe.net/SciTechProd/stp029/knowledge32chicken.gif</a:t>
            </a:r>
            <a:r>
              <a:rPr lang="ru-RU" sz="1800" dirty="0" smtClean="0"/>
              <a:t> - курица</a:t>
            </a:r>
          </a:p>
          <a:p>
            <a:pPr marL="0" indent="0">
              <a:buNone/>
            </a:pPr>
            <a:r>
              <a:rPr lang="en-US" sz="1800" dirty="0" smtClean="0">
                <a:hlinkClick r:id="rId4"/>
              </a:rPr>
              <a:t>http://sphotos-h.ak.fbcdn.net/hphotos-ak-ash4/c48.0.403.403/p403x403/422770_349392585147702_934559569_n.jpg</a:t>
            </a:r>
            <a:r>
              <a:rPr lang="ru-RU" sz="1800" dirty="0" smtClean="0"/>
              <a:t> - таблетки</a:t>
            </a:r>
          </a:p>
          <a:p>
            <a:pPr marL="0" indent="0">
              <a:buNone/>
            </a:pPr>
            <a:r>
              <a:rPr lang="en-US" sz="1800" dirty="0" smtClean="0">
                <a:hlinkClick r:id="rId5"/>
              </a:rPr>
              <a:t>http://www.tvoyrebenok.ru/images/presentation/happy-birthday/b/019.jpg</a:t>
            </a:r>
            <a:r>
              <a:rPr lang="ru-RU" sz="1800" dirty="0" smtClean="0"/>
              <a:t> - </a:t>
            </a:r>
          </a:p>
          <a:p>
            <a:pPr marL="0" indent="0">
              <a:buNone/>
            </a:pPr>
            <a:r>
              <a:rPr lang="ru-RU" sz="1800" dirty="0" smtClean="0"/>
              <a:t>шарики для фона презентации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571612"/>
            <a:ext cx="587214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Что есть в арбузе, помидоре, огурце, но нет в дыне и тыкве?</a:t>
            </a:r>
            <a:endParaRPr lang="ru-RU" sz="40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00350" y="3929066"/>
            <a:ext cx="6443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Буквы    </a:t>
            </a:r>
            <a:r>
              <a:rPr kumimoji="0" lang="ru-RU" sz="6600" b="1" i="1" u="none" strike="noStrike" kern="1200" cap="all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4786322"/>
            <a:ext cx="6229336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Количество ног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285860"/>
            <a:ext cx="6429420" cy="2071702"/>
          </a:xfrm>
        </p:spPr>
        <p:txBody>
          <a:bodyPr>
            <a:noAutofit/>
          </a:bodyPr>
          <a:lstStyle/>
          <a:p>
            <a:pPr marL="252000" algn="ctr"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Корова и кресло, </a:t>
            </a:r>
          </a:p>
          <a:p>
            <a:pPr marL="252000" algn="ctr"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курица и циркуль.</a:t>
            </a:r>
          </a:p>
          <a:p>
            <a:pPr marL="252000" algn="ctr">
              <a:spcBef>
                <a:spcPts val="0"/>
              </a:spcBef>
              <a:buNone/>
            </a:pPr>
            <a:r>
              <a:rPr lang="ru-RU" sz="4000" b="1" dirty="0" smtClean="0">
                <a:latin typeface="+mj-lt"/>
              </a:rPr>
              <a:t>Что общего у каждой пары? </a:t>
            </a:r>
            <a:endParaRPr lang="ru-RU" sz="4000" b="1" dirty="0">
              <a:latin typeface="+mj-lt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143248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286124"/>
            <a:ext cx="1500198" cy="195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571736" y="2071678"/>
            <a:ext cx="615789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Горело семь свечей. </a:t>
            </a:r>
            <a:br>
              <a:rPr lang="ru-RU" sz="4000" b="1" dirty="0" smtClean="0"/>
            </a:br>
            <a:r>
              <a:rPr lang="ru-RU" sz="4000" b="1" dirty="0" smtClean="0"/>
              <a:t>Две свечи погасли. </a:t>
            </a:r>
            <a:br>
              <a:rPr lang="ru-RU" sz="4000" b="1" dirty="0" smtClean="0"/>
            </a:br>
            <a:r>
              <a:rPr lang="ru-RU" sz="4000" b="1" dirty="0" smtClean="0"/>
              <a:t>Сколько свечей осталось?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4071942"/>
            <a:ext cx="12725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семь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143512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357826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143512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5286388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143512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286388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5143512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86058"/>
            <a:ext cx="658652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Врач назначил Ване выпить три таблетки, сказав при этом, что каждую нужно принимать через двадцать минут. На сколько времени хватит Ване этих таблеток?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5143512"/>
            <a:ext cx="28440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на 40 минут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4857760"/>
            <a:ext cx="1714512" cy="1523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071546"/>
            <a:ext cx="680084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Что использовали для письма вместо бумаги в Древней Руси?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5572140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бересту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428868"/>
            <a:ext cx="4357718" cy="2818609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643182"/>
            <a:ext cx="3619499" cy="2714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071546"/>
            <a:ext cx="722946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Какое животное называют «кораблём пустыни»?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5572140"/>
            <a:ext cx="24297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верблюда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357554" y="1428736"/>
            <a:ext cx="48612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Музыкальная пауза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500438"/>
            <a:ext cx="9525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Если весело живётся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42910" y="5715016"/>
            <a:ext cx="304800" cy="304800"/>
          </a:xfrm>
          <a:prstGeom prst="rect">
            <a:avLst/>
          </a:prstGeom>
        </p:spPr>
      </p:pic>
      <p:pic>
        <p:nvPicPr>
          <p:cNvPr id="10" name="Рисунок 9" descr="танцующий смайл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29454" y="4572008"/>
            <a:ext cx="1143008" cy="1118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98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643050"/>
            <a:ext cx="5514956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Из какого кинофильма эта песня?</a:t>
            </a:r>
            <a:endParaRPr lang="ru-RU" sz="40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071810"/>
            <a:ext cx="9525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357290" y="42862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«Приключения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Электроника»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get240mi_malenkie_deti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14348" y="5500702"/>
            <a:ext cx="304800" cy="30480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57166"/>
            <a:ext cx="1714480" cy="141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96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Презентация Microsoft Office PowerPoin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Office PowerPoint</Template>
  <TotalTime>481</TotalTime>
  <Words>325</Words>
  <Application>Microsoft Office PowerPoint</Application>
  <PresentationFormat>Экран (4:3)</PresentationFormat>
  <Paragraphs>63</Paragraphs>
  <Slides>18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Презентация Microsoft Office PowerPoint</vt:lpstr>
      <vt:lpstr>Слайд 1</vt:lpstr>
      <vt:lpstr>Что есть в арбузе, помидоре, огурце, но нет в дыне и тыкве?</vt:lpstr>
      <vt:lpstr>Количество ног</vt:lpstr>
      <vt:lpstr>Горело семь свечей.  Две свечи погасли.  Сколько свечей осталось? </vt:lpstr>
      <vt:lpstr>Врач назначил Ване выпить три таблетки, сказав при этом, что каждую нужно принимать через двадцать минут. На сколько времени хватит Ване этих таблеток? </vt:lpstr>
      <vt:lpstr>Что использовали для письма вместо бумаги в Древней Руси?</vt:lpstr>
      <vt:lpstr>Какое животное называют «кораблём пустыни»?</vt:lpstr>
      <vt:lpstr>Слайд 8</vt:lpstr>
      <vt:lpstr>Из какого кинофильма эта песня?</vt:lpstr>
      <vt:lpstr>Из какого кинофильма эта песня?</vt:lpstr>
      <vt:lpstr>Игра со зрителями</vt:lpstr>
      <vt:lpstr>Слайд 12</vt:lpstr>
      <vt:lpstr>Слайд 13</vt:lpstr>
      <vt:lpstr>Не цветы, а вянут; не ладоши, а ими  хлопают, если чего-то не понимают; не бельё,  а их развешивают чрезмерно любопытные. Покажите их.</vt:lpstr>
      <vt:lpstr>Его вешают, приходя в уныние; его задирают, зазнаваясь; его всюду суют, вмешиваясь не в своё дело. Покажите его.</vt:lpstr>
      <vt:lpstr>Слайд 16</vt:lpstr>
      <vt:lpstr>Интернет-ресурсы: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Олег</cp:lastModifiedBy>
  <cp:revision>53</cp:revision>
  <dcterms:modified xsi:type="dcterms:W3CDTF">2013-02-22T19:11:55Z</dcterms:modified>
</cp:coreProperties>
</file>