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9" r:id="rId2"/>
    <p:sldId id="276" r:id="rId3"/>
    <p:sldId id="272" r:id="rId4"/>
    <p:sldId id="280" r:id="rId5"/>
    <p:sldId id="298" r:id="rId6"/>
    <p:sldId id="268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7" r:id="rId17"/>
    <p:sldId id="299" r:id="rId18"/>
    <p:sldId id="296" r:id="rId19"/>
    <p:sldId id="277" r:id="rId20"/>
    <p:sldId id="30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13A74-70A0-4029-85D8-76F54C0366E8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252C5-8DFF-411E-BE6D-1667F68C9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http://img213.imageshack.us/img213/2112/antifb34gi0.jpg</a:t>
            </a:r>
            <a:r>
              <a:rPr lang="ru-RU" dirty="0" smtClean="0"/>
              <a:t>   </a:t>
            </a:r>
            <a:r>
              <a:rPr lang="en-US" dirty="0" smtClean="0"/>
              <a:t>http://animo2.ucoz.ru/_ph/14/1/320126310.jpg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http://www.clker.com/cliparts/8/2/9/e/1194984606680179495camper_sleeping_ganson.svg.hi.png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http://files.la-cascade.webnode.com/200000882-001d301174/fishing.jpg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91210-5593-4539-9FE6-9A3E135E007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http://www.examiner.com/images/blog/wysiwyg/image/Tent_Pic(2).gif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252C5-8DFF-411E-BE6D-1667F68C909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30441-0EB6-42ED-BFB9-4CE4D42C19EB}" type="datetimeFigureOut">
              <a:rPr lang="ru-RU" smtClean="0"/>
              <a:pPr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16B92-F926-4CF5-A791-ED228B934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reninform.ru/upload/iblock/472/4.10%20euipolswfxhgldan%201%20+.jpg" TargetMode="External"/><Relationship Id="rId13" Type="http://schemas.openxmlformats.org/officeDocument/2006/relationships/hyperlink" Target="http://www.clipartov.net/show-68-44.html" TargetMode="External"/><Relationship Id="rId3" Type="http://schemas.openxmlformats.org/officeDocument/2006/relationships/hyperlink" Target="http://openclipart.org/image/800px/svg_to_png/8310/Gerald_G_Sleeping_in_a_tent.png" TargetMode="External"/><Relationship Id="rId7" Type="http://schemas.openxmlformats.org/officeDocument/2006/relationships/hyperlink" Target="http://files.la-cascade.webnode.com/200000882-001d301174/fishing.jpg" TargetMode="External"/><Relationship Id="rId12" Type="http://schemas.openxmlformats.org/officeDocument/2006/relationships/hyperlink" Target="http://www.ebftour.ru/images/load/Image/turist.jpg" TargetMode="External"/><Relationship Id="rId17" Type="http://schemas.openxmlformats.org/officeDocument/2006/relationships/hyperlink" Target="http://mylearningpod.org/2011bcps44/wp-content/uploads/2011/03/camp_animation.gif" TargetMode="External"/><Relationship Id="rId2" Type="http://schemas.openxmlformats.org/officeDocument/2006/relationships/hyperlink" Target="http://img-fotki.yandex.ru/get/5109/deizi2009.b/0_596c3_f50b676c_XL" TargetMode="External"/><Relationship Id="rId16" Type="http://schemas.openxmlformats.org/officeDocument/2006/relationships/hyperlink" Target="http://img213.imageshack.us/img213/2112/antifb34gi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cheba.ru/repetitor-article/pix/uploadFCK/Image/abitur41_04.jpg" TargetMode="External"/><Relationship Id="rId11" Type="http://schemas.openxmlformats.org/officeDocument/2006/relationships/hyperlink" Target="http://laconoscenzarendeliberiblog.files.wordpress.com/2009/09/8719_1163084836183_1199720650_30612449_178817_n.jpg" TargetMode="External"/><Relationship Id="rId5" Type="http://schemas.openxmlformats.org/officeDocument/2006/relationships/hyperlink" Target="http://www.zerkalov.org/files/90f.gif" TargetMode="External"/><Relationship Id="rId15" Type="http://schemas.openxmlformats.org/officeDocument/2006/relationships/hyperlink" Target="http://www.examiner.com/images/blog/wysiwyg/image/Tent_Pic(2).gif" TargetMode="External"/><Relationship Id="rId10" Type="http://schemas.openxmlformats.org/officeDocument/2006/relationships/hyperlink" Target="http://www.resimsevdasi.com/data/media/297/ch050.gif" TargetMode="External"/><Relationship Id="rId4" Type="http://schemas.openxmlformats.org/officeDocument/2006/relationships/hyperlink" Target="http://post.kards.qip.ru/images/postcard/b2/9f/696242.jpg" TargetMode="External"/><Relationship Id="rId9" Type="http://schemas.openxmlformats.org/officeDocument/2006/relationships/hyperlink" Target="http://animo2.ucoz.ru/_ph/14/2/320126310.gif" TargetMode="External"/><Relationship Id="rId14" Type="http://schemas.openxmlformats.org/officeDocument/2006/relationships/hyperlink" Target="http://school.discoveryeducation.com/clipart/images/reading_tent_color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Microsoft_Office_PowerPoint1.sldx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9124" cy="3500438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4429124" cy="3571876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4429124" cy="3286124"/>
          </a:xfrm>
          <a:prstGeom prst="rect">
            <a:avLst/>
          </a:prstGeom>
          <a:noFill/>
        </p:spPr>
      </p:pic>
      <p:pic>
        <p:nvPicPr>
          <p:cNvPr id="9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4429124" cy="3286124"/>
          </a:xfrm>
          <a:prstGeom prst="rect">
            <a:avLst/>
          </a:prstGeom>
          <a:noFill/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285852" y="0"/>
            <a:ext cx="6715172" cy="1143008"/>
          </a:xfrm>
          <a:prstGeom prst="rect">
            <a:avLst/>
          </a:prstGeom>
        </p:spPr>
        <p:txBody>
          <a:bodyPr/>
          <a:lstStyle/>
          <a:p>
            <a:pPr marL="0" marR="0" lvl="0" indent="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Конкурс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«</a:t>
            </a:r>
            <a:r>
              <a:rPr lang="ru-RU" sz="2400" dirty="0" smtClean="0">
                <a:solidFill>
                  <a:srgbClr val="502800"/>
                </a:solidFill>
                <a:latin typeface="Arial" pitchFamily="34" charset="0"/>
                <a:ea typeface="+mj-ea"/>
                <a:cs typeface="Arial" pitchFamily="34" charset="0"/>
              </a:rPr>
              <a:t>Я – классный руководитель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»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285860"/>
            <a:ext cx="735811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Походная песня выпускников</a:t>
            </a:r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1992 года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5286388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Автор презентации –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Кунташева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 Галина Александровна, </a:t>
            </a:r>
          </a:p>
          <a:p>
            <a:pPr algn="r"/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учитель русского языка и литературы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ea typeface="Times New Roman" pitchFamily="18" charset="0"/>
                <a:cs typeface="Arial" pitchFamily="34" charset="0"/>
              </a:rPr>
              <a:t>БОУ  ВО "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  <a:ea typeface="Times New Roman" pitchFamily="18" charset="0"/>
                <a:cs typeface="Arial" pitchFamily="34" charset="0"/>
              </a:rPr>
              <a:t>Грязовецкая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ea typeface="Times New Roman" pitchFamily="18" charset="0"/>
                <a:cs typeface="Arial" pitchFamily="34" charset="0"/>
              </a:rPr>
              <a:t> школа-интернат II вида"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6488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4929198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одну палатку все 11 не влезем,</a:t>
            </a:r>
          </a:p>
          <a:p>
            <a:r>
              <a:rPr lang="ru-RU" sz="2400" dirty="0" smtClean="0"/>
              <a:t>И нам пришлось в ту ночь по очереди спать.</a:t>
            </a:r>
          </a:p>
          <a:p>
            <a:r>
              <a:rPr lang="ru-RU" sz="2400" dirty="0" smtClean="0"/>
              <a:t>Ну а Татьяна Позднякова умудрилась</a:t>
            </a:r>
          </a:p>
          <a:p>
            <a:r>
              <a:rPr lang="ru-RU" sz="2400" dirty="0" smtClean="0"/>
              <a:t>Подряд все время в той палатке пролежать.</a:t>
            </a:r>
            <a:endParaRPr lang="ru-RU" sz="2400" dirty="0"/>
          </a:p>
        </p:txBody>
      </p:sp>
      <p:pic>
        <p:nvPicPr>
          <p:cNvPr id="10" name="Picture 2" descr="E:\Школа\sleeping-in-t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85728"/>
            <a:ext cx="6026755" cy="4357718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l="48218" t="68953" r="44078" b="16658"/>
          <a:stretch>
            <a:fillRect/>
          </a:stretch>
        </p:blipFill>
        <p:spPr bwMode="auto">
          <a:xfrm rot="5400000">
            <a:off x="3839377" y="2518549"/>
            <a:ext cx="398148" cy="93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357554" y="2857496"/>
            <a:ext cx="1668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Эх, Таня, Таня…</a:t>
            </a:r>
            <a:endParaRPr lang="ru-RU" dirty="0"/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 flipV="1">
            <a:off x="3428992" y="2714620"/>
            <a:ext cx="228600" cy="228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485776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одной палатке шесть девчонок – ведь не шутка,</a:t>
            </a:r>
          </a:p>
          <a:p>
            <a:r>
              <a:rPr lang="ru-RU" sz="2400" dirty="0" smtClean="0"/>
              <a:t>И физкультурник наш немного оробел…</a:t>
            </a:r>
          </a:p>
          <a:p>
            <a:r>
              <a:rPr lang="ru-RU" sz="2400" dirty="0" smtClean="0"/>
              <a:t>Своей шинелькою он наглухо укрылся,</a:t>
            </a:r>
          </a:p>
          <a:p>
            <a:r>
              <a:rPr lang="ru-RU" sz="2400" dirty="0" smtClean="0"/>
              <a:t>И даже на ноги он валенки надел.</a:t>
            </a:r>
          </a:p>
        </p:txBody>
      </p:sp>
      <p:pic>
        <p:nvPicPr>
          <p:cNvPr id="23554" name="Picture 2" descr="E:\Школа\sleeping-in-t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1" y="571480"/>
            <a:ext cx="5433959" cy="3929090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 l="21655" t="11407" r="22631" b="10835"/>
          <a:stretch>
            <a:fillRect/>
          </a:stretch>
        </p:blipFill>
        <p:spPr bwMode="auto">
          <a:xfrm rot="17149913">
            <a:off x="5011010" y="3282954"/>
            <a:ext cx="977405" cy="90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 l="49319" t="73270" r="44078" b="16658"/>
          <a:stretch>
            <a:fillRect/>
          </a:stretch>
        </p:blipFill>
        <p:spPr bwMode="auto">
          <a:xfrm rot="794437">
            <a:off x="5328496" y="3202439"/>
            <a:ext cx="567196" cy="433595"/>
          </a:xfrm>
          <a:prstGeom prst="flowChartDelay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 l="49319" t="73270" r="44078" b="16658"/>
          <a:stretch>
            <a:fillRect/>
          </a:stretch>
        </p:blipFill>
        <p:spPr bwMode="auto">
          <a:xfrm rot="11942366">
            <a:off x="5666064" y="3341679"/>
            <a:ext cx="374253" cy="200665"/>
          </a:xfrm>
          <a:prstGeom prst="rtTriangl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 l="48218" t="68953" r="44078" b="16658"/>
          <a:stretch>
            <a:fillRect/>
          </a:stretch>
        </p:blipFill>
        <p:spPr bwMode="auto">
          <a:xfrm rot="5400000">
            <a:off x="3980971" y="2591269"/>
            <a:ext cx="39624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Line 2"/>
          <p:cNvSpPr>
            <a:spLocks noChangeShapeType="1"/>
          </p:cNvSpPr>
          <p:nvPr/>
        </p:nvSpPr>
        <p:spPr bwMode="auto">
          <a:xfrm flipV="1">
            <a:off x="3428992" y="2786058"/>
            <a:ext cx="357190" cy="35719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Блок-схема: данные 22"/>
          <p:cNvSpPr/>
          <p:nvPr/>
        </p:nvSpPr>
        <p:spPr>
          <a:xfrm rot="560131">
            <a:off x="5217440" y="2620055"/>
            <a:ext cx="209317" cy="928672"/>
          </a:xfrm>
          <a:prstGeom prst="flowChartInputOutpu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4" name="Line 2"/>
          <p:cNvSpPr>
            <a:spLocks noChangeShapeType="1"/>
          </p:cNvSpPr>
          <p:nvPr/>
        </p:nvSpPr>
        <p:spPr bwMode="auto">
          <a:xfrm flipV="1">
            <a:off x="5072066" y="3143248"/>
            <a:ext cx="142876" cy="51435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5918" y="714356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вот Марина в одеяло завернулась,</a:t>
            </a:r>
          </a:p>
          <a:p>
            <a:r>
              <a:rPr lang="ru-RU" sz="2400" dirty="0" smtClean="0"/>
              <a:t>Как в чуме собственном, сидела у огня.</a:t>
            </a:r>
          </a:p>
          <a:p>
            <a:r>
              <a:rPr lang="ru-RU" sz="2400" dirty="0" smtClean="0"/>
              <a:t>Уже под утро крепко так она уснула,</a:t>
            </a:r>
          </a:p>
          <a:p>
            <a:r>
              <a:rPr lang="ru-RU" sz="2400" dirty="0" smtClean="0"/>
              <a:t>Что сонный «чум» все падал, падал на меня.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5053">
            <a:off x="837626" y="2789967"/>
            <a:ext cx="3657779" cy="365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misc_6_campfire.wmk.thm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000504"/>
            <a:ext cx="2143140" cy="2143140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 l="65657" r="18182" b="60726"/>
          <a:stretch>
            <a:fillRect/>
          </a:stretch>
        </p:blipFill>
        <p:spPr bwMode="auto">
          <a:xfrm rot="20317117">
            <a:off x="7500958" y="285728"/>
            <a:ext cx="114300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14546" y="4857760"/>
            <a:ext cx="1559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Там Марина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гаучо,ковбои,костры,люди,мужчины,огни,одеяла,питье,поход,скалы,снаружи,улыбаться,улыбки,шпоры,Южная Аме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3339151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14810" y="1785926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 лишь Попов Василий </a:t>
            </a:r>
          </a:p>
          <a:p>
            <a:r>
              <a:rPr lang="ru-RU" sz="2400" dirty="0" smtClean="0"/>
              <a:t>                         у костра бессменно</a:t>
            </a:r>
          </a:p>
          <a:p>
            <a:r>
              <a:rPr lang="ru-RU" sz="2400" dirty="0" smtClean="0"/>
              <a:t>Огонь поддерживал </a:t>
            </a:r>
          </a:p>
          <a:p>
            <a:r>
              <a:rPr lang="ru-RU" sz="2400" dirty="0" smtClean="0"/>
              <a:t>                         всю ночку напролет.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6216" y="3286124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 с грустью вглядывался вдаль, </a:t>
            </a:r>
          </a:p>
          <a:p>
            <a:r>
              <a:rPr lang="ru-RU" sz="2400" dirty="0" smtClean="0"/>
              <a:t>                                     тая надежду,</a:t>
            </a:r>
          </a:p>
          <a:p>
            <a:r>
              <a:rPr lang="ru-RU" sz="2400" dirty="0" smtClean="0"/>
              <a:t>Что тропкой темною </a:t>
            </a:r>
          </a:p>
          <a:p>
            <a:r>
              <a:rPr lang="ru-RU" sz="2400" dirty="0" smtClean="0"/>
              <a:t>                        </a:t>
            </a:r>
            <a:r>
              <a:rPr lang="ru-RU" sz="2400" i="1" dirty="0" smtClean="0"/>
              <a:t>Она</a:t>
            </a:r>
            <a:r>
              <a:rPr lang="ru-RU" sz="2400" dirty="0" smtClean="0"/>
              <a:t> к нему придет…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642918"/>
            <a:ext cx="7620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14612" y="4857760"/>
            <a:ext cx="4071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Вова с Женей</a:t>
            </a:r>
          </a:p>
          <a:p>
            <a:r>
              <a:rPr lang="ru-RU" sz="2400" dirty="0" smtClean="0"/>
              <a:t>В школе твердо обещали</a:t>
            </a:r>
          </a:p>
          <a:p>
            <a:r>
              <a:rPr lang="ru-RU" sz="2400" dirty="0" smtClean="0"/>
              <a:t>Нас вкусной рыбой</a:t>
            </a:r>
          </a:p>
          <a:p>
            <a:r>
              <a:rPr lang="ru-RU" sz="2400" dirty="0" smtClean="0"/>
              <a:t>Из </a:t>
            </a:r>
            <a:r>
              <a:rPr lang="ru-RU" sz="2400" dirty="0" err="1" smtClean="0"/>
              <a:t>Комёлы</a:t>
            </a:r>
            <a:r>
              <a:rPr lang="ru-RU" sz="2400" dirty="0" smtClean="0"/>
              <a:t> накормить…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ch0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2857500" cy="3248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248" y="1071546"/>
            <a:ext cx="4071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Был клев отменный,</a:t>
            </a:r>
          </a:p>
          <a:p>
            <a:r>
              <a:rPr lang="ru-RU" sz="2400" dirty="0" smtClean="0"/>
              <a:t>Только как мы ни старались,</a:t>
            </a:r>
          </a:p>
          <a:p>
            <a:r>
              <a:rPr lang="ru-RU" sz="2400" dirty="0" smtClean="0"/>
              <a:t>Но на рыбалку</a:t>
            </a:r>
          </a:p>
          <a:p>
            <a:r>
              <a:rPr lang="ru-RU" sz="2400" dirty="0" smtClean="0"/>
              <a:t>Не могли их разбудить.</a:t>
            </a:r>
          </a:p>
        </p:txBody>
      </p:sp>
      <p:pic>
        <p:nvPicPr>
          <p:cNvPr id="4" name="Picture 2" descr="досуг,кемпинг,палатки,поход,походники,туристский лагерь,туристы,увлечение"/>
          <p:cNvPicPr>
            <a:picLocks noChangeAspect="1" noChangeArrowheads="1"/>
          </p:cNvPicPr>
          <p:nvPr/>
        </p:nvPicPr>
        <p:blipFill>
          <a:blip r:embed="rId3" cstate="print"/>
          <a:srcRect l="7142" r="11429" b="6973"/>
          <a:stretch>
            <a:fillRect/>
          </a:stretch>
        </p:blipFill>
        <p:spPr bwMode="auto">
          <a:xfrm>
            <a:off x="4429123" y="2804891"/>
            <a:ext cx="4714877" cy="40531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385762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Вставай, Вова!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00958" y="4143380"/>
            <a:ext cx="112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Ау, Женя!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714488"/>
            <a:ext cx="57535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 Таня Юдина у нас уху варила,</a:t>
            </a:r>
          </a:p>
          <a:p>
            <a:r>
              <a:rPr lang="ru-RU" sz="2400" dirty="0" smtClean="0"/>
              <a:t>И все поверили: она не подведет.</a:t>
            </a:r>
          </a:p>
          <a:p>
            <a:r>
              <a:rPr lang="ru-RU" sz="2400" dirty="0" smtClean="0"/>
              <a:t>Хоть повариха нам стряпню свою хвалила,</a:t>
            </a:r>
          </a:p>
          <a:p>
            <a:r>
              <a:rPr lang="ru-RU" sz="2400" dirty="0" smtClean="0"/>
              <a:t>Но сыты мы такой едой на год вперед.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929066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2"/>
            <a:ext cx="4905388" cy="367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24375" r="25000"/>
          <a:stretch>
            <a:fillRect/>
          </a:stretch>
        </p:blipFill>
        <p:spPr bwMode="auto">
          <a:xfrm>
            <a:off x="6472239" y="2928934"/>
            <a:ext cx="23146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65657" r="18182" b="60726"/>
          <a:stretch>
            <a:fillRect/>
          </a:stretch>
        </p:blipFill>
        <p:spPr bwMode="auto">
          <a:xfrm rot="20317117">
            <a:off x="7926380" y="121942"/>
            <a:ext cx="964987" cy="156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0" y="714356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Мы нашу песню о походе незабвенном</a:t>
            </a:r>
          </a:p>
          <a:p>
            <a:r>
              <a:rPr lang="ru-RU" sz="2400" dirty="0" smtClean="0"/>
              <a:t>Могли б, наверно, бесконечно продолжать,</a:t>
            </a:r>
            <a:br>
              <a:rPr lang="ru-RU" sz="2400" dirty="0" smtClean="0"/>
            </a:br>
            <a:r>
              <a:rPr lang="ru-RU" sz="2400" dirty="0" smtClean="0"/>
              <a:t>Но не про всё, что было этой темной ночью </a:t>
            </a:r>
          </a:p>
          <a:p>
            <a:r>
              <a:rPr lang="ru-RU" sz="2400" dirty="0" smtClean="0"/>
              <a:t>Тогда могли на выпускном мы рассказать…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9124" cy="3500438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429124" cy="3571876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4429124" cy="3286124"/>
          </a:xfrm>
          <a:prstGeom prst="rect">
            <a:avLst/>
          </a:prstGeom>
          <a:noFill/>
        </p:spPr>
      </p:pic>
      <p:pic>
        <p:nvPicPr>
          <p:cNvPr id="9" name="Picture 2" descr="C:\Documents and Settings\User\Рабочий стол\0_596c3_f50b676c_X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4429124" cy="328612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14414" y="5143512"/>
            <a:ext cx="692948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Конец песни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2428868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Нам говорили:  вам зачем все это надо?</a:t>
            </a:r>
          </a:p>
          <a:p>
            <a:r>
              <a:rPr lang="ru-RU" sz="2400" dirty="0" smtClean="0"/>
              <a:t>А мы решили сделать жизнь поинтересней!</a:t>
            </a:r>
          </a:p>
          <a:p>
            <a:r>
              <a:rPr lang="ru-RU" sz="2400" dirty="0" smtClean="0"/>
              <a:t>Все на свободе оказаться были рады,</a:t>
            </a:r>
          </a:p>
          <a:p>
            <a:r>
              <a:rPr lang="ru-RU" sz="2400" dirty="0" smtClean="0"/>
              <a:t>И без похода мы не пели б этой песни…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8794" y="428604"/>
            <a:ext cx="5143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28 апреля 2012 года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Вечер встречи выпускников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5857892"/>
            <a:ext cx="4802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актовом зале школы через 20 лет</a:t>
            </a:r>
            <a:endParaRPr lang="ru-RU" sz="2400" dirty="0"/>
          </a:p>
        </p:txBody>
      </p:sp>
      <p:pic>
        <p:nvPicPr>
          <p:cNvPr id="1027" name="Picture 3" descr="E:\Школа\Индивидуальная работа\IMG_3990-smal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3405" t="10034" r="2841" b="5900"/>
          <a:stretch>
            <a:fillRect/>
          </a:stretch>
        </p:blipFill>
        <p:spPr bwMode="auto">
          <a:xfrm>
            <a:off x="1857356" y="1928802"/>
            <a:ext cx="5500726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557214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Фотография выпускников 1992 года вместе с учителями хороша  уже тем, </a:t>
            </a:r>
          </a:p>
          <a:p>
            <a:pPr algn="ctr"/>
            <a:r>
              <a:rPr lang="ru-RU" dirty="0" smtClean="0"/>
              <a:t>что все, изображенные на ней, моложе ровно на 20 лет.</a:t>
            </a:r>
            <a:endParaRPr lang="ru-RU" dirty="0"/>
          </a:p>
        </p:txBody>
      </p:sp>
      <p:pic>
        <p:nvPicPr>
          <p:cNvPr id="1026" name="Picture 2" descr="E:\Школа\Индивидуальная работа\img084-small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714480" y="962436"/>
            <a:ext cx="5775296" cy="4252514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214290"/>
            <a:ext cx="2780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25 мая 1992 года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3905" y="214290"/>
            <a:ext cx="3369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Электронные адреса картинок </a:t>
            </a:r>
          </a:p>
          <a:p>
            <a:pPr algn="ctr"/>
            <a:r>
              <a:rPr lang="ru-RU" i="1" dirty="0" smtClean="0">
                <a:solidFill>
                  <a:srgbClr val="663300"/>
                </a:solidFill>
              </a:rPr>
              <a:t>(слайды обозначены номерами)</a:t>
            </a:r>
            <a:endParaRPr lang="ru-RU" i="1" dirty="0">
              <a:solidFill>
                <a:srgbClr val="6633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071546"/>
          <a:ext cx="9144000" cy="49349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596"/>
                <a:gridCol w="4071966"/>
                <a:gridCol w="357190"/>
                <a:gridCol w="4286248"/>
              </a:tblGrid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2"/>
                        </a:rPr>
                        <a:t>http://img-fotki.yandex.ru/get/5109/deizi2009.b/0_596c3_f50b676c_XL</a:t>
                      </a:r>
                      <a:r>
                        <a:rPr lang="ru-RU" sz="12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</a:p>
                    <a:p>
                      <a:pPr algn="ctr"/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3"/>
                        </a:rPr>
                        <a:t>http://openclipart.org/image/800px/svg_to_png/8310/Gerald_G_Sleeping_in_a_tent.png</a:t>
                      </a: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</a:txBody>
                  <a:tcPr/>
                </a:tc>
              </a:tr>
              <a:tr h="40965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4"/>
                        </a:rPr>
                        <a:t>http://post.kards.qip.ru/images/postcard/b2/9f/696242.jpg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http://www.zerkalov.org/files/90f.gif</a:t>
                      </a:r>
                      <a:r>
                        <a:rPr lang="ru-RU" sz="12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</a:tr>
              <a:tr h="5261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6"/>
                        </a:rPr>
                        <a:t>http://www.ucheba.ru/repetitor-article/pix/uploadFCK/Image/abitur41_04.jpg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7"/>
                        </a:rPr>
                        <a:t>http://files.la-cascade.webnode.com/200000882-001d301174/fishing.jpg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8"/>
                        </a:rPr>
                        <a:t>http://www.oreninform.ru/upload/iblock/472/4.10%20euipolswfxhgldan%201%20+.jpg</a:t>
                      </a:r>
                      <a:r>
                        <a:rPr lang="ru-RU" sz="1200" dirty="0" smtClean="0"/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9"/>
                        </a:rPr>
                        <a:t>http://animo2.ucoz.ru/_ph/14/2/320126310.gif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0"/>
                        </a:rPr>
                        <a:t>http://www.resimsevdasi.com/data/media/297/ch050.gif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1"/>
                        </a:rPr>
                        <a:t>http://laconoscenzarendeliberiblog.files.wordpress.com/2009/09/8719_1163084836183_1199720650_30612449_178817_n.jpg</a:t>
                      </a:r>
                      <a:r>
                        <a:rPr lang="ru-RU" sz="1200" dirty="0" smtClean="0"/>
                        <a:t> </a:t>
                      </a:r>
                    </a:p>
                  </a:txBody>
                  <a:tcPr/>
                </a:tc>
              </a:tr>
              <a:tr h="5022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2"/>
                        </a:rPr>
                        <a:t>http://www.ebftour.ru/images/load/Image/turist.jpg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hlinkClick r:id="rId13"/>
                        </a:rPr>
                        <a:t>http://www.clipartov.net/show-68-44.html</a:t>
                      </a:r>
                      <a:r>
                        <a:rPr lang="ru-RU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</a:tr>
              <a:tr h="52940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4"/>
                        </a:rPr>
                        <a:t>http://school.discoveryeducation.com/clipart/images/reading_tent_color.gif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5"/>
                        </a:rPr>
                        <a:t>http://www.examiner.com/images/blog/wysiwyg/image/Tent_Pic(2).gif</a:t>
                      </a:r>
                      <a:r>
                        <a:rPr lang="ru-RU" sz="1200" dirty="0" smtClean="0"/>
                        <a:t> </a:t>
                      </a:r>
                    </a:p>
                  </a:txBody>
                  <a:tcPr/>
                </a:tc>
              </a:tr>
              <a:tr h="59214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6"/>
                        </a:rPr>
                        <a:t>http://img213.imageshack.us/img213/2112/antifb34gi0.jpg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6720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17"/>
                        </a:rPr>
                        <a:t>http://mylearningpod.org/2011bcps44/wp-content/uploads/2011/03/camp_animation.gif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2" descr="oblaka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087673" cy="135729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5183" r="4543"/>
          <a:stretch>
            <a:fillRect/>
          </a:stretch>
        </p:blipFill>
        <p:spPr bwMode="auto">
          <a:xfrm>
            <a:off x="1714480" y="785794"/>
            <a:ext cx="5786446" cy="419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43042" y="5072074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Десятый класс, десятый класс уже закончен,</a:t>
            </a:r>
          </a:p>
          <a:p>
            <a:r>
              <a:rPr lang="ru-RU" sz="2400" dirty="0" smtClean="0"/>
              <a:t>Конечно, трудно расставаться навсегда.</a:t>
            </a:r>
          </a:p>
          <a:p>
            <a:r>
              <a:rPr lang="ru-RU" sz="2400" dirty="0" smtClean="0"/>
              <a:t>За это время мы сдружились очень-очень</a:t>
            </a:r>
          </a:p>
          <a:p>
            <a:r>
              <a:rPr lang="ru-RU" sz="2400" dirty="0" smtClean="0"/>
              <a:t>И эти годы не забудем никогда.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714488"/>
            <a:ext cx="257176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1238069"/>
              </p:ext>
            </p:extLst>
          </p:nvPr>
        </p:nvGraphicFramePr>
        <p:xfrm>
          <a:off x="2964645" y="1988840"/>
          <a:ext cx="928694" cy="1027271"/>
        </p:xfrm>
        <a:graphic>
          <a:graphicData uri="http://schemas.openxmlformats.org/presentationml/2006/ole">
            <p:oleObj spid="_x0000_s1026" name="Слайд" r:id="rId5" imgW="4568937" imgH="3425921" progId="PowerPoint.Slide.12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00364" y="2857496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Мы на прощание картошку посадили,</a:t>
            </a:r>
          </a:p>
          <a:p>
            <a:r>
              <a:rPr lang="ru-RU" sz="2400" dirty="0" smtClean="0"/>
              <a:t>Копайте осенью и вспоминайте нас,</a:t>
            </a:r>
          </a:p>
          <a:p>
            <a:r>
              <a:rPr lang="ru-RU" sz="2400" dirty="0" smtClean="0"/>
              <a:t>А меж экзаменами мы в поход сходили,</a:t>
            </a:r>
          </a:p>
          <a:p>
            <a:r>
              <a:rPr lang="ru-RU" sz="2400" dirty="0" smtClean="0"/>
              <a:t>И о походе мы расскажем вам сейчас.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714752"/>
            <a:ext cx="5230087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1357298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Маршрут походный получился очень сложен:</a:t>
            </a:r>
          </a:p>
          <a:p>
            <a:r>
              <a:rPr lang="ru-RU" sz="2400" dirty="0" smtClean="0"/>
              <a:t>Сначала поездом, потом пять вёрст вперед.</a:t>
            </a:r>
          </a:p>
          <a:p>
            <a:r>
              <a:rPr lang="ru-RU" sz="2400" dirty="0" smtClean="0"/>
              <a:t>И оказалось: отдыхать мы тоже можем,</a:t>
            </a:r>
          </a:p>
          <a:p>
            <a:r>
              <a:rPr lang="ru-RU" sz="2400" dirty="0" smtClean="0"/>
              <a:t>И не помеха нам, что сверху дождь идет.</a:t>
            </a:r>
          </a:p>
        </p:txBody>
      </p:sp>
      <p:pic>
        <p:nvPicPr>
          <p:cNvPr id="4" name="Picture 3" descr="C:\Documents and Settings\User\Рабочий стол\320126310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654439">
            <a:off x="6371983" y="220703"/>
            <a:ext cx="1973525" cy="3961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6248" y="2143116"/>
            <a:ext cx="42863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Нашли местечко на </a:t>
            </a:r>
            <a:r>
              <a:rPr lang="ru-RU" sz="2400" dirty="0" err="1" smtClean="0"/>
              <a:t>Комёле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                              то, что надо,</a:t>
            </a:r>
          </a:p>
          <a:p>
            <a:r>
              <a:rPr lang="ru-RU" sz="2400" dirty="0" smtClean="0"/>
              <a:t>И  рюкзаки освободить </a:t>
            </a:r>
          </a:p>
          <a:p>
            <a:r>
              <a:rPr lang="ru-RU" sz="2400" dirty="0" smtClean="0"/>
              <a:t>                           тут час настал,</a:t>
            </a:r>
          </a:p>
          <a:p>
            <a:r>
              <a:rPr lang="ru-RU" sz="2400" dirty="0" smtClean="0"/>
              <a:t>А Вова сразу насмешил </a:t>
            </a:r>
          </a:p>
          <a:p>
            <a:r>
              <a:rPr lang="ru-RU" sz="2400" dirty="0" smtClean="0"/>
              <a:t>                            всех до упаду:</a:t>
            </a:r>
          </a:p>
          <a:p>
            <a:r>
              <a:rPr lang="ru-RU" sz="2400" dirty="0" smtClean="0"/>
              <a:t>Он одеяло </a:t>
            </a:r>
          </a:p>
          <a:p>
            <a:r>
              <a:rPr lang="ru-RU" sz="2400" dirty="0" smtClean="0"/>
              <a:t>     с пододеяльником достал.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r="50685"/>
          <a:stretch>
            <a:fillRect/>
          </a:stretch>
        </p:blipFill>
        <p:spPr bwMode="auto">
          <a:xfrm>
            <a:off x="857224" y="2000240"/>
            <a:ext cx="282640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857232"/>
            <a:ext cx="5637927" cy="371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57356" y="5000636"/>
            <a:ext cx="56966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 вот Марине пододеяльника не надо,</a:t>
            </a:r>
          </a:p>
          <a:p>
            <a:r>
              <a:rPr lang="ru-RU" sz="2400" dirty="0" smtClean="0"/>
              <a:t>Ведь ей учебники по русскому важны…</a:t>
            </a:r>
          </a:p>
          <a:p>
            <a:r>
              <a:rPr lang="ru-RU" sz="2400" dirty="0" smtClean="0"/>
              <a:t>Но в результате, вы, наверно, догадались:</a:t>
            </a:r>
          </a:p>
          <a:p>
            <a:r>
              <a:rPr lang="ru-RU" sz="2400" dirty="0" smtClean="0"/>
              <a:t>Они в походе оказались не нужны.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t="10112" b="34878"/>
          <a:stretch>
            <a:fillRect/>
          </a:stretch>
        </p:blipFill>
        <p:spPr bwMode="auto">
          <a:xfrm>
            <a:off x="2143108" y="785794"/>
            <a:ext cx="5029200" cy="3571900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57356" y="4857760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 первым делом мы решили искупаться,</a:t>
            </a:r>
          </a:p>
          <a:p>
            <a:r>
              <a:rPr lang="ru-RU" sz="2400" dirty="0" smtClean="0"/>
              <a:t>Хоть гром гремит и нет купальников с собой,</a:t>
            </a:r>
          </a:p>
          <a:p>
            <a:r>
              <a:rPr lang="ru-RU" sz="2400" dirty="0" smtClean="0"/>
              <a:t>Друг друга в этот раз не стали мы стесняться:</a:t>
            </a:r>
          </a:p>
          <a:p>
            <a:r>
              <a:rPr lang="ru-RU" sz="2400" dirty="0" smtClean="0"/>
              <a:t>Трусы семейные взметнулись над водой.</a:t>
            </a:r>
          </a:p>
        </p:txBody>
      </p:sp>
      <p:sp>
        <p:nvSpPr>
          <p:cNvPr id="12" name="Блок-схема: задержка 11"/>
          <p:cNvSpPr/>
          <p:nvPr/>
        </p:nvSpPr>
        <p:spPr>
          <a:xfrm rot="1765460">
            <a:off x="4160293" y="2684930"/>
            <a:ext cx="283985" cy="434285"/>
          </a:xfrm>
          <a:prstGeom prst="flowChartDelay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адержка 12"/>
          <p:cNvSpPr/>
          <p:nvPr/>
        </p:nvSpPr>
        <p:spPr>
          <a:xfrm rot="12773285">
            <a:off x="3678105" y="2473643"/>
            <a:ext cx="307164" cy="481955"/>
          </a:xfrm>
          <a:prstGeom prst="flowChartDelay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36371" t="89374" r="45482" b="682"/>
          <a:stretch>
            <a:fillRect/>
          </a:stretch>
        </p:blipFill>
        <p:spPr bwMode="auto">
          <a:xfrm>
            <a:off x="3071802" y="4000504"/>
            <a:ext cx="914400" cy="3429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2" descr="oblaka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2087673" cy="1357298"/>
          </a:xfrm>
          <a:prstGeom prst="rect">
            <a:avLst/>
          </a:prstGeom>
          <a:noFill/>
        </p:spPr>
      </p:pic>
      <p:pic>
        <p:nvPicPr>
          <p:cNvPr id="57346" name="Picture 2" descr="E:\camp_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6197" y="2214554"/>
            <a:ext cx="5927803" cy="46434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3108" y="857232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 это было, трудно нам самим поверить:</a:t>
            </a:r>
          </a:p>
          <a:p>
            <a:r>
              <a:rPr lang="ru-RU" sz="2400" dirty="0" smtClean="0"/>
              <a:t>Костер горит, и котелок дымит над ним,</a:t>
            </a:r>
          </a:p>
          <a:p>
            <a:r>
              <a:rPr lang="ru-RU" sz="2400" dirty="0" smtClean="0"/>
              <a:t>Свою палатку мы поставили на берег,</a:t>
            </a:r>
          </a:p>
          <a:p>
            <a:r>
              <a:rPr lang="ru-RU" sz="2400" dirty="0" smtClean="0"/>
              <a:t>Хоть чай готов, но мы сидим и говорим… 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655</Words>
  <Application>Microsoft Office PowerPoint</Application>
  <PresentationFormat>Экран (4:3)</PresentationFormat>
  <Paragraphs>136</Paragraphs>
  <Slides>20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Походная песня выпускников 1992 года</dc:title>
  <dc:subject>Конкурс</dc:subject>
  <dc:creator>Кунташева Г.А.</dc:creator>
  <cp:lastModifiedBy>User</cp:lastModifiedBy>
  <cp:revision>84</cp:revision>
  <dcterms:created xsi:type="dcterms:W3CDTF">2012-05-07T04:48:24Z</dcterms:created>
  <dcterms:modified xsi:type="dcterms:W3CDTF">2012-05-08T03:01:32Z</dcterms:modified>
</cp:coreProperties>
</file>