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7A525B2C-C2D4-4DE5-9581-F7AE7CA93939}" type="datetimeFigureOut">
              <a:rPr lang="ru-RU"/>
              <a:pPr>
                <a:defRPr/>
              </a:pPr>
              <a:t>27.11.2011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162295B9-4BC4-4C92-8646-B81AD21024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536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648380C-C2E7-43FF-94E6-23E4F1C03D0D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379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EE881EF-2710-4390-89D0-647F6B59B944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36D8DC5-8C9B-42E7-9921-9B2044BC0E0B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>
              <a:solidFill>
                <a:srgbClr val="000000"/>
              </a:solidFill>
            </a:endParaRPr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9A7B104-BA74-4FCD-BFBB-7F36A45F74C9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711F9A2-FB1D-4BB2-B04E-539D4A188A84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89578CD-A514-478E-BEED-0AE7995700C4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560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A7023EC-B54C-439D-B478-54EC904ABA3F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765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B25E11F-3EEB-4780-9D32-61719A87D658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969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84BBAB7-DDB7-4760-BA80-2476F7E272EF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174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9A97CDA-7A00-44DF-9083-603049A6B49B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auto">
          <a:xfrm>
            <a:off x="901700" y="3378200"/>
            <a:ext cx="5359400" cy="2425700"/>
          </a:xfrm>
          <a:custGeom>
            <a:avLst/>
            <a:gdLst/>
            <a:ahLst/>
            <a:cxnLst>
              <a:cxn ang="0">
                <a:pos x="0" y="1525"/>
              </a:cxn>
              <a:cxn ang="0">
                <a:pos x="79" y="1498"/>
              </a:cxn>
              <a:cxn ang="0">
                <a:pos x="753" y="1223"/>
              </a:cxn>
              <a:cxn ang="0">
                <a:pos x="1048" y="1054"/>
              </a:cxn>
              <a:cxn ang="0">
                <a:pos x="1122" y="1007"/>
              </a:cxn>
              <a:cxn ang="0">
                <a:pos x="1164" y="974"/>
              </a:cxn>
              <a:cxn ang="0">
                <a:pos x="1164" y="918"/>
              </a:cxn>
              <a:cxn ang="0">
                <a:pos x="1637" y="734"/>
              </a:cxn>
              <a:cxn ang="0">
                <a:pos x="1715" y="731"/>
              </a:cxn>
              <a:cxn ang="0">
                <a:pos x="1787" y="725"/>
              </a:cxn>
              <a:cxn ang="0">
                <a:pos x="1901" y="707"/>
              </a:cxn>
              <a:cxn ang="0">
                <a:pos x="2015" y="678"/>
              </a:cxn>
              <a:cxn ang="0">
                <a:pos x="2162" y="620"/>
              </a:cxn>
              <a:cxn ang="0">
                <a:pos x="2069" y="578"/>
              </a:cxn>
              <a:cxn ang="0">
                <a:pos x="2195" y="605"/>
              </a:cxn>
              <a:cxn ang="0">
                <a:pos x="2276" y="578"/>
              </a:cxn>
              <a:cxn ang="0">
                <a:pos x="2186" y="533"/>
              </a:cxn>
              <a:cxn ang="0">
                <a:pos x="2309" y="560"/>
              </a:cxn>
              <a:cxn ang="0">
                <a:pos x="2399" y="521"/>
              </a:cxn>
              <a:cxn ang="0">
                <a:pos x="2315" y="470"/>
              </a:cxn>
              <a:cxn ang="0">
                <a:pos x="2453" y="494"/>
              </a:cxn>
              <a:cxn ang="0">
                <a:pos x="2619" y="430"/>
              </a:cxn>
              <a:cxn ang="0">
                <a:pos x="2888" y="302"/>
              </a:cxn>
              <a:cxn ang="0">
                <a:pos x="3099" y="182"/>
              </a:cxn>
              <a:cxn ang="0">
                <a:pos x="3376" y="0"/>
              </a:cxn>
              <a:cxn ang="0">
                <a:pos x="3016" y="144"/>
              </a:cxn>
              <a:cxn ang="0">
                <a:pos x="2801" y="230"/>
              </a:cxn>
              <a:cxn ang="0">
                <a:pos x="2619" y="302"/>
              </a:cxn>
              <a:cxn ang="0">
                <a:pos x="2386" y="398"/>
              </a:cxn>
              <a:cxn ang="0">
                <a:pos x="2146" y="478"/>
              </a:cxn>
              <a:cxn ang="0">
                <a:pos x="1792" y="624"/>
              </a:cxn>
              <a:cxn ang="0">
                <a:pos x="1601" y="710"/>
              </a:cxn>
              <a:cxn ang="0">
                <a:pos x="1135" y="886"/>
              </a:cxn>
              <a:cxn ang="0">
                <a:pos x="1098" y="871"/>
              </a:cxn>
              <a:cxn ang="0">
                <a:pos x="993" y="871"/>
              </a:cxn>
              <a:cxn ang="0">
                <a:pos x="450" y="1039"/>
              </a:cxn>
              <a:cxn ang="0">
                <a:pos x="8" y="1214"/>
              </a:cxn>
              <a:cxn ang="0">
                <a:pos x="27" y="1240"/>
              </a:cxn>
              <a:cxn ang="0">
                <a:pos x="35" y="1237"/>
              </a:cxn>
              <a:cxn ang="0">
                <a:pos x="10" y="1528"/>
              </a:cxn>
              <a:cxn ang="0">
                <a:pos x="0" y="1525"/>
              </a:cxn>
            </a:cxnLst>
            <a:rect l="0" t="0" r="r" b="b"/>
            <a:pathLst>
              <a:path w="3376" h="1528">
                <a:moveTo>
                  <a:pt x="0" y="1525"/>
                </a:moveTo>
                <a:lnTo>
                  <a:pt x="79" y="1498"/>
                </a:lnTo>
                <a:lnTo>
                  <a:pt x="753" y="1223"/>
                </a:lnTo>
                <a:lnTo>
                  <a:pt x="1048" y="1054"/>
                </a:lnTo>
                <a:lnTo>
                  <a:pt x="1122" y="1007"/>
                </a:lnTo>
                <a:lnTo>
                  <a:pt x="1164" y="974"/>
                </a:lnTo>
                <a:lnTo>
                  <a:pt x="1164" y="918"/>
                </a:lnTo>
                <a:lnTo>
                  <a:pt x="1637" y="734"/>
                </a:lnTo>
                <a:lnTo>
                  <a:pt x="1715" y="731"/>
                </a:lnTo>
                <a:lnTo>
                  <a:pt x="1787" y="725"/>
                </a:lnTo>
                <a:lnTo>
                  <a:pt x="1901" y="707"/>
                </a:lnTo>
                <a:lnTo>
                  <a:pt x="2015" y="678"/>
                </a:lnTo>
                <a:lnTo>
                  <a:pt x="2162" y="620"/>
                </a:lnTo>
                <a:lnTo>
                  <a:pt x="2069" y="578"/>
                </a:lnTo>
                <a:lnTo>
                  <a:pt x="2195" y="605"/>
                </a:lnTo>
                <a:lnTo>
                  <a:pt x="2276" y="578"/>
                </a:lnTo>
                <a:lnTo>
                  <a:pt x="2186" y="533"/>
                </a:lnTo>
                <a:lnTo>
                  <a:pt x="2309" y="560"/>
                </a:lnTo>
                <a:lnTo>
                  <a:pt x="2399" y="521"/>
                </a:lnTo>
                <a:lnTo>
                  <a:pt x="2315" y="470"/>
                </a:lnTo>
                <a:lnTo>
                  <a:pt x="2453" y="494"/>
                </a:lnTo>
                <a:lnTo>
                  <a:pt x="2619" y="430"/>
                </a:lnTo>
                <a:lnTo>
                  <a:pt x="2888" y="302"/>
                </a:lnTo>
                <a:lnTo>
                  <a:pt x="3099" y="182"/>
                </a:lnTo>
                <a:lnTo>
                  <a:pt x="3376" y="0"/>
                </a:lnTo>
                <a:lnTo>
                  <a:pt x="3016" y="144"/>
                </a:lnTo>
                <a:lnTo>
                  <a:pt x="2801" y="230"/>
                </a:lnTo>
                <a:lnTo>
                  <a:pt x="2619" y="302"/>
                </a:lnTo>
                <a:lnTo>
                  <a:pt x="2386" y="398"/>
                </a:lnTo>
                <a:lnTo>
                  <a:pt x="2146" y="478"/>
                </a:lnTo>
                <a:lnTo>
                  <a:pt x="1792" y="624"/>
                </a:lnTo>
                <a:lnTo>
                  <a:pt x="1601" y="710"/>
                </a:lnTo>
                <a:lnTo>
                  <a:pt x="1135" y="886"/>
                </a:lnTo>
                <a:lnTo>
                  <a:pt x="1098" y="871"/>
                </a:lnTo>
                <a:lnTo>
                  <a:pt x="993" y="871"/>
                </a:lnTo>
                <a:lnTo>
                  <a:pt x="450" y="1039"/>
                </a:lnTo>
                <a:lnTo>
                  <a:pt x="8" y="1214"/>
                </a:lnTo>
                <a:lnTo>
                  <a:pt x="27" y="1240"/>
                </a:lnTo>
                <a:lnTo>
                  <a:pt x="35" y="1237"/>
                </a:lnTo>
                <a:lnTo>
                  <a:pt x="10" y="1528"/>
                </a:lnTo>
                <a:lnTo>
                  <a:pt x="0" y="1525"/>
                </a:lnTo>
              </a:path>
            </a:pathLst>
          </a:custGeom>
          <a:solidFill>
            <a:srgbClr val="000000">
              <a:alpha val="50000"/>
            </a:srgbClr>
          </a:solidFill>
          <a:ln w="9525">
            <a:noFill/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ru-RU">
              <a:solidFill>
                <a:srgbClr val="FFCC66"/>
              </a:solidFill>
              <a:latin typeface="+mn-lt"/>
            </a:endParaRPr>
          </a:p>
        </p:txBody>
      </p: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296863" y="3022600"/>
            <a:ext cx="976312" cy="2828925"/>
            <a:chOff x="187" y="1904"/>
            <a:chExt cx="615" cy="1782"/>
          </a:xfrm>
        </p:grpSpPr>
        <p:grpSp>
          <p:nvGrpSpPr>
            <p:cNvPr id="6" name="Group 4"/>
            <p:cNvGrpSpPr>
              <a:grpSpLocks/>
            </p:cNvGrpSpPr>
            <p:nvPr/>
          </p:nvGrpSpPr>
          <p:grpSpPr bwMode="auto">
            <a:xfrm>
              <a:off x="187" y="3207"/>
              <a:ext cx="438" cy="479"/>
              <a:chOff x="187" y="3207"/>
              <a:chExt cx="438" cy="479"/>
            </a:xfrm>
          </p:grpSpPr>
          <p:sp>
            <p:nvSpPr>
              <p:cNvPr id="8" name="Oval 5"/>
              <p:cNvSpPr>
                <a:spLocks noChangeArrowheads="1"/>
              </p:cNvSpPr>
              <p:nvPr/>
            </p:nvSpPr>
            <p:spPr bwMode="auto">
              <a:xfrm>
                <a:off x="187" y="3544"/>
                <a:ext cx="435" cy="142"/>
              </a:xfrm>
              <a:prstGeom prst="ellipse">
                <a:avLst/>
              </a:pr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9" name="Oval 6"/>
              <p:cNvSpPr>
                <a:spLocks noChangeArrowheads="1"/>
              </p:cNvSpPr>
              <p:nvPr/>
            </p:nvSpPr>
            <p:spPr bwMode="auto">
              <a:xfrm>
                <a:off x="188" y="3534"/>
                <a:ext cx="437" cy="141"/>
              </a:xfrm>
              <a:prstGeom prst="ellipse">
                <a:avLst/>
              </a:prstGeom>
              <a:gradFill rotWithShape="0">
                <a:gsLst>
                  <a:gs pos="0">
                    <a:srgbClr val="000000"/>
                  </a:gs>
                  <a:gs pos="50000">
                    <a:schemeClr val="bg1"/>
                  </a:gs>
                  <a:gs pos="100000">
                    <a:srgbClr val="000000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0" name="Oval 7"/>
              <p:cNvSpPr>
                <a:spLocks noChangeArrowheads="1"/>
              </p:cNvSpPr>
              <p:nvPr/>
            </p:nvSpPr>
            <p:spPr bwMode="auto">
              <a:xfrm>
                <a:off x="275" y="3207"/>
                <a:ext cx="267" cy="8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1" name="Oval 8"/>
              <p:cNvSpPr>
                <a:spLocks noChangeArrowheads="1"/>
              </p:cNvSpPr>
              <p:nvPr/>
            </p:nvSpPr>
            <p:spPr bwMode="auto">
              <a:xfrm>
                <a:off x="277" y="3207"/>
                <a:ext cx="261" cy="70"/>
              </a:xfrm>
              <a:prstGeom prst="ellipse">
                <a:avLst/>
              </a:pr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2" name="AutoShape 9"/>
              <p:cNvSpPr>
                <a:spLocks noChangeArrowheads="1"/>
              </p:cNvSpPr>
              <p:nvPr/>
            </p:nvSpPr>
            <p:spPr bwMode="auto">
              <a:xfrm flipV="1">
                <a:off x="187" y="3253"/>
                <a:ext cx="438" cy="116"/>
              </a:xfrm>
              <a:custGeom>
                <a:avLst/>
                <a:gdLst>
                  <a:gd name="G0" fmla="+- 5399 0 0"/>
                  <a:gd name="G1" fmla="+- 21600 0 5399"/>
                  <a:gd name="G2" fmla="*/ 5399 1 2"/>
                  <a:gd name="G3" fmla="+- 21600 0 G2"/>
                  <a:gd name="G4" fmla="+/ 5399 21600 2"/>
                  <a:gd name="G5" fmla="+/ G1 0 2"/>
                  <a:gd name="G6" fmla="*/ 21600 21600 5399"/>
                  <a:gd name="G7" fmla="*/ G6 1 2"/>
                  <a:gd name="G8" fmla="+- 21600 0 G7"/>
                  <a:gd name="G9" fmla="*/ 21600 1 2"/>
                  <a:gd name="G10" fmla="+- 5399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399" y="21600"/>
                    </a:lnTo>
                    <a:lnTo>
                      <a:pt x="16201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3" name="Rectangle 10"/>
              <p:cNvSpPr>
                <a:spLocks noChangeArrowheads="1"/>
              </p:cNvSpPr>
              <p:nvPr/>
            </p:nvSpPr>
            <p:spPr bwMode="auto">
              <a:xfrm>
                <a:off x="187" y="3383"/>
                <a:ext cx="436" cy="233"/>
              </a:xfrm>
              <a:prstGeom prst="rect">
                <a:avLst/>
              </a:prstGeom>
              <a:gradFill rotWithShape="0">
                <a:gsLst>
                  <a:gs pos="0">
                    <a:srgbClr val="000000"/>
                  </a:gs>
                  <a:gs pos="50000">
                    <a:schemeClr val="bg1"/>
                  </a:gs>
                  <a:gs pos="100000">
                    <a:srgbClr val="000000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4" name="Oval 11"/>
              <p:cNvSpPr>
                <a:spLocks noChangeArrowheads="1"/>
              </p:cNvSpPr>
              <p:nvPr/>
            </p:nvSpPr>
            <p:spPr bwMode="auto">
              <a:xfrm>
                <a:off x="187" y="3329"/>
                <a:ext cx="436" cy="91"/>
              </a:xfrm>
              <a:prstGeom prst="ellipse">
                <a:avLst/>
              </a:pr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5" name="Freeform 12"/>
              <p:cNvSpPr>
                <a:spLocks/>
              </p:cNvSpPr>
              <p:nvPr/>
            </p:nvSpPr>
            <p:spPr bwMode="auto">
              <a:xfrm>
                <a:off x="216" y="3282"/>
                <a:ext cx="113" cy="393"/>
              </a:xfrm>
              <a:custGeom>
                <a:avLst/>
                <a:gdLst/>
                <a:ahLst/>
                <a:cxnLst>
                  <a:cxn ang="0">
                    <a:pos x="68" y="0"/>
                  </a:cxn>
                  <a:cxn ang="0">
                    <a:pos x="0" y="110"/>
                  </a:cxn>
                  <a:cxn ang="0">
                    <a:pos x="3" y="361"/>
                  </a:cxn>
                  <a:cxn ang="0">
                    <a:pos x="36" y="379"/>
                  </a:cxn>
                  <a:cxn ang="0">
                    <a:pos x="63" y="385"/>
                  </a:cxn>
                  <a:cxn ang="0">
                    <a:pos x="92" y="392"/>
                  </a:cxn>
                  <a:cxn ang="0">
                    <a:pos x="90" y="136"/>
                  </a:cxn>
                  <a:cxn ang="0">
                    <a:pos x="112" y="10"/>
                  </a:cxn>
                  <a:cxn ang="0">
                    <a:pos x="102" y="10"/>
                  </a:cxn>
                  <a:cxn ang="0">
                    <a:pos x="81" y="6"/>
                  </a:cxn>
                  <a:cxn ang="0">
                    <a:pos x="68" y="0"/>
                  </a:cxn>
                </a:cxnLst>
                <a:rect l="0" t="0" r="r" b="b"/>
                <a:pathLst>
                  <a:path w="113" h="393">
                    <a:moveTo>
                      <a:pt x="68" y="0"/>
                    </a:moveTo>
                    <a:lnTo>
                      <a:pt x="0" y="110"/>
                    </a:lnTo>
                    <a:lnTo>
                      <a:pt x="3" y="361"/>
                    </a:lnTo>
                    <a:lnTo>
                      <a:pt x="36" y="379"/>
                    </a:lnTo>
                    <a:lnTo>
                      <a:pt x="63" y="385"/>
                    </a:lnTo>
                    <a:lnTo>
                      <a:pt x="92" y="392"/>
                    </a:lnTo>
                    <a:lnTo>
                      <a:pt x="90" y="136"/>
                    </a:lnTo>
                    <a:lnTo>
                      <a:pt x="112" y="10"/>
                    </a:lnTo>
                    <a:lnTo>
                      <a:pt x="102" y="10"/>
                    </a:lnTo>
                    <a:lnTo>
                      <a:pt x="81" y="6"/>
                    </a:lnTo>
                    <a:lnTo>
                      <a:pt x="68" y="0"/>
                    </a:lnTo>
                  </a:path>
                </a:pathLst>
              </a:custGeom>
              <a:gradFill rotWithShape="0">
                <a:gsLst>
                  <a:gs pos="0">
                    <a:srgbClr val="590000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6" name="Oval 13"/>
              <p:cNvSpPr>
                <a:spLocks noChangeArrowheads="1"/>
              </p:cNvSpPr>
              <p:nvPr/>
            </p:nvSpPr>
            <p:spPr bwMode="auto">
              <a:xfrm>
                <a:off x="297" y="3221"/>
                <a:ext cx="222" cy="45"/>
              </a:xfrm>
              <a:prstGeom prst="ellipse">
                <a:avLst/>
              </a:pr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7" name="Oval 14"/>
              <p:cNvSpPr>
                <a:spLocks noChangeArrowheads="1"/>
              </p:cNvSpPr>
              <p:nvPr/>
            </p:nvSpPr>
            <p:spPr bwMode="auto">
              <a:xfrm>
                <a:off x="192" y="3332"/>
                <a:ext cx="418" cy="86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8" name="Freeform 15"/>
              <p:cNvSpPr>
                <a:spLocks/>
              </p:cNvSpPr>
              <p:nvPr/>
            </p:nvSpPr>
            <p:spPr bwMode="auto">
              <a:xfrm>
                <a:off x="232" y="3283"/>
                <a:ext cx="67" cy="369"/>
              </a:xfrm>
              <a:custGeom>
                <a:avLst/>
                <a:gdLst/>
                <a:ahLst/>
                <a:cxnLst>
                  <a:cxn ang="0">
                    <a:pos x="0" y="133"/>
                  </a:cxn>
                  <a:cxn ang="0">
                    <a:pos x="0" y="357"/>
                  </a:cxn>
                  <a:cxn ang="0">
                    <a:pos x="20" y="368"/>
                  </a:cxn>
                  <a:cxn ang="0">
                    <a:pos x="20" y="141"/>
                  </a:cxn>
                  <a:cxn ang="0">
                    <a:pos x="20" y="125"/>
                  </a:cxn>
                  <a:cxn ang="0">
                    <a:pos x="29" y="111"/>
                  </a:cxn>
                  <a:cxn ang="0">
                    <a:pos x="66" y="4"/>
                  </a:cxn>
                  <a:cxn ang="0">
                    <a:pos x="59" y="0"/>
                  </a:cxn>
                  <a:cxn ang="0">
                    <a:pos x="8" y="113"/>
                  </a:cxn>
                  <a:cxn ang="0">
                    <a:pos x="0" y="133"/>
                  </a:cxn>
                </a:cxnLst>
                <a:rect l="0" t="0" r="r" b="b"/>
                <a:pathLst>
                  <a:path w="67" h="369">
                    <a:moveTo>
                      <a:pt x="0" y="133"/>
                    </a:moveTo>
                    <a:lnTo>
                      <a:pt x="0" y="357"/>
                    </a:lnTo>
                    <a:lnTo>
                      <a:pt x="20" y="368"/>
                    </a:lnTo>
                    <a:lnTo>
                      <a:pt x="20" y="141"/>
                    </a:lnTo>
                    <a:lnTo>
                      <a:pt x="20" y="125"/>
                    </a:lnTo>
                    <a:lnTo>
                      <a:pt x="29" y="111"/>
                    </a:lnTo>
                    <a:lnTo>
                      <a:pt x="66" y="4"/>
                    </a:lnTo>
                    <a:lnTo>
                      <a:pt x="59" y="0"/>
                    </a:lnTo>
                    <a:lnTo>
                      <a:pt x="8" y="113"/>
                    </a:lnTo>
                    <a:lnTo>
                      <a:pt x="0" y="133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9" name="Freeform 16"/>
              <p:cNvSpPr>
                <a:spLocks/>
              </p:cNvSpPr>
              <p:nvPr/>
            </p:nvSpPr>
            <p:spPr bwMode="auto">
              <a:xfrm>
                <a:off x="521" y="3275"/>
                <a:ext cx="99" cy="363"/>
              </a:xfrm>
              <a:custGeom>
                <a:avLst/>
                <a:gdLst/>
                <a:ahLst/>
                <a:cxnLst>
                  <a:cxn ang="0">
                    <a:pos x="98" y="102"/>
                  </a:cxn>
                  <a:cxn ang="0">
                    <a:pos x="98" y="348"/>
                  </a:cxn>
                  <a:cxn ang="0">
                    <a:pos x="81" y="362"/>
                  </a:cxn>
                  <a:cxn ang="0">
                    <a:pos x="81" y="106"/>
                  </a:cxn>
                  <a:cxn ang="0">
                    <a:pos x="0" y="4"/>
                  </a:cxn>
                  <a:cxn ang="0">
                    <a:pos x="7" y="0"/>
                  </a:cxn>
                  <a:cxn ang="0">
                    <a:pos x="98" y="102"/>
                  </a:cxn>
                </a:cxnLst>
                <a:rect l="0" t="0" r="r" b="b"/>
                <a:pathLst>
                  <a:path w="99" h="363">
                    <a:moveTo>
                      <a:pt x="98" y="102"/>
                    </a:moveTo>
                    <a:lnTo>
                      <a:pt x="98" y="348"/>
                    </a:lnTo>
                    <a:lnTo>
                      <a:pt x="81" y="362"/>
                    </a:lnTo>
                    <a:lnTo>
                      <a:pt x="81" y="106"/>
                    </a:lnTo>
                    <a:lnTo>
                      <a:pt x="0" y="4"/>
                    </a:lnTo>
                    <a:lnTo>
                      <a:pt x="7" y="0"/>
                    </a:lnTo>
                    <a:lnTo>
                      <a:pt x="98" y="102"/>
                    </a:ln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0" name="Freeform 17"/>
              <p:cNvSpPr>
                <a:spLocks/>
              </p:cNvSpPr>
              <p:nvPr/>
            </p:nvSpPr>
            <p:spPr bwMode="auto">
              <a:xfrm>
                <a:off x="441" y="3215"/>
                <a:ext cx="74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4" y="4"/>
                  </a:cxn>
                  <a:cxn ang="0">
                    <a:pos x="56" y="10"/>
                  </a:cxn>
                  <a:cxn ang="0">
                    <a:pos x="73" y="16"/>
                  </a:cxn>
                  <a:cxn ang="0">
                    <a:pos x="67" y="22"/>
                  </a:cxn>
                  <a:cxn ang="0">
                    <a:pos x="51" y="14"/>
                  </a:cxn>
                  <a:cxn ang="0">
                    <a:pos x="27" y="8"/>
                  </a:cxn>
                  <a:cxn ang="0">
                    <a:pos x="3" y="8"/>
                  </a:cxn>
                  <a:cxn ang="0">
                    <a:pos x="0" y="0"/>
                  </a:cxn>
                </a:cxnLst>
                <a:rect l="0" t="0" r="r" b="b"/>
                <a:pathLst>
                  <a:path w="74" h="23">
                    <a:moveTo>
                      <a:pt x="0" y="0"/>
                    </a:moveTo>
                    <a:lnTo>
                      <a:pt x="34" y="4"/>
                    </a:lnTo>
                    <a:lnTo>
                      <a:pt x="56" y="10"/>
                    </a:lnTo>
                    <a:lnTo>
                      <a:pt x="73" y="16"/>
                    </a:lnTo>
                    <a:lnTo>
                      <a:pt x="67" y="22"/>
                    </a:lnTo>
                    <a:lnTo>
                      <a:pt x="51" y="14"/>
                    </a:lnTo>
                    <a:lnTo>
                      <a:pt x="27" y="8"/>
                    </a:lnTo>
                    <a:lnTo>
                      <a:pt x="3" y="8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1" name="Freeform 18"/>
              <p:cNvSpPr>
                <a:spLocks/>
              </p:cNvSpPr>
              <p:nvPr/>
            </p:nvSpPr>
            <p:spPr bwMode="auto">
              <a:xfrm>
                <a:off x="492" y="3327"/>
                <a:ext cx="74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4" y="4"/>
                  </a:cxn>
                  <a:cxn ang="0">
                    <a:pos x="56" y="10"/>
                  </a:cxn>
                  <a:cxn ang="0">
                    <a:pos x="73" y="16"/>
                  </a:cxn>
                  <a:cxn ang="0">
                    <a:pos x="67" y="22"/>
                  </a:cxn>
                  <a:cxn ang="0">
                    <a:pos x="51" y="14"/>
                  </a:cxn>
                  <a:cxn ang="0">
                    <a:pos x="27" y="8"/>
                  </a:cxn>
                  <a:cxn ang="0">
                    <a:pos x="3" y="8"/>
                  </a:cxn>
                  <a:cxn ang="0">
                    <a:pos x="0" y="0"/>
                  </a:cxn>
                </a:cxnLst>
                <a:rect l="0" t="0" r="r" b="b"/>
                <a:pathLst>
                  <a:path w="74" h="23">
                    <a:moveTo>
                      <a:pt x="0" y="0"/>
                    </a:moveTo>
                    <a:lnTo>
                      <a:pt x="34" y="4"/>
                    </a:lnTo>
                    <a:lnTo>
                      <a:pt x="56" y="10"/>
                    </a:lnTo>
                    <a:lnTo>
                      <a:pt x="73" y="16"/>
                    </a:lnTo>
                    <a:lnTo>
                      <a:pt x="67" y="22"/>
                    </a:lnTo>
                    <a:lnTo>
                      <a:pt x="51" y="14"/>
                    </a:lnTo>
                    <a:lnTo>
                      <a:pt x="27" y="8"/>
                    </a:lnTo>
                    <a:lnTo>
                      <a:pt x="3" y="8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2" name="Freeform 19"/>
              <p:cNvSpPr>
                <a:spLocks/>
              </p:cNvSpPr>
              <p:nvPr/>
            </p:nvSpPr>
            <p:spPr bwMode="auto">
              <a:xfrm>
                <a:off x="286" y="3250"/>
                <a:ext cx="73" cy="23"/>
              </a:xfrm>
              <a:custGeom>
                <a:avLst/>
                <a:gdLst/>
                <a:ahLst/>
                <a:cxnLst>
                  <a:cxn ang="0">
                    <a:pos x="72" y="22"/>
                  </a:cxn>
                  <a:cxn ang="0">
                    <a:pos x="37" y="18"/>
                  </a:cxn>
                  <a:cxn ang="0">
                    <a:pos x="16" y="12"/>
                  </a:cxn>
                  <a:cxn ang="0">
                    <a:pos x="0" y="6"/>
                  </a:cxn>
                  <a:cxn ang="0">
                    <a:pos x="5" y="0"/>
                  </a:cxn>
                  <a:cxn ang="0">
                    <a:pos x="21" y="8"/>
                  </a:cxn>
                  <a:cxn ang="0">
                    <a:pos x="45" y="14"/>
                  </a:cxn>
                  <a:cxn ang="0">
                    <a:pos x="68" y="14"/>
                  </a:cxn>
                  <a:cxn ang="0">
                    <a:pos x="72" y="22"/>
                  </a:cxn>
                </a:cxnLst>
                <a:rect l="0" t="0" r="r" b="b"/>
                <a:pathLst>
                  <a:path w="73" h="23">
                    <a:moveTo>
                      <a:pt x="72" y="22"/>
                    </a:moveTo>
                    <a:lnTo>
                      <a:pt x="37" y="18"/>
                    </a:lnTo>
                    <a:lnTo>
                      <a:pt x="16" y="12"/>
                    </a:lnTo>
                    <a:lnTo>
                      <a:pt x="0" y="6"/>
                    </a:lnTo>
                    <a:lnTo>
                      <a:pt x="5" y="0"/>
                    </a:lnTo>
                    <a:lnTo>
                      <a:pt x="21" y="8"/>
                    </a:lnTo>
                    <a:lnTo>
                      <a:pt x="45" y="14"/>
                    </a:lnTo>
                    <a:lnTo>
                      <a:pt x="68" y="14"/>
                    </a:lnTo>
                    <a:lnTo>
                      <a:pt x="72" y="22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3" name="Freeform 20"/>
              <p:cNvSpPr>
                <a:spLocks/>
              </p:cNvSpPr>
              <p:nvPr/>
            </p:nvSpPr>
            <p:spPr bwMode="auto">
              <a:xfrm>
                <a:off x="338" y="3284"/>
                <a:ext cx="81" cy="118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80" y="4"/>
                  </a:cxn>
                  <a:cxn ang="0">
                    <a:pos x="65" y="40"/>
                  </a:cxn>
                  <a:cxn ang="0">
                    <a:pos x="58" y="62"/>
                  </a:cxn>
                  <a:cxn ang="0">
                    <a:pos x="47" y="82"/>
                  </a:cxn>
                  <a:cxn ang="0">
                    <a:pos x="40" y="105"/>
                  </a:cxn>
                  <a:cxn ang="0">
                    <a:pos x="37" y="117"/>
                  </a:cxn>
                  <a:cxn ang="0">
                    <a:pos x="16" y="114"/>
                  </a:cxn>
                  <a:cxn ang="0">
                    <a:pos x="0" y="108"/>
                  </a:cxn>
                  <a:cxn ang="0">
                    <a:pos x="7" y="84"/>
                  </a:cxn>
                  <a:cxn ang="0">
                    <a:pos x="25" y="60"/>
                  </a:cxn>
                  <a:cxn ang="0">
                    <a:pos x="29" y="40"/>
                  </a:cxn>
                  <a:cxn ang="0">
                    <a:pos x="36" y="20"/>
                  </a:cxn>
                  <a:cxn ang="0">
                    <a:pos x="40" y="0"/>
                  </a:cxn>
                </a:cxnLst>
                <a:rect l="0" t="0" r="r" b="b"/>
                <a:pathLst>
                  <a:path w="81" h="118">
                    <a:moveTo>
                      <a:pt x="40" y="0"/>
                    </a:moveTo>
                    <a:lnTo>
                      <a:pt x="80" y="4"/>
                    </a:lnTo>
                    <a:lnTo>
                      <a:pt x="65" y="40"/>
                    </a:lnTo>
                    <a:lnTo>
                      <a:pt x="58" y="62"/>
                    </a:lnTo>
                    <a:lnTo>
                      <a:pt x="47" y="82"/>
                    </a:lnTo>
                    <a:lnTo>
                      <a:pt x="40" y="105"/>
                    </a:lnTo>
                    <a:lnTo>
                      <a:pt x="37" y="117"/>
                    </a:lnTo>
                    <a:lnTo>
                      <a:pt x="16" y="114"/>
                    </a:lnTo>
                    <a:lnTo>
                      <a:pt x="0" y="108"/>
                    </a:lnTo>
                    <a:lnTo>
                      <a:pt x="7" y="84"/>
                    </a:lnTo>
                    <a:lnTo>
                      <a:pt x="25" y="60"/>
                    </a:lnTo>
                    <a:lnTo>
                      <a:pt x="29" y="40"/>
                    </a:lnTo>
                    <a:lnTo>
                      <a:pt x="36" y="20"/>
                    </a:lnTo>
                    <a:lnTo>
                      <a:pt x="40" y="0"/>
                    </a:lnTo>
                  </a:path>
                </a:pathLst>
              </a:custGeom>
              <a:gradFill rotWithShape="0">
                <a:gsLst>
                  <a:gs pos="0">
                    <a:srgbClr val="B36666"/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4" name="Freeform 21"/>
              <p:cNvSpPr>
                <a:spLocks/>
              </p:cNvSpPr>
              <p:nvPr/>
            </p:nvSpPr>
            <p:spPr bwMode="auto">
              <a:xfrm>
                <a:off x="282" y="3265"/>
                <a:ext cx="261" cy="3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5" y="10"/>
                  </a:cxn>
                  <a:cxn ang="0">
                    <a:pos x="66" y="18"/>
                  </a:cxn>
                  <a:cxn ang="0">
                    <a:pos x="122" y="19"/>
                  </a:cxn>
                  <a:cxn ang="0">
                    <a:pos x="177" y="19"/>
                  </a:cxn>
                  <a:cxn ang="0">
                    <a:pos x="218" y="12"/>
                  </a:cxn>
                  <a:cxn ang="0">
                    <a:pos x="240" y="6"/>
                  </a:cxn>
                  <a:cxn ang="0">
                    <a:pos x="248" y="0"/>
                  </a:cxn>
                  <a:cxn ang="0">
                    <a:pos x="260" y="15"/>
                  </a:cxn>
                  <a:cxn ang="0">
                    <a:pos x="221" y="28"/>
                  </a:cxn>
                  <a:cxn ang="0">
                    <a:pos x="164" y="34"/>
                  </a:cxn>
                  <a:cxn ang="0">
                    <a:pos x="98" y="33"/>
                  </a:cxn>
                  <a:cxn ang="0">
                    <a:pos x="39" y="24"/>
                  </a:cxn>
                  <a:cxn ang="0">
                    <a:pos x="5" y="9"/>
                  </a:cxn>
                  <a:cxn ang="0">
                    <a:pos x="0" y="0"/>
                  </a:cxn>
                </a:cxnLst>
                <a:rect l="0" t="0" r="r" b="b"/>
                <a:pathLst>
                  <a:path w="261" h="35">
                    <a:moveTo>
                      <a:pt x="0" y="0"/>
                    </a:moveTo>
                    <a:lnTo>
                      <a:pt x="25" y="10"/>
                    </a:lnTo>
                    <a:lnTo>
                      <a:pt x="66" y="18"/>
                    </a:lnTo>
                    <a:lnTo>
                      <a:pt x="122" y="19"/>
                    </a:lnTo>
                    <a:lnTo>
                      <a:pt x="177" y="19"/>
                    </a:lnTo>
                    <a:lnTo>
                      <a:pt x="218" y="12"/>
                    </a:lnTo>
                    <a:lnTo>
                      <a:pt x="240" y="6"/>
                    </a:lnTo>
                    <a:lnTo>
                      <a:pt x="248" y="0"/>
                    </a:lnTo>
                    <a:lnTo>
                      <a:pt x="260" y="15"/>
                    </a:lnTo>
                    <a:lnTo>
                      <a:pt x="221" y="28"/>
                    </a:lnTo>
                    <a:lnTo>
                      <a:pt x="164" y="34"/>
                    </a:lnTo>
                    <a:lnTo>
                      <a:pt x="98" y="33"/>
                    </a:lnTo>
                    <a:lnTo>
                      <a:pt x="39" y="24"/>
                    </a:lnTo>
                    <a:lnTo>
                      <a:pt x="5" y="9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bg2">
                  <a:alpha val="50000"/>
                </a:schemeClr>
              </a:soli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</p:grpSp>
        <p:sp>
          <p:nvSpPr>
            <p:cNvPr id="7" name="Freeform 22"/>
            <p:cNvSpPr>
              <a:spLocks/>
            </p:cNvSpPr>
            <p:nvPr/>
          </p:nvSpPr>
          <p:spPr bwMode="auto">
            <a:xfrm>
              <a:off x="379" y="1904"/>
              <a:ext cx="423" cy="1366"/>
            </a:xfrm>
            <a:custGeom>
              <a:avLst/>
              <a:gdLst/>
              <a:ahLst/>
              <a:cxnLst>
                <a:cxn ang="0">
                  <a:pos x="356" y="64"/>
                </a:cxn>
                <a:cxn ang="0">
                  <a:pos x="326" y="163"/>
                </a:cxn>
                <a:cxn ang="0">
                  <a:pos x="292" y="293"/>
                </a:cxn>
                <a:cxn ang="0">
                  <a:pos x="258" y="417"/>
                </a:cxn>
                <a:cxn ang="0">
                  <a:pos x="219" y="585"/>
                </a:cxn>
                <a:cxn ang="0">
                  <a:pos x="168" y="775"/>
                </a:cxn>
                <a:cxn ang="0">
                  <a:pos x="126" y="952"/>
                </a:cxn>
                <a:cxn ang="0">
                  <a:pos x="89" y="1085"/>
                </a:cxn>
                <a:cxn ang="0">
                  <a:pos x="0" y="1362"/>
                </a:cxn>
                <a:cxn ang="0">
                  <a:pos x="29" y="1365"/>
                </a:cxn>
                <a:cxn ang="0">
                  <a:pos x="132" y="1061"/>
                </a:cxn>
                <a:cxn ang="0">
                  <a:pos x="223" y="957"/>
                </a:cxn>
                <a:cxn ang="0">
                  <a:pos x="271" y="866"/>
                </a:cxn>
                <a:cxn ang="0">
                  <a:pos x="308" y="798"/>
                </a:cxn>
                <a:cxn ang="0">
                  <a:pos x="214" y="790"/>
                </a:cxn>
                <a:cxn ang="0">
                  <a:pos x="311" y="782"/>
                </a:cxn>
                <a:cxn ang="0">
                  <a:pos x="325" y="751"/>
                </a:cxn>
                <a:cxn ang="0">
                  <a:pos x="231" y="742"/>
                </a:cxn>
                <a:cxn ang="0">
                  <a:pos x="329" y="738"/>
                </a:cxn>
                <a:cxn ang="0">
                  <a:pos x="344" y="690"/>
                </a:cxn>
                <a:cxn ang="0">
                  <a:pos x="240" y="690"/>
                </a:cxn>
                <a:cxn ang="0">
                  <a:pos x="351" y="664"/>
                </a:cxn>
                <a:cxn ang="0">
                  <a:pos x="387" y="486"/>
                </a:cxn>
                <a:cxn ang="0">
                  <a:pos x="411" y="322"/>
                </a:cxn>
                <a:cxn ang="0">
                  <a:pos x="422" y="197"/>
                </a:cxn>
                <a:cxn ang="0">
                  <a:pos x="422" y="119"/>
                </a:cxn>
                <a:cxn ang="0">
                  <a:pos x="408" y="68"/>
                </a:cxn>
                <a:cxn ang="0">
                  <a:pos x="381" y="0"/>
                </a:cxn>
                <a:cxn ang="0">
                  <a:pos x="356" y="64"/>
                </a:cxn>
              </a:cxnLst>
              <a:rect l="0" t="0" r="r" b="b"/>
              <a:pathLst>
                <a:path w="423" h="1366">
                  <a:moveTo>
                    <a:pt x="356" y="64"/>
                  </a:moveTo>
                  <a:lnTo>
                    <a:pt x="326" y="163"/>
                  </a:lnTo>
                  <a:lnTo>
                    <a:pt x="292" y="293"/>
                  </a:lnTo>
                  <a:lnTo>
                    <a:pt x="258" y="417"/>
                  </a:lnTo>
                  <a:lnTo>
                    <a:pt x="219" y="585"/>
                  </a:lnTo>
                  <a:lnTo>
                    <a:pt x="168" y="775"/>
                  </a:lnTo>
                  <a:lnTo>
                    <a:pt x="126" y="952"/>
                  </a:lnTo>
                  <a:lnTo>
                    <a:pt x="89" y="1085"/>
                  </a:lnTo>
                  <a:lnTo>
                    <a:pt x="0" y="1362"/>
                  </a:lnTo>
                  <a:lnTo>
                    <a:pt x="29" y="1365"/>
                  </a:lnTo>
                  <a:lnTo>
                    <a:pt x="132" y="1061"/>
                  </a:lnTo>
                  <a:lnTo>
                    <a:pt x="223" y="957"/>
                  </a:lnTo>
                  <a:lnTo>
                    <a:pt x="271" y="866"/>
                  </a:lnTo>
                  <a:lnTo>
                    <a:pt x="308" y="798"/>
                  </a:lnTo>
                  <a:lnTo>
                    <a:pt x="214" y="790"/>
                  </a:lnTo>
                  <a:lnTo>
                    <a:pt x="311" y="782"/>
                  </a:lnTo>
                  <a:lnTo>
                    <a:pt x="325" y="751"/>
                  </a:lnTo>
                  <a:lnTo>
                    <a:pt x="231" y="742"/>
                  </a:lnTo>
                  <a:lnTo>
                    <a:pt x="329" y="738"/>
                  </a:lnTo>
                  <a:lnTo>
                    <a:pt x="344" y="690"/>
                  </a:lnTo>
                  <a:lnTo>
                    <a:pt x="240" y="690"/>
                  </a:lnTo>
                  <a:lnTo>
                    <a:pt x="351" y="664"/>
                  </a:lnTo>
                  <a:lnTo>
                    <a:pt x="387" y="486"/>
                  </a:lnTo>
                  <a:lnTo>
                    <a:pt x="411" y="322"/>
                  </a:lnTo>
                  <a:lnTo>
                    <a:pt x="422" y="197"/>
                  </a:lnTo>
                  <a:lnTo>
                    <a:pt x="422" y="119"/>
                  </a:lnTo>
                  <a:lnTo>
                    <a:pt x="408" y="68"/>
                  </a:lnTo>
                  <a:lnTo>
                    <a:pt x="381" y="0"/>
                  </a:lnTo>
                  <a:lnTo>
                    <a:pt x="356" y="6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8D1919"/>
                </a:gs>
              </a:gsLst>
              <a:lin ang="2700000" scaled="1"/>
            </a:gradFill>
            <a:ln w="9525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CC66"/>
                </a:solidFill>
                <a:latin typeface="+mn-lt"/>
              </a:endParaRPr>
            </a:p>
          </p:txBody>
        </p:sp>
      </p:grpSp>
      <p:sp>
        <p:nvSpPr>
          <p:cNvPr id="25" name="Freeform 23"/>
          <p:cNvSpPr>
            <a:spLocks/>
          </p:cNvSpPr>
          <p:nvPr/>
        </p:nvSpPr>
        <p:spPr bwMode="auto">
          <a:xfrm>
            <a:off x="600075" y="3163888"/>
            <a:ext cx="560388" cy="2022475"/>
          </a:xfrm>
          <a:custGeom>
            <a:avLst/>
            <a:gdLst/>
            <a:ahLst/>
            <a:cxnLst>
              <a:cxn ang="0">
                <a:pos x="0" y="1272"/>
              </a:cxn>
              <a:cxn ang="0">
                <a:pos x="352" y="0"/>
              </a:cxn>
              <a:cxn ang="0">
                <a:pos x="26" y="1273"/>
              </a:cxn>
              <a:cxn ang="0">
                <a:pos x="0" y="1272"/>
              </a:cxn>
            </a:cxnLst>
            <a:rect l="0" t="0" r="r" b="b"/>
            <a:pathLst>
              <a:path w="353" h="1274">
                <a:moveTo>
                  <a:pt x="0" y="1272"/>
                </a:moveTo>
                <a:lnTo>
                  <a:pt x="352" y="0"/>
                </a:lnTo>
                <a:lnTo>
                  <a:pt x="26" y="1273"/>
                </a:lnTo>
                <a:lnTo>
                  <a:pt x="0" y="1272"/>
                </a:lnTo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rgbClr val="FFFFFF"/>
              </a:gs>
            </a:gsLst>
            <a:lin ang="2700000" scaled="1"/>
          </a:gradFill>
          <a:ln w="9525">
            <a:noFill/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ru-RU">
              <a:solidFill>
                <a:srgbClr val="FFCC66"/>
              </a:solidFill>
              <a:latin typeface="+mn-lt"/>
            </a:endParaRPr>
          </a:p>
        </p:txBody>
      </p:sp>
      <p:sp>
        <p:nvSpPr>
          <p:cNvPr id="26" name="Freeform 2"/>
          <p:cNvSpPr>
            <a:spLocks/>
          </p:cNvSpPr>
          <p:nvPr/>
        </p:nvSpPr>
        <p:spPr bwMode="auto">
          <a:xfrm>
            <a:off x="1663700" y="3327400"/>
            <a:ext cx="7480300" cy="3087688"/>
          </a:xfrm>
          <a:custGeom>
            <a:avLst/>
            <a:gdLst/>
            <a:ahLst/>
            <a:cxnLst>
              <a:cxn ang="0">
                <a:pos x="104" y="1944"/>
              </a:cxn>
              <a:cxn ang="0">
                <a:pos x="144" y="1912"/>
              </a:cxn>
              <a:cxn ang="0">
                <a:pos x="1320" y="1568"/>
              </a:cxn>
              <a:cxn ang="0">
                <a:pos x="2000" y="1264"/>
              </a:cxn>
              <a:cxn ang="0">
                <a:pos x="2104" y="1208"/>
              </a:cxn>
              <a:cxn ang="0">
                <a:pos x="2312" y="1056"/>
              </a:cxn>
              <a:cxn ang="0">
                <a:pos x="2416" y="936"/>
              </a:cxn>
              <a:cxn ang="0">
                <a:pos x="2464" y="824"/>
              </a:cxn>
              <a:cxn ang="0">
                <a:pos x="3376" y="504"/>
              </a:cxn>
              <a:cxn ang="0">
                <a:pos x="3648" y="496"/>
              </a:cxn>
              <a:cxn ang="0">
                <a:pos x="4160" y="400"/>
              </a:cxn>
              <a:cxn ang="0">
                <a:pos x="4416" y="304"/>
              </a:cxn>
              <a:cxn ang="0">
                <a:pos x="4472" y="296"/>
              </a:cxn>
              <a:cxn ang="0">
                <a:pos x="4711" y="224"/>
              </a:cxn>
              <a:cxn ang="0">
                <a:pos x="4711" y="0"/>
              </a:cxn>
              <a:cxn ang="0">
                <a:pos x="2440" y="768"/>
              </a:cxn>
              <a:cxn ang="0">
                <a:pos x="2232" y="760"/>
              </a:cxn>
              <a:cxn ang="0">
                <a:pos x="1784" y="808"/>
              </a:cxn>
              <a:cxn ang="0">
                <a:pos x="1600" y="848"/>
              </a:cxn>
              <a:cxn ang="0">
                <a:pos x="760" y="1056"/>
              </a:cxn>
              <a:cxn ang="0">
                <a:pos x="0" y="1288"/>
              </a:cxn>
              <a:cxn ang="0">
                <a:pos x="104" y="1384"/>
              </a:cxn>
              <a:cxn ang="0">
                <a:pos x="104" y="1944"/>
              </a:cxn>
            </a:cxnLst>
            <a:rect l="0" t="0" r="r" b="b"/>
            <a:pathLst>
              <a:path w="4712" h="1945">
                <a:moveTo>
                  <a:pt x="104" y="1944"/>
                </a:moveTo>
                <a:lnTo>
                  <a:pt x="144" y="1912"/>
                </a:lnTo>
                <a:lnTo>
                  <a:pt x="1320" y="1568"/>
                </a:lnTo>
                <a:lnTo>
                  <a:pt x="2000" y="1264"/>
                </a:lnTo>
                <a:lnTo>
                  <a:pt x="2104" y="1208"/>
                </a:lnTo>
                <a:lnTo>
                  <a:pt x="2312" y="1056"/>
                </a:lnTo>
                <a:lnTo>
                  <a:pt x="2416" y="936"/>
                </a:lnTo>
                <a:lnTo>
                  <a:pt x="2464" y="824"/>
                </a:lnTo>
                <a:lnTo>
                  <a:pt x="3376" y="504"/>
                </a:lnTo>
                <a:lnTo>
                  <a:pt x="3648" y="496"/>
                </a:lnTo>
                <a:lnTo>
                  <a:pt x="4160" y="400"/>
                </a:lnTo>
                <a:lnTo>
                  <a:pt x="4416" y="304"/>
                </a:lnTo>
                <a:lnTo>
                  <a:pt x="4472" y="296"/>
                </a:lnTo>
                <a:lnTo>
                  <a:pt x="4711" y="224"/>
                </a:lnTo>
                <a:lnTo>
                  <a:pt x="4711" y="0"/>
                </a:lnTo>
                <a:lnTo>
                  <a:pt x="2440" y="768"/>
                </a:lnTo>
                <a:lnTo>
                  <a:pt x="2232" y="760"/>
                </a:lnTo>
                <a:lnTo>
                  <a:pt x="1784" y="808"/>
                </a:lnTo>
                <a:lnTo>
                  <a:pt x="1600" y="848"/>
                </a:lnTo>
                <a:lnTo>
                  <a:pt x="760" y="1056"/>
                </a:lnTo>
                <a:lnTo>
                  <a:pt x="0" y="1288"/>
                </a:lnTo>
                <a:lnTo>
                  <a:pt x="104" y="1384"/>
                </a:lnTo>
                <a:lnTo>
                  <a:pt x="104" y="1944"/>
                </a:lnTo>
              </a:path>
            </a:pathLst>
          </a:custGeom>
          <a:solidFill>
            <a:srgbClr val="000000">
              <a:alpha val="50000"/>
            </a:srgbClr>
          </a:solidFill>
          <a:ln w="9525">
            <a:noFill/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ru-RU">
              <a:solidFill>
                <a:srgbClr val="FFCC66"/>
              </a:solidFill>
              <a:latin typeface="+mn-lt"/>
            </a:endParaRPr>
          </a:p>
        </p:txBody>
      </p:sp>
      <p:grpSp>
        <p:nvGrpSpPr>
          <p:cNvPr id="27" name="Group 3"/>
          <p:cNvGrpSpPr>
            <a:grpSpLocks/>
          </p:cNvGrpSpPr>
          <p:nvPr/>
        </p:nvGrpSpPr>
        <p:grpSpPr bwMode="auto">
          <a:xfrm>
            <a:off x="123825" y="165100"/>
            <a:ext cx="2471738" cy="6400800"/>
            <a:chOff x="78" y="104"/>
            <a:chExt cx="1557" cy="4032"/>
          </a:xfrm>
        </p:grpSpPr>
        <p:grpSp>
          <p:nvGrpSpPr>
            <p:cNvPr id="28" name="Group 4"/>
            <p:cNvGrpSpPr>
              <a:grpSpLocks/>
            </p:cNvGrpSpPr>
            <p:nvPr/>
          </p:nvGrpSpPr>
          <p:grpSpPr bwMode="auto">
            <a:xfrm>
              <a:off x="78" y="3089"/>
              <a:ext cx="1097" cy="1047"/>
              <a:chOff x="78" y="3089"/>
              <a:chExt cx="1097" cy="1047"/>
            </a:xfrm>
          </p:grpSpPr>
          <p:sp>
            <p:nvSpPr>
              <p:cNvPr id="32" name="Rectangle 5"/>
              <p:cNvSpPr>
                <a:spLocks noChangeArrowheads="1"/>
              </p:cNvSpPr>
              <p:nvPr/>
            </p:nvSpPr>
            <p:spPr bwMode="auto">
              <a:xfrm>
                <a:off x="82" y="3476"/>
                <a:ext cx="1085" cy="513"/>
              </a:xfrm>
              <a:prstGeom prst="rect">
                <a:avLst/>
              </a:pr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33" name="Oval 6"/>
              <p:cNvSpPr>
                <a:spLocks noChangeArrowheads="1"/>
              </p:cNvSpPr>
              <p:nvPr/>
            </p:nvSpPr>
            <p:spPr bwMode="auto">
              <a:xfrm>
                <a:off x="87" y="3826"/>
                <a:ext cx="1084" cy="310"/>
              </a:xfrm>
              <a:prstGeom prst="ellipse">
                <a:avLst/>
              </a:pr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34" name="Oval 7"/>
              <p:cNvSpPr>
                <a:spLocks noChangeArrowheads="1"/>
              </p:cNvSpPr>
              <p:nvPr/>
            </p:nvSpPr>
            <p:spPr bwMode="auto">
              <a:xfrm>
                <a:off x="90" y="3350"/>
                <a:ext cx="1085" cy="209"/>
              </a:xfrm>
              <a:prstGeom prst="ellipse">
                <a:avLst/>
              </a:pr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35" name="AutoShape 8"/>
              <p:cNvSpPr>
                <a:spLocks noChangeArrowheads="1"/>
              </p:cNvSpPr>
              <p:nvPr/>
            </p:nvSpPr>
            <p:spPr bwMode="auto">
              <a:xfrm flipV="1">
                <a:off x="78" y="3191"/>
                <a:ext cx="1089" cy="255"/>
              </a:xfrm>
              <a:custGeom>
                <a:avLst/>
                <a:gdLst>
                  <a:gd name="G0" fmla="+- 5399 0 0"/>
                  <a:gd name="G1" fmla="+- 21600 0 5399"/>
                  <a:gd name="G2" fmla="*/ 5399 1 2"/>
                  <a:gd name="G3" fmla="+- 21600 0 G2"/>
                  <a:gd name="G4" fmla="+/ 5399 21600 2"/>
                  <a:gd name="G5" fmla="+/ G1 0 2"/>
                  <a:gd name="G6" fmla="*/ 21600 21600 5399"/>
                  <a:gd name="G7" fmla="*/ G6 1 2"/>
                  <a:gd name="G8" fmla="+- 21600 0 G7"/>
                  <a:gd name="G9" fmla="*/ 21600 1 2"/>
                  <a:gd name="G10" fmla="+- 5399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399" y="21600"/>
                    </a:lnTo>
                    <a:lnTo>
                      <a:pt x="16201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36" name="Freeform 9"/>
              <p:cNvSpPr>
                <a:spLocks/>
              </p:cNvSpPr>
              <p:nvPr/>
            </p:nvSpPr>
            <p:spPr bwMode="auto">
              <a:xfrm>
                <a:off x="168" y="3221"/>
                <a:ext cx="281" cy="863"/>
              </a:xfrm>
              <a:custGeom>
                <a:avLst/>
                <a:gdLst/>
                <a:ahLst/>
                <a:cxnLst>
                  <a:cxn ang="0">
                    <a:pos x="171" y="0"/>
                  </a:cxn>
                  <a:cxn ang="0">
                    <a:pos x="0" y="241"/>
                  </a:cxn>
                  <a:cxn ang="0">
                    <a:pos x="0" y="818"/>
                  </a:cxn>
                  <a:cxn ang="0">
                    <a:pos x="90" y="844"/>
                  </a:cxn>
                  <a:cxn ang="0">
                    <a:pos x="153" y="853"/>
                  </a:cxn>
                  <a:cxn ang="0">
                    <a:pos x="230" y="862"/>
                  </a:cxn>
                  <a:cxn ang="0">
                    <a:pos x="230" y="294"/>
                  </a:cxn>
                  <a:cxn ang="0">
                    <a:pos x="280" y="21"/>
                  </a:cxn>
                  <a:cxn ang="0">
                    <a:pos x="256" y="21"/>
                  </a:cxn>
                  <a:cxn ang="0">
                    <a:pos x="204" y="13"/>
                  </a:cxn>
                  <a:cxn ang="0">
                    <a:pos x="171" y="0"/>
                  </a:cxn>
                </a:cxnLst>
                <a:rect l="0" t="0" r="r" b="b"/>
                <a:pathLst>
                  <a:path w="281" h="863">
                    <a:moveTo>
                      <a:pt x="171" y="0"/>
                    </a:moveTo>
                    <a:lnTo>
                      <a:pt x="0" y="241"/>
                    </a:lnTo>
                    <a:lnTo>
                      <a:pt x="0" y="818"/>
                    </a:lnTo>
                    <a:lnTo>
                      <a:pt x="90" y="844"/>
                    </a:lnTo>
                    <a:lnTo>
                      <a:pt x="153" y="853"/>
                    </a:lnTo>
                    <a:lnTo>
                      <a:pt x="230" y="862"/>
                    </a:lnTo>
                    <a:lnTo>
                      <a:pt x="230" y="294"/>
                    </a:lnTo>
                    <a:lnTo>
                      <a:pt x="280" y="21"/>
                    </a:lnTo>
                    <a:lnTo>
                      <a:pt x="256" y="21"/>
                    </a:lnTo>
                    <a:lnTo>
                      <a:pt x="204" y="13"/>
                    </a:lnTo>
                    <a:lnTo>
                      <a:pt x="171" y="0"/>
                    </a:lnTo>
                  </a:path>
                </a:pathLst>
              </a:cu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37" name="Oval 10"/>
              <p:cNvSpPr>
                <a:spLocks noChangeArrowheads="1"/>
              </p:cNvSpPr>
              <p:nvPr/>
            </p:nvSpPr>
            <p:spPr bwMode="auto">
              <a:xfrm>
                <a:off x="106" y="3350"/>
                <a:ext cx="1038" cy="189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38" name="Freeform 11"/>
              <p:cNvSpPr>
                <a:spLocks/>
              </p:cNvSpPr>
              <p:nvPr/>
            </p:nvSpPr>
            <p:spPr bwMode="auto">
              <a:xfrm>
                <a:off x="223" y="3261"/>
                <a:ext cx="132" cy="801"/>
              </a:xfrm>
              <a:custGeom>
                <a:avLst/>
                <a:gdLst/>
                <a:ahLst/>
                <a:cxnLst>
                  <a:cxn ang="0">
                    <a:pos x="0" y="254"/>
                  </a:cxn>
                  <a:cxn ang="0">
                    <a:pos x="0" y="795"/>
                  </a:cxn>
                  <a:cxn ang="0">
                    <a:pos x="40" y="800"/>
                  </a:cxn>
                  <a:cxn ang="0">
                    <a:pos x="40" y="263"/>
                  </a:cxn>
                  <a:cxn ang="0">
                    <a:pos x="131" y="8"/>
                  </a:cxn>
                  <a:cxn ang="0">
                    <a:pos x="114" y="0"/>
                  </a:cxn>
                  <a:cxn ang="0">
                    <a:pos x="0" y="254"/>
                  </a:cxn>
                </a:cxnLst>
                <a:rect l="0" t="0" r="r" b="b"/>
                <a:pathLst>
                  <a:path w="132" h="801">
                    <a:moveTo>
                      <a:pt x="0" y="254"/>
                    </a:moveTo>
                    <a:lnTo>
                      <a:pt x="0" y="795"/>
                    </a:lnTo>
                    <a:lnTo>
                      <a:pt x="40" y="800"/>
                    </a:lnTo>
                    <a:lnTo>
                      <a:pt x="40" y="263"/>
                    </a:lnTo>
                    <a:lnTo>
                      <a:pt x="131" y="8"/>
                    </a:lnTo>
                    <a:lnTo>
                      <a:pt x="114" y="0"/>
                    </a:lnTo>
                    <a:lnTo>
                      <a:pt x="0" y="254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39" name="Freeform 12"/>
              <p:cNvSpPr>
                <a:spLocks/>
              </p:cNvSpPr>
              <p:nvPr/>
            </p:nvSpPr>
            <p:spPr bwMode="auto">
              <a:xfrm>
                <a:off x="914" y="3239"/>
                <a:ext cx="245" cy="797"/>
              </a:xfrm>
              <a:custGeom>
                <a:avLst/>
                <a:gdLst/>
                <a:ahLst/>
                <a:cxnLst>
                  <a:cxn ang="0">
                    <a:pos x="244" y="224"/>
                  </a:cxn>
                  <a:cxn ang="0">
                    <a:pos x="244" y="765"/>
                  </a:cxn>
                  <a:cxn ang="0">
                    <a:pos x="203" y="796"/>
                  </a:cxn>
                  <a:cxn ang="0">
                    <a:pos x="203" y="233"/>
                  </a:cxn>
                  <a:cxn ang="0">
                    <a:pos x="0" y="8"/>
                  </a:cxn>
                  <a:cxn ang="0">
                    <a:pos x="18" y="0"/>
                  </a:cxn>
                  <a:cxn ang="0">
                    <a:pos x="244" y="224"/>
                  </a:cxn>
                </a:cxnLst>
                <a:rect l="0" t="0" r="r" b="b"/>
                <a:pathLst>
                  <a:path w="245" h="797">
                    <a:moveTo>
                      <a:pt x="244" y="224"/>
                    </a:moveTo>
                    <a:lnTo>
                      <a:pt x="244" y="765"/>
                    </a:lnTo>
                    <a:lnTo>
                      <a:pt x="203" y="796"/>
                    </a:lnTo>
                    <a:lnTo>
                      <a:pt x="203" y="233"/>
                    </a:lnTo>
                    <a:lnTo>
                      <a:pt x="0" y="8"/>
                    </a:lnTo>
                    <a:lnTo>
                      <a:pt x="18" y="0"/>
                    </a:lnTo>
                    <a:lnTo>
                      <a:pt x="244" y="224"/>
                    </a:ln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grpSp>
            <p:nvGrpSpPr>
              <p:cNvPr id="40" name="Group 13"/>
              <p:cNvGrpSpPr>
                <a:grpSpLocks/>
              </p:cNvGrpSpPr>
              <p:nvPr/>
            </p:nvGrpSpPr>
            <p:grpSpPr bwMode="auto">
              <a:xfrm>
                <a:off x="294" y="3089"/>
                <a:ext cx="665" cy="185"/>
                <a:chOff x="294" y="3089"/>
                <a:chExt cx="665" cy="185"/>
              </a:xfrm>
            </p:grpSpPr>
            <p:sp>
              <p:nvSpPr>
                <p:cNvPr id="46" name="Oval 14"/>
                <p:cNvSpPr>
                  <a:spLocks noChangeArrowheads="1"/>
                </p:cNvSpPr>
                <p:nvPr/>
              </p:nvSpPr>
              <p:spPr bwMode="auto">
                <a:xfrm>
                  <a:off x="294" y="3089"/>
                  <a:ext cx="665" cy="185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90000"/>
                    </a:gs>
                    <a:gs pos="50000">
                      <a:schemeClr val="bg1"/>
                    </a:gs>
                    <a:gs pos="100000">
                      <a:srgbClr val="590000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FFCC66"/>
                    </a:solidFill>
                    <a:latin typeface="+mn-lt"/>
                  </a:endParaRPr>
                </a:p>
              </p:txBody>
            </p:sp>
            <p:sp>
              <p:nvSpPr>
                <p:cNvPr id="47" name="Oval 15"/>
                <p:cNvSpPr>
                  <a:spLocks noChangeArrowheads="1"/>
                </p:cNvSpPr>
                <p:nvPr/>
              </p:nvSpPr>
              <p:spPr bwMode="auto">
                <a:xfrm>
                  <a:off x="299" y="3089"/>
                  <a:ext cx="650" cy="1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90000"/>
                    </a:gs>
                    <a:gs pos="50000">
                      <a:schemeClr val="bg1"/>
                    </a:gs>
                    <a:gs pos="100000">
                      <a:srgbClr val="590000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FFCC66"/>
                    </a:solidFill>
                    <a:latin typeface="+mn-lt"/>
                  </a:endParaRPr>
                </a:p>
              </p:txBody>
            </p:sp>
            <p:sp>
              <p:nvSpPr>
                <p:cNvPr id="48" name="Oval 16"/>
                <p:cNvSpPr>
                  <a:spLocks noChangeArrowheads="1"/>
                </p:cNvSpPr>
                <p:nvPr/>
              </p:nvSpPr>
              <p:spPr bwMode="auto">
                <a:xfrm>
                  <a:off x="355" y="3111"/>
                  <a:ext cx="554" cy="99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590000"/>
                    </a:gs>
                    <a:gs pos="50000">
                      <a:schemeClr val="bg1"/>
                    </a:gs>
                    <a:gs pos="100000">
                      <a:srgbClr val="590000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>
                    <a:solidFill>
                      <a:srgbClr val="FFCC66"/>
                    </a:solidFill>
                    <a:latin typeface="+mn-lt"/>
                  </a:endParaRPr>
                </a:p>
              </p:txBody>
            </p:sp>
          </p:grpSp>
          <p:sp>
            <p:nvSpPr>
              <p:cNvPr id="41" name="Freeform 17"/>
              <p:cNvSpPr>
                <a:spLocks/>
              </p:cNvSpPr>
              <p:nvPr/>
            </p:nvSpPr>
            <p:spPr bwMode="auto">
              <a:xfrm>
                <a:off x="123" y="3464"/>
                <a:ext cx="322" cy="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9" y="30"/>
                  </a:cxn>
                  <a:cxn ang="0">
                    <a:pos x="85" y="44"/>
                  </a:cxn>
                  <a:cxn ang="0">
                    <a:pos x="153" y="61"/>
                  </a:cxn>
                  <a:cxn ang="0">
                    <a:pos x="212" y="70"/>
                  </a:cxn>
                  <a:cxn ang="0">
                    <a:pos x="275" y="75"/>
                  </a:cxn>
                  <a:cxn ang="0">
                    <a:pos x="321" y="70"/>
                  </a:cxn>
                  <a:cxn ang="0">
                    <a:pos x="248" y="61"/>
                  </a:cxn>
                  <a:cxn ang="0">
                    <a:pos x="171" y="44"/>
                  </a:cxn>
                  <a:cxn ang="0">
                    <a:pos x="94" y="22"/>
                  </a:cxn>
                  <a:cxn ang="0">
                    <a:pos x="31" y="4"/>
                  </a:cxn>
                  <a:cxn ang="0">
                    <a:pos x="0" y="0"/>
                  </a:cxn>
                </a:cxnLst>
                <a:rect l="0" t="0" r="r" b="b"/>
                <a:pathLst>
                  <a:path w="322" h="76">
                    <a:moveTo>
                      <a:pt x="0" y="0"/>
                    </a:moveTo>
                    <a:lnTo>
                      <a:pt x="49" y="30"/>
                    </a:lnTo>
                    <a:lnTo>
                      <a:pt x="85" y="44"/>
                    </a:lnTo>
                    <a:lnTo>
                      <a:pt x="153" y="61"/>
                    </a:lnTo>
                    <a:lnTo>
                      <a:pt x="212" y="70"/>
                    </a:lnTo>
                    <a:lnTo>
                      <a:pt x="275" y="75"/>
                    </a:lnTo>
                    <a:lnTo>
                      <a:pt x="321" y="70"/>
                    </a:lnTo>
                    <a:lnTo>
                      <a:pt x="248" y="61"/>
                    </a:lnTo>
                    <a:lnTo>
                      <a:pt x="171" y="44"/>
                    </a:lnTo>
                    <a:lnTo>
                      <a:pt x="94" y="22"/>
                    </a:lnTo>
                    <a:lnTo>
                      <a:pt x="31" y="4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42" name="Freeform 18"/>
              <p:cNvSpPr>
                <a:spLocks/>
              </p:cNvSpPr>
              <p:nvPr/>
            </p:nvSpPr>
            <p:spPr bwMode="auto">
              <a:xfrm>
                <a:off x="715" y="3091"/>
                <a:ext cx="181" cy="4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5" y="8"/>
                  </a:cxn>
                  <a:cxn ang="0">
                    <a:pos x="139" y="21"/>
                  </a:cxn>
                  <a:cxn ang="0">
                    <a:pos x="180" y="34"/>
                  </a:cxn>
                  <a:cxn ang="0">
                    <a:pos x="166" y="48"/>
                  </a:cxn>
                  <a:cxn ang="0">
                    <a:pos x="126" y="30"/>
                  </a:cxn>
                  <a:cxn ang="0">
                    <a:pos x="67" y="17"/>
                  </a:cxn>
                  <a:cxn ang="0">
                    <a:pos x="9" y="17"/>
                  </a:cxn>
                  <a:cxn ang="0">
                    <a:pos x="0" y="0"/>
                  </a:cxn>
                </a:cxnLst>
                <a:rect l="0" t="0" r="r" b="b"/>
                <a:pathLst>
                  <a:path w="181" h="49">
                    <a:moveTo>
                      <a:pt x="0" y="0"/>
                    </a:moveTo>
                    <a:lnTo>
                      <a:pt x="85" y="8"/>
                    </a:lnTo>
                    <a:lnTo>
                      <a:pt x="139" y="21"/>
                    </a:lnTo>
                    <a:lnTo>
                      <a:pt x="180" y="34"/>
                    </a:lnTo>
                    <a:lnTo>
                      <a:pt x="166" y="48"/>
                    </a:lnTo>
                    <a:lnTo>
                      <a:pt x="126" y="30"/>
                    </a:lnTo>
                    <a:lnTo>
                      <a:pt x="67" y="17"/>
                    </a:lnTo>
                    <a:lnTo>
                      <a:pt x="9" y="17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43" name="Freeform 19"/>
              <p:cNvSpPr>
                <a:spLocks/>
              </p:cNvSpPr>
              <p:nvPr/>
            </p:nvSpPr>
            <p:spPr bwMode="auto">
              <a:xfrm>
                <a:off x="842" y="3342"/>
                <a:ext cx="181" cy="4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5" y="8"/>
                  </a:cxn>
                  <a:cxn ang="0">
                    <a:pos x="139" y="21"/>
                  </a:cxn>
                  <a:cxn ang="0">
                    <a:pos x="180" y="34"/>
                  </a:cxn>
                  <a:cxn ang="0">
                    <a:pos x="166" y="48"/>
                  </a:cxn>
                  <a:cxn ang="0">
                    <a:pos x="126" y="30"/>
                  </a:cxn>
                  <a:cxn ang="0">
                    <a:pos x="67" y="17"/>
                  </a:cxn>
                  <a:cxn ang="0">
                    <a:pos x="9" y="17"/>
                  </a:cxn>
                  <a:cxn ang="0">
                    <a:pos x="0" y="0"/>
                  </a:cxn>
                </a:cxnLst>
                <a:rect l="0" t="0" r="r" b="b"/>
                <a:pathLst>
                  <a:path w="181" h="49">
                    <a:moveTo>
                      <a:pt x="0" y="0"/>
                    </a:moveTo>
                    <a:lnTo>
                      <a:pt x="85" y="8"/>
                    </a:lnTo>
                    <a:lnTo>
                      <a:pt x="139" y="21"/>
                    </a:lnTo>
                    <a:lnTo>
                      <a:pt x="180" y="34"/>
                    </a:lnTo>
                    <a:lnTo>
                      <a:pt x="166" y="48"/>
                    </a:lnTo>
                    <a:lnTo>
                      <a:pt x="126" y="30"/>
                    </a:lnTo>
                    <a:lnTo>
                      <a:pt x="67" y="17"/>
                    </a:lnTo>
                    <a:lnTo>
                      <a:pt x="9" y="17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44" name="Freeform 20"/>
              <p:cNvSpPr>
                <a:spLocks/>
              </p:cNvSpPr>
              <p:nvPr/>
            </p:nvSpPr>
            <p:spPr bwMode="auto">
              <a:xfrm>
                <a:off x="322" y="3175"/>
                <a:ext cx="181" cy="49"/>
              </a:xfrm>
              <a:custGeom>
                <a:avLst/>
                <a:gdLst/>
                <a:ahLst/>
                <a:cxnLst>
                  <a:cxn ang="0">
                    <a:pos x="180" y="48"/>
                  </a:cxn>
                  <a:cxn ang="0">
                    <a:pos x="94" y="39"/>
                  </a:cxn>
                  <a:cxn ang="0">
                    <a:pos x="40" y="26"/>
                  </a:cxn>
                  <a:cxn ang="0">
                    <a:pos x="0" y="13"/>
                  </a:cxn>
                  <a:cxn ang="0">
                    <a:pos x="13" y="0"/>
                  </a:cxn>
                  <a:cxn ang="0">
                    <a:pos x="54" y="17"/>
                  </a:cxn>
                  <a:cxn ang="0">
                    <a:pos x="112" y="30"/>
                  </a:cxn>
                  <a:cxn ang="0">
                    <a:pos x="171" y="30"/>
                  </a:cxn>
                  <a:cxn ang="0">
                    <a:pos x="180" y="48"/>
                  </a:cxn>
                </a:cxnLst>
                <a:rect l="0" t="0" r="r" b="b"/>
                <a:pathLst>
                  <a:path w="181" h="49">
                    <a:moveTo>
                      <a:pt x="180" y="48"/>
                    </a:moveTo>
                    <a:lnTo>
                      <a:pt x="94" y="39"/>
                    </a:lnTo>
                    <a:lnTo>
                      <a:pt x="40" y="26"/>
                    </a:lnTo>
                    <a:lnTo>
                      <a:pt x="0" y="13"/>
                    </a:lnTo>
                    <a:lnTo>
                      <a:pt x="13" y="0"/>
                    </a:lnTo>
                    <a:lnTo>
                      <a:pt x="54" y="17"/>
                    </a:lnTo>
                    <a:lnTo>
                      <a:pt x="112" y="30"/>
                    </a:lnTo>
                    <a:lnTo>
                      <a:pt x="171" y="30"/>
                    </a:lnTo>
                    <a:lnTo>
                      <a:pt x="180" y="48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45" name="Freeform 21"/>
              <p:cNvSpPr>
                <a:spLocks/>
              </p:cNvSpPr>
              <p:nvPr/>
            </p:nvSpPr>
            <p:spPr bwMode="auto">
              <a:xfrm>
                <a:off x="516" y="3274"/>
                <a:ext cx="200" cy="230"/>
              </a:xfrm>
              <a:custGeom>
                <a:avLst/>
                <a:gdLst/>
                <a:ahLst/>
                <a:cxnLst>
                  <a:cxn ang="0">
                    <a:pos x="104" y="4"/>
                  </a:cxn>
                  <a:cxn ang="0">
                    <a:pos x="199" y="0"/>
                  </a:cxn>
                  <a:cxn ang="0">
                    <a:pos x="162" y="79"/>
                  </a:cxn>
                  <a:cxn ang="0">
                    <a:pos x="144" y="127"/>
                  </a:cxn>
                  <a:cxn ang="0">
                    <a:pos x="117" y="171"/>
                  </a:cxn>
                  <a:cxn ang="0">
                    <a:pos x="104" y="229"/>
                  </a:cxn>
                  <a:cxn ang="0">
                    <a:pos x="0" y="229"/>
                  </a:cxn>
                  <a:cxn ang="0">
                    <a:pos x="18" y="176"/>
                  </a:cxn>
                  <a:cxn ang="0">
                    <a:pos x="63" y="123"/>
                  </a:cxn>
                  <a:cxn ang="0">
                    <a:pos x="72" y="79"/>
                  </a:cxn>
                  <a:cxn ang="0">
                    <a:pos x="90" y="35"/>
                  </a:cxn>
                  <a:cxn ang="0">
                    <a:pos x="104" y="4"/>
                  </a:cxn>
                </a:cxnLst>
                <a:rect l="0" t="0" r="r" b="b"/>
                <a:pathLst>
                  <a:path w="200" h="230">
                    <a:moveTo>
                      <a:pt x="104" y="4"/>
                    </a:moveTo>
                    <a:lnTo>
                      <a:pt x="199" y="0"/>
                    </a:lnTo>
                    <a:lnTo>
                      <a:pt x="162" y="79"/>
                    </a:lnTo>
                    <a:lnTo>
                      <a:pt x="144" y="127"/>
                    </a:lnTo>
                    <a:lnTo>
                      <a:pt x="117" y="171"/>
                    </a:lnTo>
                    <a:lnTo>
                      <a:pt x="104" y="229"/>
                    </a:lnTo>
                    <a:lnTo>
                      <a:pt x="0" y="229"/>
                    </a:lnTo>
                    <a:lnTo>
                      <a:pt x="18" y="176"/>
                    </a:lnTo>
                    <a:lnTo>
                      <a:pt x="63" y="123"/>
                    </a:lnTo>
                    <a:lnTo>
                      <a:pt x="72" y="79"/>
                    </a:lnTo>
                    <a:lnTo>
                      <a:pt x="90" y="35"/>
                    </a:lnTo>
                    <a:lnTo>
                      <a:pt x="104" y="4"/>
                    </a:lnTo>
                  </a:path>
                </a:pathLst>
              </a:custGeom>
              <a:gradFill rotWithShape="0">
                <a:gsLst>
                  <a:gs pos="0">
                    <a:srgbClr val="B36666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</p:grpSp>
        <p:grpSp>
          <p:nvGrpSpPr>
            <p:cNvPr id="29" name="Group 22"/>
            <p:cNvGrpSpPr>
              <a:grpSpLocks/>
            </p:cNvGrpSpPr>
            <p:nvPr/>
          </p:nvGrpSpPr>
          <p:grpSpPr bwMode="auto">
            <a:xfrm>
              <a:off x="630" y="104"/>
              <a:ext cx="1005" cy="3081"/>
              <a:chOff x="630" y="104"/>
              <a:chExt cx="1005" cy="3081"/>
            </a:xfrm>
          </p:grpSpPr>
          <p:sp>
            <p:nvSpPr>
              <p:cNvPr id="30" name="Freeform 23"/>
              <p:cNvSpPr>
                <a:spLocks/>
              </p:cNvSpPr>
              <p:nvPr/>
            </p:nvSpPr>
            <p:spPr bwMode="auto">
              <a:xfrm>
                <a:off x="873" y="104"/>
                <a:ext cx="762" cy="2316"/>
              </a:xfrm>
              <a:custGeom>
                <a:avLst/>
                <a:gdLst/>
                <a:ahLst/>
                <a:cxnLst>
                  <a:cxn ang="0">
                    <a:pos x="598" y="140"/>
                  </a:cxn>
                  <a:cxn ang="0">
                    <a:pos x="523" y="358"/>
                  </a:cxn>
                  <a:cxn ang="0">
                    <a:pos x="440" y="644"/>
                  </a:cxn>
                  <a:cxn ang="0">
                    <a:pos x="354" y="916"/>
                  </a:cxn>
                  <a:cxn ang="0">
                    <a:pos x="257" y="1286"/>
                  </a:cxn>
                  <a:cxn ang="0">
                    <a:pos x="130" y="1703"/>
                  </a:cxn>
                  <a:cxn ang="0">
                    <a:pos x="51" y="2079"/>
                  </a:cxn>
                  <a:cxn ang="0">
                    <a:pos x="15" y="2224"/>
                  </a:cxn>
                  <a:cxn ang="0">
                    <a:pos x="0" y="2315"/>
                  </a:cxn>
                  <a:cxn ang="0">
                    <a:pos x="63" y="2264"/>
                  </a:cxn>
                  <a:cxn ang="0">
                    <a:pos x="268" y="2103"/>
                  </a:cxn>
                  <a:cxn ang="0">
                    <a:pos x="124" y="2084"/>
                  </a:cxn>
                  <a:cxn ang="0">
                    <a:pos x="286" y="2088"/>
                  </a:cxn>
                  <a:cxn ang="0">
                    <a:pos x="313" y="2040"/>
                  </a:cxn>
                  <a:cxn ang="0">
                    <a:pos x="135" y="2042"/>
                  </a:cxn>
                  <a:cxn ang="0">
                    <a:pos x="322" y="2022"/>
                  </a:cxn>
                  <a:cxn ang="0">
                    <a:pos x="372" y="1941"/>
                  </a:cxn>
                  <a:cxn ang="0">
                    <a:pos x="162" y="1945"/>
                  </a:cxn>
                  <a:cxn ang="0">
                    <a:pos x="379" y="1923"/>
                  </a:cxn>
                  <a:cxn ang="0">
                    <a:pos x="426" y="1837"/>
                  </a:cxn>
                  <a:cxn ang="0">
                    <a:pos x="480" y="1712"/>
                  </a:cxn>
                  <a:cxn ang="0">
                    <a:pos x="526" y="1569"/>
                  </a:cxn>
                  <a:cxn ang="0">
                    <a:pos x="246" y="1587"/>
                  </a:cxn>
                  <a:cxn ang="0">
                    <a:pos x="530" y="1545"/>
                  </a:cxn>
                  <a:cxn ang="0">
                    <a:pos x="546" y="1497"/>
                  </a:cxn>
                  <a:cxn ang="0">
                    <a:pos x="284" y="1530"/>
                  </a:cxn>
                  <a:cxn ang="0">
                    <a:pos x="557" y="1475"/>
                  </a:cxn>
                  <a:cxn ang="0">
                    <a:pos x="602" y="1308"/>
                  </a:cxn>
                  <a:cxn ang="0">
                    <a:pos x="372" y="1358"/>
                  </a:cxn>
                  <a:cxn ang="0">
                    <a:pos x="611" y="1277"/>
                  </a:cxn>
                  <a:cxn ang="0">
                    <a:pos x="636" y="1204"/>
                  </a:cxn>
                  <a:cxn ang="0">
                    <a:pos x="381" y="1283"/>
                  </a:cxn>
                  <a:cxn ang="0">
                    <a:pos x="639" y="1182"/>
                  </a:cxn>
                  <a:cxn ang="0">
                    <a:pos x="654" y="1127"/>
                  </a:cxn>
                  <a:cxn ang="0">
                    <a:pos x="695" y="958"/>
                  </a:cxn>
                  <a:cxn ang="0">
                    <a:pos x="503" y="1042"/>
                  </a:cxn>
                  <a:cxn ang="0">
                    <a:pos x="700" y="923"/>
                  </a:cxn>
                  <a:cxn ang="0">
                    <a:pos x="758" y="679"/>
                  </a:cxn>
                  <a:cxn ang="0">
                    <a:pos x="541" y="743"/>
                  </a:cxn>
                  <a:cxn ang="0">
                    <a:pos x="758" y="655"/>
                  </a:cxn>
                  <a:cxn ang="0">
                    <a:pos x="758" y="479"/>
                  </a:cxn>
                  <a:cxn ang="0">
                    <a:pos x="575" y="560"/>
                  </a:cxn>
                  <a:cxn ang="0">
                    <a:pos x="761" y="433"/>
                  </a:cxn>
                  <a:cxn ang="0">
                    <a:pos x="761" y="261"/>
                  </a:cxn>
                  <a:cxn ang="0">
                    <a:pos x="727" y="149"/>
                  </a:cxn>
                  <a:cxn ang="0">
                    <a:pos x="661" y="0"/>
                  </a:cxn>
                  <a:cxn ang="0">
                    <a:pos x="598" y="140"/>
                  </a:cxn>
                </a:cxnLst>
                <a:rect l="0" t="0" r="r" b="b"/>
                <a:pathLst>
                  <a:path w="762" h="2316">
                    <a:moveTo>
                      <a:pt x="598" y="140"/>
                    </a:moveTo>
                    <a:lnTo>
                      <a:pt x="523" y="358"/>
                    </a:lnTo>
                    <a:lnTo>
                      <a:pt x="440" y="644"/>
                    </a:lnTo>
                    <a:lnTo>
                      <a:pt x="354" y="916"/>
                    </a:lnTo>
                    <a:lnTo>
                      <a:pt x="257" y="1286"/>
                    </a:lnTo>
                    <a:lnTo>
                      <a:pt x="130" y="1703"/>
                    </a:lnTo>
                    <a:lnTo>
                      <a:pt x="51" y="2079"/>
                    </a:lnTo>
                    <a:lnTo>
                      <a:pt x="15" y="2224"/>
                    </a:lnTo>
                    <a:lnTo>
                      <a:pt x="0" y="2315"/>
                    </a:lnTo>
                    <a:lnTo>
                      <a:pt x="63" y="2264"/>
                    </a:lnTo>
                    <a:lnTo>
                      <a:pt x="268" y="2103"/>
                    </a:lnTo>
                    <a:lnTo>
                      <a:pt x="124" y="2084"/>
                    </a:lnTo>
                    <a:lnTo>
                      <a:pt x="286" y="2088"/>
                    </a:lnTo>
                    <a:lnTo>
                      <a:pt x="313" y="2040"/>
                    </a:lnTo>
                    <a:lnTo>
                      <a:pt x="135" y="2042"/>
                    </a:lnTo>
                    <a:lnTo>
                      <a:pt x="322" y="2022"/>
                    </a:lnTo>
                    <a:lnTo>
                      <a:pt x="372" y="1941"/>
                    </a:lnTo>
                    <a:lnTo>
                      <a:pt x="162" y="1945"/>
                    </a:lnTo>
                    <a:lnTo>
                      <a:pt x="379" y="1923"/>
                    </a:lnTo>
                    <a:lnTo>
                      <a:pt x="426" y="1837"/>
                    </a:lnTo>
                    <a:lnTo>
                      <a:pt x="480" y="1712"/>
                    </a:lnTo>
                    <a:lnTo>
                      <a:pt x="526" y="1569"/>
                    </a:lnTo>
                    <a:lnTo>
                      <a:pt x="246" y="1587"/>
                    </a:lnTo>
                    <a:lnTo>
                      <a:pt x="530" y="1545"/>
                    </a:lnTo>
                    <a:lnTo>
                      <a:pt x="546" y="1497"/>
                    </a:lnTo>
                    <a:lnTo>
                      <a:pt x="284" y="1530"/>
                    </a:lnTo>
                    <a:lnTo>
                      <a:pt x="557" y="1475"/>
                    </a:lnTo>
                    <a:lnTo>
                      <a:pt x="602" y="1308"/>
                    </a:lnTo>
                    <a:lnTo>
                      <a:pt x="372" y="1358"/>
                    </a:lnTo>
                    <a:lnTo>
                      <a:pt x="611" y="1277"/>
                    </a:lnTo>
                    <a:lnTo>
                      <a:pt x="636" y="1204"/>
                    </a:lnTo>
                    <a:lnTo>
                      <a:pt x="381" y="1283"/>
                    </a:lnTo>
                    <a:lnTo>
                      <a:pt x="639" y="1182"/>
                    </a:lnTo>
                    <a:lnTo>
                      <a:pt x="654" y="1127"/>
                    </a:lnTo>
                    <a:lnTo>
                      <a:pt x="695" y="958"/>
                    </a:lnTo>
                    <a:lnTo>
                      <a:pt x="503" y="1042"/>
                    </a:lnTo>
                    <a:lnTo>
                      <a:pt x="700" y="923"/>
                    </a:lnTo>
                    <a:lnTo>
                      <a:pt x="758" y="679"/>
                    </a:lnTo>
                    <a:lnTo>
                      <a:pt x="541" y="743"/>
                    </a:lnTo>
                    <a:lnTo>
                      <a:pt x="758" y="655"/>
                    </a:lnTo>
                    <a:lnTo>
                      <a:pt x="758" y="479"/>
                    </a:lnTo>
                    <a:lnTo>
                      <a:pt x="575" y="560"/>
                    </a:lnTo>
                    <a:lnTo>
                      <a:pt x="761" y="433"/>
                    </a:lnTo>
                    <a:lnTo>
                      <a:pt x="761" y="261"/>
                    </a:lnTo>
                    <a:lnTo>
                      <a:pt x="727" y="149"/>
                    </a:lnTo>
                    <a:lnTo>
                      <a:pt x="661" y="0"/>
                    </a:lnTo>
                    <a:lnTo>
                      <a:pt x="598" y="140"/>
                    </a:lnTo>
                  </a:path>
                </a:pathLst>
              </a:custGeom>
              <a:gradFill rotWithShape="0">
                <a:gsLst>
                  <a:gs pos="0">
                    <a:srgbClr val="A64C4C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31" name="Freeform 24"/>
              <p:cNvSpPr>
                <a:spLocks/>
              </p:cNvSpPr>
              <p:nvPr/>
            </p:nvSpPr>
            <p:spPr bwMode="auto">
              <a:xfrm>
                <a:off x="630" y="114"/>
                <a:ext cx="915" cy="3071"/>
              </a:xfrm>
              <a:custGeom>
                <a:avLst/>
                <a:gdLst/>
                <a:ahLst/>
                <a:cxnLst>
                  <a:cxn ang="0">
                    <a:pos x="0" y="3070"/>
                  </a:cxn>
                  <a:cxn ang="0">
                    <a:pos x="372" y="1696"/>
                  </a:cxn>
                  <a:cxn ang="0">
                    <a:pos x="432" y="1458"/>
                  </a:cxn>
                  <a:cxn ang="0">
                    <a:pos x="484" y="1276"/>
                  </a:cxn>
                  <a:cxn ang="0">
                    <a:pos x="570" y="982"/>
                  </a:cxn>
                  <a:cxn ang="0">
                    <a:pos x="670" y="658"/>
                  </a:cxn>
                  <a:cxn ang="0">
                    <a:pos x="782" y="316"/>
                  </a:cxn>
                  <a:cxn ang="0">
                    <a:pos x="844" y="144"/>
                  </a:cxn>
                  <a:cxn ang="0">
                    <a:pos x="888" y="42"/>
                  </a:cxn>
                  <a:cxn ang="0">
                    <a:pos x="914" y="0"/>
                  </a:cxn>
                  <a:cxn ang="0">
                    <a:pos x="866" y="116"/>
                  </a:cxn>
                  <a:cxn ang="0">
                    <a:pos x="806" y="296"/>
                  </a:cxn>
                  <a:cxn ang="0">
                    <a:pos x="520" y="1230"/>
                  </a:cxn>
                  <a:cxn ang="0">
                    <a:pos x="442" y="1518"/>
                  </a:cxn>
                  <a:cxn ang="0">
                    <a:pos x="378" y="1774"/>
                  </a:cxn>
                  <a:cxn ang="0">
                    <a:pos x="314" y="2028"/>
                  </a:cxn>
                  <a:cxn ang="0">
                    <a:pos x="266" y="2238"/>
                  </a:cxn>
                  <a:cxn ang="0">
                    <a:pos x="258" y="2294"/>
                  </a:cxn>
                  <a:cxn ang="0">
                    <a:pos x="186" y="2558"/>
                  </a:cxn>
                  <a:cxn ang="0">
                    <a:pos x="50" y="3070"/>
                  </a:cxn>
                  <a:cxn ang="0">
                    <a:pos x="0" y="3070"/>
                  </a:cxn>
                </a:cxnLst>
                <a:rect l="0" t="0" r="r" b="b"/>
                <a:pathLst>
                  <a:path w="915" h="3071">
                    <a:moveTo>
                      <a:pt x="0" y="3070"/>
                    </a:moveTo>
                    <a:lnTo>
                      <a:pt x="372" y="1696"/>
                    </a:lnTo>
                    <a:lnTo>
                      <a:pt x="432" y="1458"/>
                    </a:lnTo>
                    <a:lnTo>
                      <a:pt x="484" y="1276"/>
                    </a:lnTo>
                    <a:lnTo>
                      <a:pt x="570" y="982"/>
                    </a:lnTo>
                    <a:lnTo>
                      <a:pt x="670" y="658"/>
                    </a:lnTo>
                    <a:lnTo>
                      <a:pt x="782" y="316"/>
                    </a:lnTo>
                    <a:lnTo>
                      <a:pt x="844" y="144"/>
                    </a:lnTo>
                    <a:lnTo>
                      <a:pt x="888" y="42"/>
                    </a:lnTo>
                    <a:lnTo>
                      <a:pt x="914" y="0"/>
                    </a:lnTo>
                    <a:lnTo>
                      <a:pt x="866" y="116"/>
                    </a:lnTo>
                    <a:lnTo>
                      <a:pt x="806" y="296"/>
                    </a:lnTo>
                    <a:lnTo>
                      <a:pt x="520" y="1230"/>
                    </a:lnTo>
                    <a:lnTo>
                      <a:pt x="442" y="1518"/>
                    </a:lnTo>
                    <a:lnTo>
                      <a:pt x="378" y="1774"/>
                    </a:lnTo>
                    <a:lnTo>
                      <a:pt x="314" y="2028"/>
                    </a:lnTo>
                    <a:lnTo>
                      <a:pt x="266" y="2238"/>
                    </a:lnTo>
                    <a:lnTo>
                      <a:pt x="258" y="2294"/>
                    </a:lnTo>
                    <a:lnTo>
                      <a:pt x="186" y="2558"/>
                    </a:lnTo>
                    <a:lnTo>
                      <a:pt x="50" y="3070"/>
                    </a:lnTo>
                    <a:lnTo>
                      <a:pt x="0" y="3070"/>
                    </a:lnTo>
                  </a:path>
                </a:pathLst>
              </a:custGeom>
              <a:gradFill rotWithShape="0">
                <a:gsLst>
                  <a:gs pos="0">
                    <a:srgbClr val="FFFFFF"/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</p:grpSp>
      </p:grpSp>
      <p:sp>
        <p:nvSpPr>
          <p:cNvPr id="3103" name="Rectangle 3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  <a:ln w="12700" cap="sq">
            <a:headEnd type="none" w="sm" len="sm"/>
            <a:tailEnd type="none" w="sm" len="sm"/>
          </a:ln>
        </p:spPr>
        <p:txBody>
          <a:bodyPr lIns="91440" tIns="45720" rIns="91440" bIns="45720"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3104" name="Rectangle 3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  <a:ln w="12700" cap="sq">
            <a:headEnd type="none" w="sm" len="sm"/>
            <a:tailEnd type="none" w="sm" len="sm"/>
          </a:ln>
        </p:spPr>
        <p:txBody>
          <a:bodyPr lIns="91440" tIns="45720" rIns="91440" bIns="45720"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9" name="Rectangle 27"/>
          <p:cNvSpPr>
            <a:spLocks noGrp="1" noChangeArrowheads="1"/>
          </p:cNvSpPr>
          <p:nvPr>
            <p:ph type="dt" sz="quarter" idx="10"/>
          </p:nvPr>
        </p:nvSpPr>
        <p:spPr>
          <a:xfrm>
            <a:off x="228600" y="6261100"/>
            <a:ext cx="2527300" cy="4572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0" name="Rectangle 28"/>
          <p:cNvSpPr>
            <a:spLocks noGrp="1" noChangeArrowheads="1"/>
          </p:cNvSpPr>
          <p:nvPr>
            <p:ph type="ftr" sz="quarter" idx="11"/>
          </p:nvPr>
        </p:nvSpPr>
        <p:spPr>
          <a:xfrm>
            <a:off x="2925763" y="6272213"/>
            <a:ext cx="3457575" cy="4572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1" name="Rectangle 2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443163" cy="457200"/>
          </a:xfr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/>
            </a:lvl1pPr>
          </a:lstStyle>
          <a:p>
            <a:pPr>
              <a:defRPr/>
            </a:pPr>
            <a:fld id="{826C14A6-6615-41CC-A24C-0EEE865DAE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03" grpId="0" build="p" autoUpdateAnimBg="0"/>
      <p:bldP spid="3104" grpId="0" autoUpdateAnimBg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auto">
          <a:xfrm>
            <a:off x="901700" y="3378200"/>
            <a:ext cx="5359400" cy="2425700"/>
          </a:xfrm>
          <a:custGeom>
            <a:avLst/>
            <a:gdLst/>
            <a:ahLst/>
            <a:cxnLst>
              <a:cxn ang="0">
                <a:pos x="0" y="1525"/>
              </a:cxn>
              <a:cxn ang="0">
                <a:pos x="79" y="1498"/>
              </a:cxn>
              <a:cxn ang="0">
                <a:pos x="753" y="1223"/>
              </a:cxn>
              <a:cxn ang="0">
                <a:pos x="1048" y="1054"/>
              </a:cxn>
              <a:cxn ang="0">
                <a:pos x="1122" y="1007"/>
              </a:cxn>
              <a:cxn ang="0">
                <a:pos x="1164" y="974"/>
              </a:cxn>
              <a:cxn ang="0">
                <a:pos x="1164" y="918"/>
              </a:cxn>
              <a:cxn ang="0">
                <a:pos x="1637" y="734"/>
              </a:cxn>
              <a:cxn ang="0">
                <a:pos x="1715" y="731"/>
              </a:cxn>
              <a:cxn ang="0">
                <a:pos x="1787" y="725"/>
              </a:cxn>
              <a:cxn ang="0">
                <a:pos x="1901" y="707"/>
              </a:cxn>
              <a:cxn ang="0">
                <a:pos x="2015" y="678"/>
              </a:cxn>
              <a:cxn ang="0">
                <a:pos x="2162" y="620"/>
              </a:cxn>
              <a:cxn ang="0">
                <a:pos x="2069" y="578"/>
              </a:cxn>
              <a:cxn ang="0">
                <a:pos x="2195" y="605"/>
              </a:cxn>
              <a:cxn ang="0">
                <a:pos x="2276" y="578"/>
              </a:cxn>
              <a:cxn ang="0">
                <a:pos x="2186" y="533"/>
              </a:cxn>
              <a:cxn ang="0">
                <a:pos x="2309" y="560"/>
              </a:cxn>
              <a:cxn ang="0">
                <a:pos x="2399" y="521"/>
              </a:cxn>
              <a:cxn ang="0">
                <a:pos x="2315" y="470"/>
              </a:cxn>
              <a:cxn ang="0">
                <a:pos x="2453" y="494"/>
              </a:cxn>
              <a:cxn ang="0">
                <a:pos x="2619" y="430"/>
              </a:cxn>
              <a:cxn ang="0">
                <a:pos x="2888" y="302"/>
              </a:cxn>
              <a:cxn ang="0">
                <a:pos x="3099" y="182"/>
              </a:cxn>
              <a:cxn ang="0">
                <a:pos x="3376" y="0"/>
              </a:cxn>
              <a:cxn ang="0">
                <a:pos x="3016" y="144"/>
              </a:cxn>
              <a:cxn ang="0">
                <a:pos x="2801" y="230"/>
              </a:cxn>
              <a:cxn ang="0">
                <a:pos x="2619" y="302"/>
              </a:cxn>
              <a:cxn ang="0">
                <a:pos x="2386" y="398"/>
              </a:cxn>
              <a:cxn ang="0">
                <a:pos x="2146" y="478"/>
              </a:cxn>
              <a:cxn ang="0">
                <a:pos x="1792" y="624"/>
              </a:cxn>
              <a:cxn ang="0">
                <a:pos x="1601" y="710"/>
              </a:cxn>
              <a:cxn ang="0">
                <a:pos x="1135" y="886"/>
              </a:cxn>
              <a:cxn ang="0">
                <a:pos x="1098" y="871"/>
              </a:cxn>
              <a:cxn ang="0">
                <a:pos x="993" y="871"/>
              </a:cxn>
              <a:cxn ang="0">
                <a:pos x="450" y="1039"/>
              </a:cxn>
              <a:cxn ang="0">
                <a:pos x="8" y="1214"/>
              </a:cxn>
              <a:cxn ang="0">
                <a:pos x="27" y="1240"/>
              </a:cxn>
              <a:cxn ang="0">
                <a:pos x="35" y="1237"/>
              </a:cxn>
              <a:cxn ang="0">
                <a:pos x="10" y="1528"/>
              </a:cxn>
              <a:cxn ang="0">
                <a:pos x="0" y="1525"/>
              </a:cxn>
            </a:cxnLst>
            <a:rect l="0" t="0" r="r" b="b"/>
            <a:pathLst>
              <a:path w="3376" h="1528">
                <a:moveTo>
                  <a:pt x="0" y="1525"/>
                </a:moveTo>
                <a:lnTo>
                  <a:pt x="79" y="1498"/>
                </a:lnTo>
                <a:lnTo>
                  <a:pt x="753" y="1223"/>
                </a:lnTo>
                <a:lnTo>
                  <a:pt x="1048" y="1054"/>
                </a:lnTo>
                <a:lnTo>
                  <a:pt x="1122" y="1007"/>
                </a:lnTo>
                <a:lnTo>
                  <a:pt x="1164" y="974"/>
                </a:lnTo>
                <a:lnTo>
                  <a:pt x="1164" y="918"/>
                </a:lnTo>
                <a:lnTo>
                  <a:pt x="1637" y="734"/>
                </a:lnTo>
                <a:lnTo>
                  <a:pt x="1715" y="731"/>
                </a:lnTo>
                <a:lnTo>
                  <a:pt x="1787" y="725"/>
                </a:lnTo>
                <a:lnTo>
                  <a:pt x="1901" y="707"/>
                </a:lnTo>
                <a:lnTo>
                  <a:pt x="2015" y="678"/>
                </a:lnTo>
                <a:lnTo>
                  <a:pt x="2162" y="620"/>
                </a:lnTo>
                <a:lnTo>
                  <a:pt x="2069" y="578"/>
                </a:lnTo>
                <a:lnTo>
                  <a:pt x="2195" y="605"/>
                </a:lnTo>
                <a:lnTo>
                  <a:pt x="2276" y="578"/>
                </a:lnTo>
                <a:lnTo>
                  <a:pt x="2186" y="533"/>
                </a:lnTo>
                <a:lnTo>
                  <a:pt x="2309" y="560"/>
                </a:lnTo>
                <a:lnTo>
                  <a:pt x="2399" y="521"/>
                </a:lnTo>
                <a:lnTo>
                  <a:pt x="2315" y="470"/>
                </a:lnTo>
                <a:lnTo>
                  <a:pt x="2453" y="494"/>
                </a:lnTo>
                <a:lnTo>
                  <a:pt x="2619" y="430"/>
                </a:lnTo>
                <a:lnTo>
                  <a:pt x="2888" y="302"/>
                </a:lnTo>
                <a:lnTo>
                  <a:pt x="3099" y="182"/>
                </a:lnTo>
                <a:lnTo>
                  <a:pt x="3376" y="0"/>
                </a:lnTo>
                <a:lnTo>
                  <a:pt x="3016" y="144"/>
                </a:lnTo>
                <a:lnTo>
                  <a:pt x="2801" y="230"/>
                </a:lnTo>
                <a:lnTo>
                  <a:pt x="2619" y="302"/>
                </a:lnTo>
                <a:lnTo>
                  <a:pt x="2386" y="398"/>
                </a:lnTo>
                <a:lnTo>
                  <a:pt x="2146" y="478"/>
                </a:lnTo>
                <a:lnTo>
                  <a:pt x="1792" y="624"/>
                </a:lnTo>
                <a:lnTo>
                  <a:pt x="1601" y="710"/>
                </a:lnTo>
                <a:lnTo>
                  <a:pt x="1135" y="886"/>
                </a:lnTo>
                <a:lnTo>
                  <a:pt x="1098" y="871"/>
                </a:lnTo>
                <a:lnTo>
                  <a:pt x="993" y="871"/>
                </a:lnTo>
                <a:lnTo>
                  <a:pt x="450" y="1039"/>
                </a:lnTo>
                <a:lnTo>
                  <a:pt x="8" y="1214"/>
                </a:lnTo>
                <a:lnTo>
                  <a:pt x="27" y="1240"/>
                </a:lnTo>
                <a:lnTo>
                  <a:pt x="35" y="1237"/>
                </a:lnTo>
                <a:lnTo>
                  <a:pt x="10" y="1528"/>
                </a:lnTo>
                <a:lnTo>
                  <a:pt x="0" y="1525"/>
                </a:lnTo>
              </a:path>
            </a:pathLst>
          </a:custGeom>
          <a:solidFill>
            <a:srgbClr val="000000">
              <a:alpha val="50000"/>
            </a:srgbClr>
          </a:solidFill>
          <a:ln w="9525">
            <a:noFill/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ru-RU">
              <a:solidFill>
                <a:srgbClr val="FFCC66"/>
              </a:solidFill>
              <a:latin typeface="+mn-lt"/>
            </a:endParaRPr>
          </a:p>
        </p:txBody>
      </p: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296863" y="3022600"/>
            <a:ext cx="976312" cy="2828925"/>
            <a:chOff x="187" y="1904"/>
            <a:chExt cx="615" cy="1782"/>
          </a:xfrm>
        </p:grpSpPr>
        <p:grpSp>
          <p:nvGrpSpPr>
            <p:cNvPr id="6" name="Group 4"/>
            <p:cNvGrpSpPr>
              <a:grpSpLocks/>
            </p:cNvGrpSpPr>
            <p:nvPr/>
          </p:nvGrpSpPr>
          <p:grpSpPr bwMode="auto">
            <a:xfrm>
              <a:off x="187" y="3207"/>
              <a:ext cx="438" cy="479"/>
              <a:chOff x="187" y="3207"/>
              <a:chExt cx="438" cy="479"/>
            </a:xfrm>
          </p:grpSpPr>
          <p:sp>
            <p:nvSpPr>
              <p:cNvPr id="8" name="Oval 5"/>
              <p:cNvSpPr>
                <a:spLocks noChangeArrowheads="1"/>
              </p:cNvSpPr>
              <p:nvPr/>
            </p:nvSpPr>
            <p:spPr bwMode="auto">
              <a:xfrm>
                <a:off x="187" y="3544"/>
                <a:ext cx="435" cy="142"/>
              </a:xfrm>
              <a:prstGeom prst="ellipse">
                <a:avLst/>
              </a:pr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9" name="Oval 6"/>
              <p:cNvSpPr>
                <a:spLocks noChangeArrowheads="1"/>
              </p:cNvSpPr>
              <p:nvPr/>
            </p:nvSpPr>
            <p:spPr bwMode="auto">
              <a:xfrm>
                <a:off x="188" y="3534"/>
                <a:ext cx="437" cy="141"/>
              </a:xfrm>
              <a:prstGeom prst="ellipse">
                <a:avLst/>
              </a:prstGeom>
              <a:gradFill rotWithShape="0">
                <a:gsLst>
                  <a:gs pos="0">
                    <a:srgbClr val="000000"/>
                  </a:gs>
                  <a:gs pos="50000">
                    <a:schemeClr val="bg1"/>
                  </a:gs>
                  <a:gs pos="100000">
                    <a:srgbClr val="000000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0" name="Oval 7"/>
              <p:cNvSpPr>
                <a:spLocks noChangeArrowheads="1"/>
              </p:cNvSpPr>
              <p:nvPr/>
            </p:nvSpPr>
            <p:spPr bwMode="auto">
              <a:xfrm>
                <a:off x="275" y="3207"/>
                <a:ext cx="267" cy="8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1" name="Oval 8"/>
              <p:cNvSpPr>
                <a:spLocks noChangeArrowheads="1"/>
              </p:cNvSpPr>
              <p:nvPr/>
            </p:nvSpPr>
            <p:spPr bwMode="auto">
              <a:xfrm>
                <a:off x="277" y="3207"/>
                <a:ext cx="261" cy="70"/>
              </a:xfrm>
              <a:prstGeom prst="ellipse">
                <a:avLst/>
              </a:pr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2" name="AutoShape 9"/>
              <p:cNvSpPr>
                <a:spLocks noChangeArrowheads="1"/>
              </p:cNvSpPr>
              <p:nvPr/>
            </p:nvSpPr>
            <p:spPr bwMode="auto">
              <a:xfrm flipV="1">
                <a:off x="187" y="3253"/>
                <a:ext cx="438" cy="116"/>
              </a:xfrm>
              <a:custGeom>
                <a:avLst/>
                <a:gdLst>
                  <a:gd name="G0" fmla="+- 5399 0 0"/>
                  <a:gd name="G1" fmla="+- 21600 0 5399"/>
                  <a:gd name="G2" fmla="*/ 5399 1 2"/>
                  <a:gd name="G3" fmla="+- 21600 0 G2"/>
                  <a:gd name="G4" fmla="+/ 5399 21600 2"/>
                  <a:gd name="G5" fmla="+/ G1 0 2"/>
                  <a:gd name="G6" fmla="*/ 21600 21600 5399"/>
                  <a:gd name="G7" fmla="*/ G6 1 2"/>
                  <a:gd name="G8" fmla="+- 21600 0 G7"/>
                  <a:gd name="G9" fmla="*/ 21600 1 2"/>
                  <a:gd name="G10" fmla="+- 5399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399" y="21600"/>
                    </a:lnTo>
                    <a:lnTo>
                      <a:pt x="16201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3" name="Rectangle 10"/>
              <p:cNvSpPr>
                <a:spLocks noChangeArrowheads="1"/>
              </p:cNvSpPr>
              <p:nvPr/>
            </p:nvSpPr>
            <p:spPr bwMode="auto">
              <a:xfrm>
                <a:off x="187" y="3383"/>
                <a:ext cx="436" cy="233"/>
              </a:xfrm>
              <a:prstGeom prst="rect">
                <a:avLst/>
              </a:prstGeom>
              <a:gradFill rotWithShape="0">
                <a:gsLst>
                  <a:gs pos="0">
                    <a:srgbClr val="000000"/>
                  </a:gs>
                  <a:gs pos="50000">
                    <a:schemeClr val="bg1"/>
                  </a:gs>
                  <a:gs pos="100000">
                    <a:srgbClr val="000000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4" name="Oval 11"/>
              <p:cNvSpPr>
                <a:spLocks noChangeArrowheads="1"/>
              </p:cNvSpPr>
              <p:nvPr/>
            </p:nvSpPr>
            <p:spPr bwMode="auto">
              <a:xfrm>
                <a:off x="187" y="3329"/>
                <a:ext cx="436" cy="91"/>
              </a:xfrm>
              <a:prstGeom prst="ellipse">
                <a:avLst/>
              </a:pr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5" name="Freeform 12"/>
              <p:cNvSpPr>
                <a:spLocks/>
              </p:cNvSpPr>
              <p:nvPr/>
            </p:nvSpPr>
            <p:spPr bwMode="auto">
              <a:xfrm>
                <a:off x="216" y="3282"/>
                <a:ext cx="113" cy="393"/>
              </a:xfrm>
              <a:custGeom>
                <a:avLst/>
                <a:gdLst/>
                <a:ahLst/>
                <a:cxnLst>
                  <a:cxn ang="0">
                    <a:pos x="68" y="0"/>
                  </a:cxn>
                  <a:cxn ang="0">
                    <a:pos x="0" y="110"/>
                  </a:cxn>
                  <a:cxn ang="0">
                    <a:pos x="3" y="361"/>
                  </a:cxn>
                  <a:cxn ang="0">
                    <a:pos x="36" y="379"/>
                  </a:cxn>
                  <a:cxn ang="0">
                    <a:pos x="63" y="385"/>
                  </a:cxn>
                  <a:cxn ang="0">
                    <a:pos x="92" y="392"/>
                  </a:cxn>
                  <a:cxn ang="0">
                    <a:pos x="90" y="136"/>
                  </a:cxn>
                  <a:cxn ang="0">
                    <a:pos x="112" y="10"/>
                  </a:cxn>
                  <a:cxn ang="0">
                    <a:pos x="102" y="10"/>
                  </a:cxn>
                  <a:cxn ang="0">
                    <a:pos x="81" y="6"/>
                  </a:cxn>
                  <a:cxn ang="0">
                    <a:pos x="68" y="0"/>
                  </a:cxn>
                </a:cxnLst>
                <a:rect l="0" t="0" r="r" b="b"/>
                <a:pathLst>
                  <a:path w="113" h="393">
                    <a:moveTo>
                      <a:pt x="68" y="0"/>
                    </a:moveTo>
                    <a:lnTo>
                      <a:pt x="0" y="110"/>
                    </a:lnTo>
                    <a:lnTo>
                      <a:pt x="3" y="361"/>
                    </a:lnTo>
                    <a:lnTo>
                      <a:pt x="36" y="379"/>
                    </a:lnTo>
                    <a:lnTo>
                      <a:pt x="63" y="385"/>
                    </a:lnTo>
                    <a:lnTo>
                      <a:pt x="92" y="392"/>
                    </a:lnTo>
                    <a:lnTo>
                      <a:pt x="90" y="136"/>
                    </a:lnTo>
                    <a:lnTo>
                      <a:pt x="112" y="10"/>
                    </a:lnTo>
                    <a:lnTo>
                      <a:pt x="102" y="10"/>
                    </a:lnTo>
                    <a:lnTo>
                      <a:pt x="81" y="6"/>
                    </a:lnTo>
                    <a:lnTo>
                      <a:pt x="68" y="0"/>
                    </a:lnTo>
                  </a:path>
                </a:pathLst>
              </a:custGeom>
              <a:gradFill rotWithShape="0">
                <a:gsLst>
                  <a:gs pos="0">
                    <a:srgbClr val="590000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6" name="Oval 13"/>
              <p:cNvSpPr>
                <a:spLocks noChangeArrowheads="1"/>
              </p:cNvSpPr>
              <p:nvPr/>
            </p:nvSpPr>
            <p:spPr bwMode="auto">
              <a:xfrm>
                <a:off x="297" y="3221"/>
                <a:ext cx="222" cy="45"/>
              </a:xfrm>
              <a:prstGeom prst="ellipse">
                <a:avLst/>
              </a:pr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7" name="Oval 14"/>
              <p:cNvSpPr>
                <a:spLocks noChangeArrowheads="1"/>
              </p:cNvSpPr>
              <p:nvPr/>
            </p:nvSpPr>
            <p:spPr bwMode="auto">
              <a:xfrm>
                <a:off x="192" y="3332"/>
                <a:ext cx="418" cy="86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8" name="Freeform 15"/>
              <p:cNvSpPr>
                <a:spLocks/>
              </p:cNvSpPr>
              <p:nvPr/>
            </p:nvSpPr>
            <p:spPr bwMode="auto">
              <a:xfrm>
                <a:off x="232" y="3283"/>
                <a:ext cx="67" cy="369"/>
              </a:xfrm>
              <a:custGeom>
                <a:avLst/>
                <a:gdLst/>
                <a:ahLst/>
                <a:cxnLst>
                  <a:cxn ang="0">
                    <a:pos x="0" y="133"/>
                  </a:cxn>
                  <a:cxn ang="0">
                    <a:pos x="0" y="357"/>
                  </a:cxn>
                  <a:cxn ang="0">
                    <a:pos x="20" y="368"/>
                  </a:cxn>
                  <a:cxn ang="0">
                    <a:pos x="20" y="141"/>
                  </a:cxn>
                  <a:cxn ang="0">
                    <a:pos x="20" y="125"/>
                  </a:cxn>
                  <a:cxn ang="0">
                    <a:pos x="29" y="111"/>
                  </a:cxn>
                  <a:cxn ang="0">
                    <a:pos x="66" y="4"/>
                  </a:cxn>
                  <a:cxn ang="0">
                    <a:pos x="59" y="0"/>
                  </a:cxn>
                  <a:cxn ang="0">
                    <a:pos x="8" y="113"/>
                  </a:cxn>
                  <a:cxn ang="0">
                    <a:pos x="0" y="133"/>
                  </a:cxn>
                </a:cxnLst>
                <a:rect l="0" t="0" r="r" b="b"/>
                <a:pathLst>
                  <a:path w="67" h="369">
                    <a:moveTo>
                      <a:pt x="0" y="133"/>
                    </a:moveTo>
                    <a:lnTo>
                      <a:pt x="0" y="357"/>
                    </a:lnTo>
                    <a:lnTo>
                      <a:pt x="20" y="368"/>
                    </a:lnTo>
                    <a:lnTo>
                      <a:pt x="20" y="141"/>
                    </a:lnTo>
                    <a:lnTo>
                      <a:pt x="20" y="125"/>
                    </a:lnTo>
                    <a:lnTo>
                      <a:pt x="29" y="111"/>
                    </a:lnTo>
                    <a:lnTo>
                      <a:pt x="66" y="4"/>
                    </a:lnTo>
                    <a:lnTo>
                      <a:pt x="59" y="0"/>
                    </a:lnTo>
                    <a:lnTo>
                      <a:pt x="8" y="113"/>
                    </a:lnTo>
                    <a:lnTo>
                      <a:pt x="0" y="133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9" name="Freeform 16"/>
              <p:cNvSpPr>
                <a:spLocks/>
              </p:cNvSpPr>
              <p:nvPr/>
            </p:nvSpPr>
            <p:spPr bwMode="auto">
              <a:xfrm>
                <a:off x="521" y="3275"/>
                <a:ext cx="99" cy="363"/>
              </a:xfrm>
              <a:custGeom>
                <a:avLst/>
                <a:gdLst/>
                <a:ahLst/>
                <a:cxnLst>
                  <a:cxn ang="0">
                    <a:pos x="98" y="102"/>
                  </a:cxn>
                  <a:cxn ang="0">
                    <a:pos x="98" y="348"/>
                  </a:cxn>
                  <a:cxn ang="0">
                    <a:pos x="81" y="362"/>
                  </a:cxn>
                  <a:cxn ang="0">
                    <a:pos x="81" y="106"/>
                  </a:cxn>
                  <a:cxn ang="0">
                    <a:pos x="0" y="4"/>
                  </a:cxn>
                  <a:cxn ang="0">
                    <a:pos x="7" y="0"/>
                  </a:cxn>
                  <a:cxn ang="0">
                    <a:pos x="98" y="102"/>
                  </a:cxn>
                </a:cxnLst>
                <a:rect l="0" t="0" r="r" b="b"/>
                <a:pathLst>
                  <a:path w="99" h="363">
                    <a:moveTo>
                      <a:pt x="98" y="102"/>
                    </a:moveTo>
                    <a:lnTo>
                      <a:pt x="98" y="348"/>
                    </a:lnTo>
                    <a:lnTo>
                      <a:pt x="81" y="362"/>
                    </a:lnTo>
                    <a:lnTo>
                      <a:pt x="81" y="106"/>
                    </a:lnTo>
                    <a:lnTo>
                      <a:pt x="0" y="4"/>
                    </a:lnTo>
                    <a:lnTo>
                      <a:pt x="7" y="0"/>
                    </a:lnTo>
                    <a:lnTo>
                      <a:pt x="98" y="102"/>
                    </a:ln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0" name="Freeform 17"/>
              <p:cNvSpPr>
                <a:spLocks/>
              </p:cNvSpPr>
              <p:nvPr/>
            </p:nvSpPr>
            <p:spPr bwMode="auto">
              <a:xfrm>
                <a:off x="441" y="3215"/>
                <a:ext cx="74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4" y="4"/>
                  </a:cxn>
                  <a:cxn ang="0">
                    <a:pos x="56" y="10"/>
                  </a:cxn>
                  <a:cxn ang="0">
                    <a:pos x="73" y="16"/>
                  </a:cxn>
                  <a:cxn ang="0">
                    <a:pos x="67" y="22"/>
                  </a:cxn>
                  <a:cxn ang="0">
                    <a:pos x="51" y="14"/>
                  </a:cxn>
                  <a:cxn ang="0">
                    <a:pos x="27" y="8"/>
                  </a:cxn>
                  <a:cxn ang="0">
                    <a:pos x="3" y="8"/>
                  </a:cxn>
                  <a:cxn ang="0">
                    <a:pos x="0" y="0"/>
                  </a:cxn>
                </a:cxnLst>
                <a:rect l="0" t="0" r="r" b="b"/>
                <a:pathLst>
                  <a:path w="74" h="23">
                    <a:moveTo>
                      <a:pt x="0" y="0"/>
                    </a:moveTo>
                    <a:lnTo>
                      <a:pt x="34" y="4"/>
                    </a:lnTo>
                    <a:lnTo>
                      <a:pt x="56" y="10"/>
                    </a:lnTo>
                    <a:lnTo>
                      <a:pt x="73" y="16"/>
                    </a:lnTo>
                    <a:lnTo>
                      <a:pt x="67" y="22"/>
                    </a:lnTo>
                    <a:lnTo>
                      <a:pt x="51" y="14"/>
                    </a:lnTo>
                    <a:lnTo>
                      <a:pt x="27" y="8"/>
                    </a:lnTo>
                    <a:lnTo>
                      <a:pt x="3" y="8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1" name="Freeform 18"/>
              <p:cNvSpPr>
                <a:spLocks/>
              </p:cNvSpPr>
              <p:nvPr/>
            </p:nvSpPr>
            <p:spPr bwMode="auto">
              <a:xfrm>
                <a:off x="492" y="3327"/>
                <a:ext cx="74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4" y="4"/>
                  </a:cxn>
                  <a:cxn ang="0">
                    <a:pos x="56" y="10"/>
                  </a:cxn>
                  <a:cxn ang="0">
                    <a:pos x="73" y="16"/>
                  </a:cxn>
                  <a:cxn ang="0">
                    <a:pos x="67" y="22"/>
                  </a:cxn>
                  <a:cxn ang="0">
                    <a:pos x="51" y="14"/>
                  </a:cxn>
                  <a:cxn ang="0">
                    <a:pos x="27" y="8"/>
                  </a:cxn>
                  <a:cxn ang="0">
                    <a:pos x="3" y="8"/>
                  </a:cxn>
                  <a:cxn ang="0">
                    <a:pos x="0" y="0"/>
                  </a:cxn>
                </a:cxnLst>
                <a:rect l="0" t="0" r="r" b="b"/>
                <a:pathLst>
                  <a:path w="74" h="23">
                    <a:moveTo>
                      <a:pt x="0" y="0"/>
                    </a:moveTo>
                    <a:lnTo>
                      <a:pt x="34" y="4"/>
                    </a:lnTo>
                    <a:lnTo>
                      <a:pt x="56" y="10"/>
                    </a:lnTo>
                    <a:lnTo>
                      <a:pt x="73" y="16"/>
                    </a:lnTo>
                    <a:lnTo>
                      <a:pt x="67" y="22"/>
                    </a:lnTo>
                    <a:lnTo>
                      <a:pt x="51" y="14"/>
                    </a:lnTo>
                    <a:lnTo>
                      <a:pt x="27" y="8"/>
                    </a:lnTo>
                    <a:lnTo>
                      <a:pt x="3" y="8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2" name="Freeform 19"/>
              <p:cNvSpPr>
                <a:spLocks/>
              </p:cNvSpPr>
              <p:nvPr/>
            </p:nvSpPr>
            <p:spPr bwMode="auto">
              <a:xfrm>
                <a:off x="286" y="3250"/>
                <a:ext cx="73" cy="23"/>
              </a:xfrm>
              <a:custGeom>
                <a:avLst/>
                <a:gdLst/>
                <a:ahLst/>
                <a:cxnLst>
                  <a:cxn ang="0">
                    <a:pos x="72" y="22"/>
                  </a:cxn>
                  <a:cxn ang="0">
                    <a:pos x="37" y="18"/>
                  </a:cxn>
                  <a:cxn ang="0">
                    <a:pos x="16" y="12"/>
                  </a:cxn>
                  <a:cxn ang="0">
                    <a:pos x="0" y="6"/>
                  </a:cxn>
                  <a:cxn ang="0">
                    <a:pos x="5" y="0"/>
                  </a:cxn>
                  <a:cxn ang="0">
                    <a:pos x="21" y="8"/>
                  </a:cxn>
                  <a:cxn ang="0">
                    <a:pos x="45" y="14"/>
                  </a:cxn>
                  <a:cxn ang="0">
                    <a:pos x="68" y="14"/>
                  </a:cxn>
                  <a:cxn ang="0">
                    <a:pos x="72" y="22"/>
                  </a:cxn>
                </a:cxnLst>
                <a:rect l="0" t="0" r="r" b="b"/>
                <a:pathLst>
                  <a:path w="73" h="23">
                    <a:moveTo>
                      <a:pt x="72" y="22"/>
                    </a:moveTo>
                    <a:lnTo>
                      <a:pt x="37" y="18"/>
                    </a:lnTo>
                    <a:lnTo>
                      <a:pt x="16" y="12"/>
                    </a:lnTo>
                    <a:lnTo>
                      <a:pt x="0" y="6"/>
                    </a:lnTo>
                    <a:lnTo>
                      <a:pt x="5" y="0"/>
                    </a:lnTo>
                    <a:lnTo>
                      <a:pt x="21" y="8"/>
                    </a:lnTo>
                    <a:lnTo>
                      <a:pt x="45" y="14"/>
                    </a:lnTo>
                    <a:lnTo>
                      <a:pt x="68" y="14"/>
                    </a:lnTo>
                    <a:lnTo>
                      <a:pt x="72" y="22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3" name="Freeform 20"/>
              <p:cNvSpPr>
                <a:spLocks/>
              </p:cNvSpPr>
              <p:nvPr/>
            </p:nvSpPr>
            <p:spPr bwMode="auto">
              <a:xfrm>
                <a:off x="338" y="3284"/>
                <a:ext cx="81" cy="118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80" y="4"/>
                  </a:cxn>
                  <a:cxn ang="0">
                    <a:pos x="65" y="40"/>
                  </a:cxn>
                  <a:cxn ang="0">
                    <a:pos x="58" y="62"/>
                  </a:cxn>
                  <a:cxn ang="0">
                    <a:pos x="47" y="82"/>
                  </a:cxn>
                  <a:cxn ang="0">
                    <a:pos x="40" y="105"/>
                  </a:cxn>
                  <a:cxn ang="0">
                    <a:pos x="37" y="117"/>
                  </a:cxn>
                  <a:cxn ang="0">
                    <a:pos x="16" y="114"/>
                  </a:cxn>
                  <a:cxn ang="0">
                    <a:pos x="0" y="108"/>
                  </a:cxn>
                  <a:cxn ang="0">
                    <a:pos x="7" y="84"/>
                  </a:cxn>
                  <a:cxn ang="0">
                    <a:pos x="25" y="60"/>
                  </a:cxn>
                  <a:cxn ang="0">
                    <a:pos x="29" y="40"/>
                  </a:cxn>
                  <a:cxn ang="0">
                    <a:pos x="36" y="20"/>
                  </a:cxn>
                  <a:cxn ang="0">
                    <a:pos x="40" y="0"/>
                  </a:cxn>
                </a:cxnLst>
                <a:rect l="0" t="0" r="r" b="b"/>
                <a:pathLst>
                  <a:path w="81" h="118">
                    <a:moveTo>
                      <a:pt x="40" y="0"/>
                    </a:moveTo>
                    <a:lnTo>
                      <a:pt x="80" y="4"/>
                    </a:lnTo>
                    <a:lnTo>
                      <a:pt x="65" y="40"/>
                    </a:lnTo>
                    <a:lnTo>
                      <a:pt x="58" y="62"/>
                    </a:lnTo>
                    <a:lnTo>
                      <a:pt x="47" y="82"/>
                    </a:lnTo>
                    <a:lnTo>
                      <a:pt x="40" y="105"/>
                    </a:lnTo>
                    <a:lnTo>
                      <a:pt x="37" y="117"/>
                    </a:lnTo>
                    <a:lnTo>
                      <a:pt x="16" y="114"/>
                    </a:lnTo>
                    <a:lnTo>
                      <a:pt x="0" y="108"/>
                    </a:lnTo>
                    <a:lnTo>
                      <a:pt x="7" y="84"/>
                    </a:lnTo>
                    <a:lnTo>
                      <a:pt x="25" y="60"/>
                    </a:lnTo>
                    <a:lnTo>
                      <a:pt x="29" y="40"/>
                    </a:lnTo>
                    <a:lnTo>
                      <a:pt x="36" y="20"/>
                    </a:lnTo>
                    <a:lnTo>
                      <a:pt x="40" y="0"/>
                    </a:lnTo>
                  </a:path>
                </a:pathLst>
              </a:custGeom>
              <a:gradFill rotWithShape="0">
                <a:gsLst>
                  <a:gs pos="0">
                    <a:srgbClr val="B36666"/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4" name="Freeform 21"/>
              <p:cNvSpPr>
                <a:spLocks/>
              </p:cNvSpPr>
              <p:nvPr/>
            </p:nvSpPr>
            <p:spPr bwMode="auto">
              <a:xfrm>
                <a:off x="282" y="3265"/>
                <a:ext cx="261" cy="3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5" y="10"/>
                  </a:cxn>
                  <a:cxn ang="0">
                    <a:pos x="66" y="18"/>
                  </a:cxn>
                  <a:cxn ang="0">
                    <a:pos x="122" y="19"/>
                  </a:cxn>
                  <a:cxn ang="0">
                    <a:pos x="177" y="19"/>
                  </a:cxn>
                  <a:cxn ang="0">
                    <a:pos x="218" y="12"/>
                  </a:cxn>
                  <a:cxn ang="0">
                    <a:pos x="240" y="6"/>
                  </a:cxn>
                  <a:cxn ang="0">
                    <a:pos x="248" y="0"/>
                  </a:cxn>
                  <a:cxn ang="0">
                    <a:pos x="260" y="15"/>
                  </a:cxn>
                  <a:cxn ang="0">
                    <a:pos x="221" y="28"/>
                  </a:cxn>
                  <a:cxn ang="0">
                    <a:pos x="164" y="34"/>
                  </a:cxn>
                  <a:cxn ang="0">
                    <a:pos x="98" y="33"/>
                  </a:cxn>
                  <a:cxn ang="0">
                    <a:pos x="39" y="24"/>
                  </a:cxn>
                  <a:cxn ang="0">
                    <a:pos x="5" y="9"/>
                  </a:cxn>
                  <a:cxn ang="0">
                    <a:pos x="0" y="0"/>
                  </a:cxn>
                </a:cxnLst>
                <a:rect l="0" t="0" r="r" b="b"/>
                <a:pathLst>
                  <a:path w="261" h="35">
                    <a:moveTo>
                      <a:pt x="0" y="0"/>
                    </a:moveTo>
                    <a:lnTo>
                      <a:pt x="25" y="10"/>
                    </a:lnTo>
                    <a:lnTo>
                      <a:pt x="66" y="18"/>
                    </a:lnTo>
                    <a:lnTo>
                      <a:pt x="122" y="19"/>
                    </a:lnTo>
                    <a:lnTo>
                      <a:pt x="177" y="19"/>
                    </a:lnTo>
                    <a:lnTo>
                      <a:pt x="218" y="12"/>
                    </a:lnTo>
                    <a:lnTo>
                      <a:pt x="240" y="6"/>
                    </a:lnTo>
                    <a:lnTo>
                      <a:pt x="248" y="0"/>
                    </a:lnTo>
                    <a:lnTo>
                      <a:pt x="260" y="15"/>
                    </a:lnTo>
                    <a:lnTo>
                      <a:pt x="221" y="28"/>
                    </a:lnTo>
                    <a:lnTo>
                      <a:pt x="164" y="34"/>
                    </a:lnTo>
                    <a:lnTo>
                      <a:pt x="98" y="33"/>
                    </a:lnTo>
                    <a:lnTo>
                      <a:pt x="39" y="24"/>
                    </a:lnTo>
                    <a:lnTo>
                      <a:pt x="5" y="9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bg2">
                  <a:alpha val="50000"/>
                </a:schemeClr>
              </a:soli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</p:grpSp>
        <p:sp>
          <p:nvSpPr>
            <p:cNvPr id="7" name="Freeform 22"/>
            <p:cNvSpPr>
              <a:spLocks/>
            </p:cNvSpPr>
            <p:nvPr/>
          </p:nvSpPr>
          <p:spPr bwMode="auto">
            <a:xfrm>
              <a:off x="379" y="1904"/>
              <a:ext cx="423" cy="1366"/>
            </a:xfrm>
            <a:custGeom>
              <a:avLst/>
              <a:gdLst/>
              <a:ahLst/>
              <a:cxnLst>
                <a:cxn ang="0">
                  <a:pos x="356" y="64"/>
                </a:cxn>
                <a:cxn ang="0">
                  <a:pos x="326" y="163"/>
                </a:cxn>
                <a:cxn ang="0">
                  <a:pos x="292" y="293"/>
                </a:cxn>
                <a:cxn ang="0">
                  <a:pos x="258" y="417"/>
                </a:cxn>
                <a:cxn ang="0">
                  <a:pos x="219" y="585"/>
                </a:cxn>
                <a:cxn ang="0">
                  <a:pos x="168" y="775"/>
                </a:cxn>
                <a:cxn ang="0">
                  <a:pos x="126" y="952"/>
                </a:cxn>
                <a:cxn ang="0">
                  <a:pos x="89" y="1085"/>
                </a:cxn>
                <a:cxn ang="0">
                  <a:pos x="0" y="1362"/>
                </a:cxn>
                <a:cxn ang="0">
                  <a:pos x="29" y="1365"/>
                </a:cxn>
                <a:cxn ang="0">
                  <a:pos x="132" y="1061"/>
                </a:cxn>
                <a:cxn ang="0">
                  <a:pos x="223" y="957"/>
                </a:cxn>
                <a:cxn ang="0">
                  <a:pos x="271" y="866"/>
                </a:cxn>
                <a:cxn ang="0">
                  <a:pos x="308" y="798"/>
                </a:cxn>
                <a:cxn ang="0">
                  <a:pos x="214" y="790"/>
                </a:cxn>
                <a:cxn ang="0">
                  <a:pos x="311" y="782"/>
                </a:cxn>
                <a:cxn ang="0">
                  <a:pos x="325" y="751"/>
                </a:cxn>
                <a:cxn ang="0">
                  <a:pos x="231" y="742"/>
                </a:cxn>
                <a:cxn ang="0">
                  <a:pos x="329" y="738"/>
                </a:cxn>
                <a:cxn ang="0">
                  <a:pos x="344" y="690"/>
                </a:cxn>
                <a:cxn ang="0">
                  <a:pos x="240" y="690"/>
                </a:cxn>
                <a:cxn ang="0">
                  <a:pos x="351" y="664"/>
                </a:cxn>
                <a:cxn ang="0">
                  <a:pos x="387" y="486"/>
                </a:cxn>
                <a:cxn ang="0">
                  <a:pos x="411" y="322"/>
                </a:cxn>
                <a:cxn ang="0">
                  <a:pos x="422" y="197"/>
                </a:cxn>
                <a:cxn ang="0">
                  <a:pos x="422" y="119"/>
                </a:cxn>
                <a:cxn ang="0">
                  <a:pos x="408" y="68"/>
                </a:cxn>
                <a:cxn ang="0">
                  <a:pos x="381" y="0"/>
                </a:cxn>
                <a:cxn ang="0">
                  <a:pos x="356" y="64"/>
                </a:cxn>
              </a:cxnLst>
              <a:rect l="0" t="0" r="r" b="b"/>
              <a:pathLst>
                <a:path w="423" h="1366">
                  <a:moveTo>
                    <a:pt x="356" y="64"/>
                  </a:moveTo>
                  <a:lnTo>
                    <a:pt x="326" y="163"/>
                  </a:lnTo>
                  <a:lnTo>
                    <a:pt x="292" y="293"/>
                  </a:lnTo>
                  <a:lnTo>
                    <a:pt x="258" y="417"/>
                  </a:lnTo>
                  <a:lnTo>
                    <a:pt x="219" y="585"/>
                  </a:lnTo>
                  <a:lnTo>
                    <a:pt x="168" y="775"/>
                  </a:lnTo>
                  <a:lnTo>
                    <a:pt x="126" y="952"/>
                  </a:lnTo>
                  <a:lnTo>
                    <a:pt x="89" y="1085"/>
                  </a:lnTo>
                  <a:lnTo>
                    <a:pt x="0" y="1362"/>
                  </a:lnTo>
                  <a:lnTo>
                    <a:pt x="29" y="1365"/>
                  </a:lnTo>
                  <a:lnTo>
                    <a:pt x="132" y="1061"/>
                  </a:lnTo>
                  <a:lnTo>
                    <a:pt x="223" y="957"/>
                  </a:lnTo>
                  <a:lnTo>
                    <a:pt x="271" y="866"/>
                  </a:lnTo>
                  <a:lnTo>
                    <a:pt x="308" y="798"/>
                  </a:lnTo>
                  <a:lnTo>
                    <a:pt x="214" y="790"/>
                  </a:lnTo>
                  <a:lnTo>
                    <a:pt x="311" y="782"/>
                  </a:lnTo>
                  <a:lnTo>
                    <a:pt x="325" y="751"/>
                  </a:lnTo>
                  <a:lnTo>
                    <a:pt x="231" y="742"/>
                  </a:lnTo>
                  <a:lnTo>
                    <a:pt x="329" y="738"/>
                  </a:lnTo>
                  <a:lnTo>
                    <a:pt x="344" y="690"/>
                  </a:lnTo>
                  <a:lnTo>
                    <a:pt x="240" y="690"/>
                  </a:lnTo>
                  <a:lnTo>
                    <a:pt x="351" y="664"/>
                  </a:lnTo>
                  <a:lnTo>
                    <a:pt x="387" y="486"/>
                  </a:lnTo>
                  <a:lnTo>
                    <a:pt x="411" y="322"/>
                  </a:lnTo>
                  <a:lnTo>
                    <a:pt x="422" y="197"/>
                  </a:lnTo>
                  <a:lnTo>
                    <a:pt x="422" y="119"/>
                  </a:lnTo>
                  <a:lnTo>
                    <a:pt x="408" y="68"/>
                  </a:lnTo>
                  <a:lnTo>
                    <a:pt x="381" y="0"/>
                  </a:lnTo>
                  <a:lnTo>
                    <a:pt x="356" y="6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8D1919"/>
                </a:gs>
              </a:gsLst>
              <a:lin ang="2700000" scaled="1"/>
            </a:gradFill>
            <a:ln w="9525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CC66"/>
                </a:solidFill>
                <a:latin typeface="+mn-lt"/>
              </a:endParaRPr>
            </a:p>
          </p:txBody>
        </p:sp>
      </p:grpSp>
      <p:sp>
        <p:nvSpPr>
          <p:cNvPr id="25" name="Freeform 23"/>
          <p:cNvSpPr>
            <a:spLocks/>
          </p:cNvSpPr>
          <p:nvPr/>
        </p:nvSpPr>
        <p:spPr bwMode="auto">
          <a:xfrm>
            <a:off x="600075" y="3163888"/>
            <a:ext cx="560388" cy="2022475"/>
          </a:xfrm>
          <a:custGeom>
            <a:avLst/>
            <a:gdLst/>
            <a:ahLst/>
            <a:cxnLst>
              <a:cxn ang="0">
                <a:pos x="0" y="1272"/>
              </a:cxn>
              <a:cxn ang="0">
                <a:pos x="352" y="0"/>
              </a:cxn>
              <a:cxn ang="0">
                <a:pos x="26" y="1273"/>
              </a:cxn>
              <a:cxn ang="0">
                <a:pos x="0" y="1272"/>
              </a:cxn>
            </a:cxnLst>
            <a:rect l="0" t="0" r="r" b="b"/>
            <a:pathLst>
              <a:path w="353" h="1274">
                <a:moveTo>
                  <a:pt x="0" y="1272"/>
                </a:moveTo>
                <a:lnTo>
                  <a:pt x="352" y="0"/>
                </a:lnTo>
                <a:lnTo>
                  <a:pt x="26" y="1273"/>
                </a:lnTo>
                <a:lnTo>
                  <a:pt x="0" y="1272"/>
                </a:lnTo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rgbClr val="FFFFFF"/>
              </a:gs>
            </a:gsLst>
            <a:lin ang="2700000" scaled="1"/>
          </a:gradFill>
          <a:ln w="9525">
            <a:noFill/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ru-RU">
              <a:solidFill>
                <a:srgbClr val="FFCC66"/>
              </a:solidFill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2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/>
            </a:lvl1pPr>
          </a:lstStyle>
          <a:p>
            <a:pPr>
              <a:defRPr/>
            </a:pPr>
            <a:fld id="{100A61DB-9167-41C3-8AFB-14EBF58FDB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auto">
          <a:xfrm>
            <a:off x="901700" y="3378200"/>
            <a:ext cx="5359400" cy="2425700"/>
          </a:xfrm>
          <a:custGeom>
            <a:avLst/>
            <a:gdLst/>
            <a:ahLst/>
            <a:cxnLst>
              <a:cxn ang="0">
                <a:pos x="0" y="1525"/>
              </a:cxn>
              <a:cxn ang="0">
                <a:pos x="79" y="1498"/>
              </a:cxn>
              <a:cxn ang="0">
                <a:pos x="753" y="1223"/>
              </a:cxn>
              <a:cxn ang="0">
                <a:pos x="1048" y="1054"/>
              </a:cxn>
              <a:cxn ang="0">
                <a:pos x="1122" y="1007"/>
              </a:cxn>
              <a:cxn ang="0">
                <a:pos x="1164" y="974"/>
              </a:cxn>
              <a:cxn ang="0">
                <a:pos x="1164" y="918"/>
              </a:cxn>
              <a:cxn ang="0">
                <a:pos x="1637" y="734"/>
              </a:cxn>
              <a:cxn ang="0">
                <a:pos x="1715" y="731"/>
              </a:cxn>
              <a:cxn ang="0">
                <a:pos x="1787" y="725"/>
              </a:cxn>
              <a:cxn ang="0">
                <a:pos x="1901" y="707"/>
              </a:cxn>
              <a:cxn ang="0">
                <a:pos x="2015" y="678"/>
              </a:cxn>
              <a:cxn ang="0">
                <a:pos x="2162" y="620"/>
              </a:cxn>
              <a:cxn ang="0">
                <a:pos x="2069" y="578"/>
              </a:cxn>
              <a:cxn ang="0">
                <a:pos x="2195" y="605"/>
              </a:cxn>
              <a:cxn ang="0">
                <a:pos x="2276" y="578"/>
              </a:cxn>
              <a:cxn ang="0">
                <a:pos x="2186" y="533"/>
              </a:cxn>
              <a:cxn ang="0">
                <a:pos x="2309" y="560"/>
              </a:cxn>
              <a:cxn ang="0">
                <a:pos x="2399" y="521"/>
              </a:cxn>
              <a:cxn ang="0">
                <a:pos x="2315" y="470"/>
              </a:cxn>
              <a:cxn ang="0">
                <a:pos x="2453" y="494"/>
              </a:cxn>
              <a:cxn ang="0">
                <a:pos x="2619" y="430"/>
              </a:cxn>
              <a:cxn ang="0">
                <a:pos x="2888" y="302"/>
              </a:cxn>
              <a:cxn ang="0">
                <a:pos x="3099" y="182"/>
              </a:cxn>
              <a:cxn ang="0">
                <a:pos x="3376" y="0"/>
              </a:cxn>
              <a:cxn ang="0">
                <a:pos x="3016" y="144"/>
              </a:cxn>
              <a:cxn ang="0">
                <a:pos x="2801" y="230"/>
              </a:cxn>
              <a:cxn ang="0">
                <a:pos x="2619" y="302"/>
              </a:cxn>
              <a:cxn ang="0">
                <a:pos x="2386" y="398"/>
              </a:cxn>
              <a:cxn ang="0">
                <a:pos x="2146" y="478"/>
              </a:cxn>
              <a:cxn ang="0">
                <a:pos x="1792" y="624"/>
              </a:cxn>
              <a:cxn ang="0">
                <a:pos x="1601" y="710"/>
              </a:cxn>
              <a:cxn ang="0">
                <a:pos x="1135" y="886"/>
              </a:cxn>
              <a:cxn ang="0">
                <a:pos x="1098" y="871"/>
              </a:cxn>
              <a:cxn ang="0">
                <a:pos x="993" y="871"/>
              </a:cxn>
              <a:cxn ang="0">
                <a:pos x="450" y="1039"/>
              </a:cxn>
              <a:cxn ang="0">
                <a:pos x="8" y="1214"/>
              </a:cxn>
              <a:cxn ang="0">
                <a:pos x="27" y="1240"/>
              </a:cxn>
              <a:cxn ang="0">
                <a:pos x="35" y="1237"/>
              </a:cxn>
              <a:cxn ang="0">
                <a:pos x="10" y="1528"/>
              </a:cxn>
              <a:cxn ang="0">
                <a:pos x="0" y="1525"/>
              </a:cxn>
            </a:cxnLst>
            <a:rect l="0" t="0" r="r" b="b"/>
            <a:pathLst>
              <a:path w="3376" h="1528">
                <a:moveTo>
                  <a:pt x="0" y="1525"/>
                </a:moveTo>
                <a:lnTo>
                  <a:pt x="79" y="1498"/>
                </a:lnTo>
                <a:lnTo>
                  <a:pt x="753" y="1223"/>
                </a:lnTo>
                <a:lnTo>
                  <a:pt x="1048" y="1054"/>
                </a:lnTo>
                <a:lnTo>
                  <a:pt x="1122" y="1007"/>
                </a:lnTo>
                <a:lnTo>
                  <a:pt x="1164" y="974"/>
                </a:lnTo>
                <a:lnTo>
                  <a:pt x="1164" y="918"/>
                </a:lnTo>
                <a:lnTo>
                  <a:pt x="1637" y="734"/>
                </a:lnTo>
                <a:lnTo>
                  <a:pt x="1715" y="731"/>
                </a:lnTo>
                <a:lnTo>
                  <a:pt x="1787" y="725"/>
                </a:lnTo>
                <a:lnTo>
                  <a:pt x="1901" y="707"/>
                </a:lnTo>
                <a:lnTo>
                  <a:pt x="2015" y="678"/>
                </a:lnTo>
                <a:lnTo>
                  <a:pt x="2162" y="620"/>
                </a:lnTo>
                <a:lnTo>
                  <a:pt x="2069" y="578"/>
                </a:lnTo>
                <a:lnTo>
                  <a:pt x="2195" y="605"/>
                </a:lnTo>
                <a:lnTo>
                  <a:pt x="2276" y="578"/>
                </a:lnTo>
                <a:lnTo>
                  <a:pt x="2186" y="533"/>
                </a:lnTo>
                <a:lnTo>
                  <a:pt x="2309" y="560"/>
                </a:lnTo>
                <a:lnTo>
                  <a:pt x="2399" y="521"/>
                </a:lnTo>
                <a:lnTo>
                  <a:pt x="2315" y="470"/>
                </a:lnTo>
                <a:lnTo>
                  <a:pt x="2453" y="494"/>
                </a:lnTo>
                <a:lnTo>
                  <a:pt x="2619" y="430"/>
                </a:lnTo>
                <a:lnTo>
                  <a:pt x="2888" y="302"/>
                </a:lnTo>
                <a:lnTo>
                  <a:pt x="3099" y="182"/>
                </a:lnTo>
                <a:lnTo>
                  <a:pt x="3376" y="0"/>
                </a:lnTo>
                <a:lnTo>
                  <a:pt x="3016" y="144"/>
                </a:lnTo>
                <a:lnTo>
                  <a:pt x="2801" y="230"/>
                </a:lnTo>
                <a:lnTo>
                  <a:pt x="2619" y="302"/>
                </a:lnTo>
                <a:lnTo>
                  <a:pt x="2386" y="398"/>
                </a:lnTo>
                <a:lnTo>
                  <a:pt x="2146" y="478"/>
                </a:lnTo>
                <a:lnTo>
                  <a:pt x="1792" y="624"/>
                </a:lnTo>
                <a:lnTo>
                  <a:pt x="1601" y="710"/>
                </a:lnTo>
                <a:lnTo>
                  <a:pt x="1135" y="886"/>
                </a:lnTo>
                <a:lnTo>
                  <a:pt x="1098" y="871"/>
                </a:lnTo>
                <a:lnTo>
                  <a:pt x="993" y="871"/>
                </a:lnTo>
                <a:lnTo>
                  <a:pt x="450" y="1039"/>
                </a:lnTo>
                <a:lnTo>
                  <a:pt x="8" y="1214"/>
                </a:lnTo>
                <a:lnTo>
                  <a:pt x="27" y="1240"/>
                </a:lnTo>
                <a:lnTo>
                  <a:pt x="35" y="1237"/>
                </a:lnTo>
                <a:lnTo>
                  <a:pt x="10" y="1528"/>
                </a:lnTo>
                <a:lnTo>
                  <a:pt x="0" y="1525"/>
                </a:lnTo>
              </a:path>
            </a:pathLst>
          </a:custGeom>
          <a:solidFill>
            <a:srgbClr val="000000">
              <a:alpha val="50000"/>
            </a:srgbClr>
          </a:solidFill>
          <a:ln w="9525">
            <a:noFill/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ru-RU">
              <a:solidFill>
                <a:srgbClr val="FFCC66"/>
              </a:solidFill>
              <a:latin typeface="+mn-lt"/>
            </a:endParaRPr>
          </a:p>
        </p:txBody>
      </p: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296863" y="3022600"/>
            <a:ext cx="976312" cy="2828925"/>
            <a:chOff x="187" y="1904"/>
            <a:chExt cx="615" cy="1782"/>
          </a:xfrm>
        </p:grpSpPr>
        <p:grpSp>
          <p:nvGrpSpPr>
            <p:cNvPr id="6" name="Group 4"/>
            <p:cNvGrpSpPr>
              <a:grpSpLocks/>
            </p:cNvGrpSpPr>
            <p:nvPr/>
          </p:nvGrpSpPr>
          <p:grpSpPr bwMode="auto">
            <a:xfrm>
              <a:off x="187" y="3207"/>
              <a:ext cx="438" cy="479"/>
              <a:chOff x="187" y="3207"/>
              <a:chExt cx="438" cy="479"/>
            </a:xfrm>
          </p:grpSpPr>
          <p:sp>
            <p:nvSpPr>
              <p:cNvPr id="8" name="Oval 5"/>
              <p:cNvSpPr>
                <a:spLocks noChangeArrowheads="1"/>
              </p:cNvSpPr>
              <p:nvPr/>
            </p:nvSpPr>
            <p:spPr bwMode="auto">
              <a:xfrm>
                <a:off x="187" y="3544"/>
                <a:ext cx="435" cy="142"/>
              </a:xfrm>
              <a:prstGeom prst="ellipse">
                <a:avLst/>
              </a:pr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9" name="Oval 6"/>
              <p:cNvSpPr>
                <a:spLocks noChangeArrowheads="1"/>
              </p:cNvSpPr>
              <p:nvPr/>
            </p:nvSpPr>
            <p:spPr bwMode="auto">
              <a:xfrm>
                <a:off x="188" y="3534"/>
                <a:ext cx="437" cy="141"/>
              </a:xfrm>
              <a:prstGeom prst="ellipse">
                <a:avLst/>
              </a:prstGeom>
              <a:gradFill rotWithShape="0">
                <a:gsLst>
                  <a:gs pos="0">
                    <a:srgbClr val="000000"/>
                  </a:gs>
                  <a:gs pos="50000">
                    <a:schemeClr val="bg1"/>
                  </a:gs>
                  <a:gs pos="100000">
                    <a:srgbClr val="000000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0" name="Oval 7"/>
              <p:cNvSpPr>
                <a:spLocks noChangeArrowheads="1"/>
              </p:cNvSpPr>
              <p:nvPr/>
            </p:nvSpPr>
            <p:spPr bwMode="auto">
              <a:xfrm>
                <a:off x="275" y="3207"/>
                <a:ext cx="267" cy="8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1" name="Oval 8"/>
              <p:cNvSpPr>
                <a:spLocks noChangeArrowheads="1"/>
              </p:cNvSpPr>
              <p:nvPr/>
            </p:nvSpPr>
            <p:spPr bwMode="auto">
              <a:xfrm>
                <a:off x="277" y="3207"/>
                <a:ext cx="261" cy="70"/>
              </a:xfrm>
              <a:prstGeom prst="ellipse">
                <a:avLst/>
              </a:pr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2" name="AutoShape 9"/>
              <p:cNvSpPr>
                <a:spLocks noChangeArrowheads="1"/>
              </p:cNvSpPr>
              <p:nvPr/>
            </p:nvSpPr>
            <p:spPr bwMode="auto">
              <a:xfrm flipV="1">
                <a:off x="187" y="3253"/>
                <a:ext cx="438" cy="116"/>
              </a:xfrm>
              <a:custGeom>
                <a:avLst/>
                <a:gdLst>
                  <a:gd name="G0" fmla="+- 5399 0 0"/>
                  <a:gd name="G1" fmla="+- 21600 0 5399"/>
                  <a:gd name="G2" fmla="*/ 5399 1 2"/>
                  <a:gd name="G3" fmla="+- 21600 0 G2"/>
                  <a:gd name="G4" fmla="+/ 5399 21600 2"/>
                  <a:gd name="G5" fmla="+/ G1 0 2"/>
                  <a:gd name="G6" fmla="*/ 21600 21600 5399"/>
                  <a:gd name="G7" fmla="*/ G6 1 2"/>
                  <a:gd name="G8" fmla="+- 21600 0 G7"/>
                  <a:gd name="G9" fmla="*/ 21600 1 2"/>
                  <a:gd name="G10" fmla="+- 5399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399" y="21600"/>
                    </a:lnTo>
                    <a:lnTo>
                      <a:pt x="16201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3" name="Rectangle 10"/>
              <p:cNvSpPr>
                <a:spLocks noChangeArrowheads="1"/>
              </p:cNvSpPr>
              <p:nvPr/>
            </p:nvSpPr>
            <p:spPr bwMode="auto">
              <a:xfrm>
                <a:off x="187" y="3383"/>
                <a:ext cx="436" cy="233"/>
              </a:xfrm>
              <a:prstGeom prst="rect">
                <a:avLst/>
              </a:prstGeom>
              <a:gradFill rotWithShape="0">
                <a:gsLst>
                  <a:gs pos="0">
                    <a:srgbClr val="000000"/>
                  </a:gs>
                  <a:gs pos="50000">
                    <a:schemeClr val="bg1"/>
                  </a:gs>
                  <a:gs pos="100000">
                    <a:srgbClr val="000000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4" name="Oval 11"/>
              <p:cNvSpPr>
                <a:spLocks noChangeArrowheads="1"/>
              </p:cNvSpPr>
              <p:nvPr/>
            </p:nvSpPr>
            <p:spPr bwMode="auto">
              <a:xfrm>
                <a:off x="187" y="3329"/>
                <a:ext cx="436" cy="91"/>
              </a:xfrm>
              <a:prstGeom prst="ellipse">
                <a:avLst/>
              </a:pr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5" name="Freeform 12"/>
              <p:cNvSpPr>
                <a:spLocks/>
              </p:cNvSpPr>
              <p:nvPr/>
            </p:nvSpPr>
            <p:spPr bwMode="auto">
              <a:xfrm>
                <a:off x="216" y="3282"/>
                <a:ext cx="113" cy="393"/>
              </a:xfrm>
              <a:custGeom>
                <a:avLst/>
                <a:gdLst/>
                <a:ahLst/>
                <a:cxnLst>
                  <a:cxn ang="0">
                    <a:pos x="68" y="0"/>
                  </a:cxn>
                  <a:cxn ang="0">
                    <a:pos x="0" y="110"/>
                  </a:cxn>
                  <a:cxn ang="0">
                    <a:pos x="3" y="361"/>
                  </a:cxn>
                  <a:cxn ang="0">
                    <a:pos x="36" y="379"/>
                  </a:cxn>
                  <a:cxn ang="0">
                    <a:pos x="63" y="385"/>
                  </a:cxn>
                  <a:cxn ang="0">
                    <a:pos x="92" y="392"/>
                  </a:cxn>
                  <a:cxn ang="0">
                    <a:pos x="90" y="136"/>
                  </a:cxn>
                  <a:cxn ang="0">
                    <a:pos x="112" y="10"/>
                  </a:cxn>
                  <a:cxn ang="0">
                    <a:pos x="102" y="10"/>
                  </a:cxn>
                  <a:cxn ang="0">
                    <a:pos x="81" y="6"/>
                  </a:cxn>
                  <a:cxn ang="0">
                    <a:pos x="68" y="0"/>
                  </a:cxn>
                </a:cxnLst>
                <a:rect l="0" t="0" r="r" b="b"/>
                <a:pathLst>
                  <a:path w="113" h="393">
                    <a:moveTo>
                      <a:pt x="68" y="0"/>
                    </a:moveTo>
                    <a:lnTo>
                      <a:pt x="0" y="110"/>
                    </a:lnTo>
                    <a:lnTo>
                      <a:pt x="3" y="361"/>
                    </a:lnTo>
                    <a:lnTo>
                      <a:pt x="36" y="379"/>
                    </a:lnTo>
                    <a:lnTo>
                      <a:pt x="63" y="385"/>
                    </a:lnTo>
                    <a:lnTo>
                      <a:pt x="92" y="392"/>
                    </a:lnTo>
                    <a:lnTo>
                      <a:pt x="90" y="136"/>
                    </a:lnTo>
                    <a:lnTo>
                      <a:pt x="112" y="10"/>
                    </a:lnTo>
                    <a:lnTo>
                      <a:pt x="102" y="10"/>
                    </a:lnTo>
                    <a:lnTo>
                      <a:pt x="81" y="6"/>
                    </a:lnTo>
                    <a:lnTo>
                      <a:pt x="68" y="0"/>
                    </a:lnTo>
                  </a:path>
                </a:pathLst>
              </a:custGeom>
              <a:gradFill rotWithShape="0">
                <a:gsLst>
                  <a:gs pos="0">
                    <a:srgbClr val="590000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6" name="Oval 13"/>
              <p:cNvSpPr>
                <a:spLocks noChangeArrowheads="1"/>
              </p:cNvSpPr>
              <p:nvPr/>
            </p:nvSpPr>
            <p:spPr bwMode="auto">
              <a:xfrm>
                <a:off x="297" y="3221"/>
                <a:ext cx="222" cy="45"/>
              </a:xfrm>
              <a:prstGeom prst="ellipse">
                <a:avLst/>
              </a:pr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7" name="Oval 14"/>
              <p:cNvSpPr>
                <a:spLocks noChangeArrowheads="1"/>
              </p:cNvSpPr>
              <p:nvPr/>
            </p:nvSpPr>
            <p:spPr bwMode="auto">
              <a:xfrm>
                <a:off x="192" y="3332"/>
                <a:ext cx="418" cy="86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8" name="Freeform 15"/>
              <p:cNvSpPr>
                <a:spLocks/>
              </p:cNvSpPr>
              <p:nvPr/>
            </p:nvSpPr>
            <p:spPr bwMode="auto">
              <a:xfrm>
                <a:off x="232" y="3283"/>
                <a:ext cx="67" cy="369"/>
              </a:xfrm>
              <a:custGeom>
                <a:avLst/>
                <a:gdLst/>
                <a:ahLst/>
                <a:cxnLst>
                  <a:cxn ang="0">
                    <a:pos x="0" y="133"/>
                  </a:cxn>
                  <a:cxn ang="0">
                    <a:pos x="0" y="357"/>
                  </a:cxn>
                  <a:cxn ang="0">
                    <a:pos x="20" y="368"/>
                  </a:cxn>
                  <a:cxn ang="0">
                    <a:pos x="20" y="141"/>
                  </a:cxn>
                  <a:cxn ang="0">
                    <a:pos x="20" y="125"/>
                  </a:cxn>
                  <a:cxn ang="0">
                    <a:pos x="29" y="111"/>
                  </a:cxn>
                  <a:cxn ang="0">
                    <a:pos x="66" y="4"/>
                  </a:cxn>
                  <a:cxn ang="0">
                    <a:pos x="59" y="0"/>
                  </a:cxn>
                  <a:cxn ang="0">
                    <a:pos x="8" y="113"/>
                  </a:cxn>
                  <a:cxn ang="0">
                    <a:pos x="0" y="133"/>
                  </a:cxn>
                </a:cxnLst>
                <a:rect l="0" t="0" r="r" b="b"/>
                <a:pathLst>
                  <a:path w="67" h="369">
                    <a:moveTo>
                      <a:pt x="0" y="133"/>
                    </a:moveTo>
                    <a:lnTo>
                      <a:pt x="0" y="357"/>
                    </a:lnTo>
                    <a:lnTo>
                      <a:pt x="20" y="368"/>
                    </a:lnTo>
                    <a:lnTo>
                      <a:pt x="20" y="141"/>
                    </a:lnTo>
                    <a:lnTo>
                      <a:pt x="20" y="125"/>
                    </a:lnTo>
                    <a:lnTo>
                      <a:pt x="29" y="111"/>
                    </a:lnTo>
                    <a:lnTo>
                      <a:pt x="66" y="4"/>
                    </a:lnTo>
                    <a:lnTo>
                      <a:pt x="59" y="0"/>
                    </a:lnTo>
                    <a:lnTo>
                      <a:pt x="8" y="113"/>
                    </a:lnTo>
                    <a:lnTo>
                      <a:pt x="0" y="133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9" name="Freeform 16"/>
              <p:cNvSpPr>
                <a:spLocks/>
              </p:cNvSpPr>
              <p:nvPr/>
            </p:nvSpPr>
            <p:spPr bwMode="auto">
              <a:xfrm>
                <a:off x="521" y="3275"/>
                <a:ext cx="99" cy="363"/>
              </a:xfrm>
              <a:custGeom>
                <a:avLst/>
                <a:gdLst/>
                <a:ahLst/>
                <a:cxnLst>
                  <a:cxn ang="0">
                    <a:pos x="98" y="102"/>
                  </a:cxn>
                  <a:cxn ang="0">
                    <a:pos x="98" y="348"/>
                  </a:cxn>
                  <a:cxn ang="0">
                    <a:pos x="81" y="362"/>
                  </a:cxn>
                  <a:cxn ang="0">
                    <a:pos x="81" y="106"/>
                  </a:cxn>
                  <a:cxn ang="0">
                    <a:pos x="0" y="4"/>
                  </a:cxn>
                  <a:cxn ang="0">
                    <a:pos x="7" y="0"/>
                  </a:cxn>
                  <a:cxn ang="0">
                    <a:pos x="98" y="102"/>
                  </a:cxn>
                </a:cxnLst>
                <a:rect l="0" t="0" r="r" b="b"/>
                <a:pathLst>
                  <a:path w="99" h="363">
                    <a:moveTo>
                      <a:pt x="98" y="102"/>
                    </a:moveTo>
                    <a:lnTo>
                      <a:pt x="98" y="348"/>
                    </a:lnTo>
                    <a:lnTo>
                      <a:pt x="81" y="362"/>
                    </a:lnTo>
                    <a:lnTo>
                      <a:pt x="81" y="106"/>
                    </a:lnTo>
                    <a:lnTo>
                      <a:pt x="0" y="4"/>
                    </a:lnTo>
                    <a:lnTo>
                      <a:pt x="7" y="0"/>
                    </a:lnTo>
                    <a:lnTo>
                      <a:pt x="98" y="102"/>
                    </a:ln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0" name="Freeform 17"/>
              <p:cNvSpPr>
                <a:spLocks/>
              </p:cNvSpPr>
              <p:nvPr/>
            </p:nvSpPr>
            <p:spPr bwMode="auto">
              <a:xfrm>
                <a:off x="441" y="3215"/>
                <a:ext cx="74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4" y="4"/>
                  </a:cxn>
                  <a:cxn ang="0">
                    <a:pos x="56" y="10"/>
                  </a:cxn>
                  <a:cxn ang="0">
                    <a:pos x="73" y="16"/>
                  </a:cxn>
                  <a:cxn ang="0">
                    <a:pos x="67" y="22"/>
                  </a:cxn>
                  <a:cxn ang="0">
                    <a:pos x="51" y="14"/>
                  </a:cxn>
                  <a:cxn ang="0">
                    <a:pos x="27" y="8"/>
                  </a:cxn>
                  <a:cxn ang="0">
                    <a:pos x="3" y="8"/>
                  </a:cxn>
                  <a:cxn ang="0">
                    <a:pos x="0" y="0"/>
                  </a:cxn>
                </a:cxnLst>
                <a:rect l="0" t="0" r="r" b="b"/>
                <a:pathLst>
                  <a:path w="74" h="23">
                    <a:moveTo>
                      <a:pt x="0" y="0"/>
                    </a:moveTo>
                    <a:lnTo>
                      <a:pt x="34" y="4"/>
                    </a:lnTo>
                    <a:lnTo>
                      <a:pt x="56" y="10"/>
                    </a:lnTo>
                    <a:lnTo>
                      <a:pt x="73" y="16"/>
                    </a:lnTo>
                    <a:lnTo>
                      <a:pt x="67" y="22"/>
                    </a:lnTo>
                    <a:lnTo>
                      <a:pt x="51" y="14"/>
                    </a:lnTo>
                    <a:lnTo>
                      <a:pt x="27" y="8"/>
                    </a:lnTo>
                    <a:lnTo>
                      <a:pt x="3" y="8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1" name="Freeform 18"/>
              <p:cNvSpPr>
                <a:spLocks/>
              </p:cNvSpPr>
              <p:nvPr/>
            </p:nvSpPr>
            <p:spPr bwMode="auto">
              <a:xfrm>
                <a:off x="492" y="3327"/>
                <a:ext cx="74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4" y="4"/>
                  </a:cxn>
                  <a:cxn ang="0">
                    <a:pos x="56" y="10"/>
                  </a:cxn>
                  <a:cxn ang="0">
                    <a:pos x="73" y="16"/>
                  </a:cxn>
                  <a:cxn ang="0">
                    <a:pos x="67" y="22"/>
                  </a:cxn>
                  <a:cxn ang="0">
                    <a:pos x="51" y="14"/>
                  </a:cxn>
                  <a:cxn ang="0">
                    <a:pos x="27" y="8"/>
                  </a:cxn>
                  <a:cxn ang="0">
                    <a:pos x="3" y="8"/>
                  </a:cxn>
                  <a:cxn ang="0">
                    <a:pos x="0" y="0"/>
                  </a:cxn>
                </a:cxnLst>
                <a:rect l="0" t="0" r="r" b="b"/>
                <a:pathLst>
                  <a:path w="74" h="23">
                    <a:moveTo>
                      <a:pt x="0" y="0"/>
                    </a:moveTo>
                    <a:lnTo>
                      <a:pt x="34" y="4"/>
                    </a:lnTo>
                    <a:lnTo>
                      <a:pt x="56" y="10"/>
                    </a:lnTo>
                    <a:lnTo>
                      <a:pt x="73" y="16"/>
                    </a:lnTo>
                    <a:lnTo>
                      <a:pt x="67" y="22"/>
                    </a:lnTo>
                    <a:lnTo>
                      <a:pt x="51" y="14"/>
                    </a:lnTo>
                    <a:lnTo>
                      <a:pt x="27" y="8"/>
                    </a:lnTo>
                    <a:lnTo>
                      <a:pt x="3" y="8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2" name="Freeform 19"/>
              <p:cNvSpPr>
                <a:spLocks/>
              </p:cNvSpPr>
              <p:nvPr/>
            </p:nvSpPr>
            <p:spPr bwMode="auto">
              <a:xfrm>
                <a:off x="286" y="3250"/>
                <a:ext cx="73" cy="23"/>
              </a:xfrm>
              <a:custGeom>
                <a:avLst/>
                <a:gdLst/>
                <a:ahLst/>
                <a:cxnLst>
                  <a:cxn ang="0">
                    <a:pos x="72" y="22"/>
                  </a:cxn>
                  <a:cxn ang="0">
                    <a:pos x="37" y="18"/>
                  </a:cxn>
                  <a:cxn ang="0">
                    <a:pos x="16" y="12"/>
                  </a:cxn>
                  <a:cxn ang="0">
                    <a:pos x="0" y="6"/>
                  </a:cxn>
                  <a:cxn ang="0">
                    <a:pos x="5" y="0"/>
                  </a:cxn>
                  <a:cxn ang="0">
                    <a:pos x="21" y="8"/>
                  </a:cxn>
                  <a:cxn ang="0">
                    <a:pos x="45" y="14"/>
                  </a:cxn>
                  <a:cxn ang="0">
                    <a:pos x="68" y="14"/>
                  </a:cxn>
                  <a:cxn ang="0">
                    <a:pos x="72" y="22"/>
                  </a:cxn>
                </a:cxnLst>
                <a:rect l="0" t="0" r="r" b="b"/>
                <a:pathLst>
                  <a:path w="73" h="23">
                    <a:moveTo>
                      <a:pt x="72" y="22"/>
                    </a:moveTo>
                    <a:lnTo>
                      <a:pt x="37" y="18"/>
                    </a:lnTo>
                    <a:lnTo>
                      <a:pt x="16" y="12"/>
                    </a:lnTo>
                    <a:lnTo>
                      <a:pt x="0" y="6"/>
                    </a:lnTo>
                    <a:lnTo>
                      <a:pt x="5" y="0"/>
                    </a:lnTo>
                    <a:lnTo>
                      <a:pt x="21" y="8"/>
                    </a:lnTo>
                    <a:lnTo>
                      <a:pt x="45" y="14"/>
                    </a:lnTo>
                    <a:lnTo>
                      <a:pt x="68" y="14"/>
                    </a:lnTo>
                    <a:lnTo>
                      <a:pt x="72" y="22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3" name="Freeform 20"/>
              <p:cNvSpPr>
                <a:spLocks/>
              </p:cNvSpPr>
              <p:nvPr/>
            </p:nvSpPr>
            <p:spPr bwMode="auto">
              <a:xfrm>
                <a:off x="338" y="3284"/>
                <a:ext cx="81" cy="118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80" y="4"/>
                  </a:cxn>
                  <a:cxn ang="0">
                    <a:pos x="65" y="40"/>
                  </a:cxn>
                  <a:cxn ang="0">
                    <a:pos x="58" y="62"/>
                  </a:cxn>
                  <a:cxn ang="0">
                    <a:pos x="47" y="82"/>
                  </a:cxn>
                  <a:cxn ang="0">
                    <a:pos x="40" y="105"/>
                  </a:cxn>
                  <a:cxn ang="0">
                    <a:pos x="37" y="117"/>
                  </a:cxn>
                  <a:cxn ang="0">
                    <a:pos x="16" y="114"/>
                  </a:cxn>
                  <a:cxn ang="0">
                    <a:pos x="0" y="108"/>
                  </a:cxn>
                  <a:cxn ang="0">
                    <a:pos x="7" y="84"/>
                  </a:cxn>
                  <a:cxn ang="0">
                    <a:pos x="25" y="60"/>
                  </a:cxn>
                  <a:cxn ang="0">
                    <a:pos x="29" y="40"/>
                  </a:cxn>
                  <a:cxn ang="0">
                    <a:pos x="36" y="20"/>
                  </a:cxn>
                  <a:cxn ang="0">
                    <a:pos x="40" y="0"/>
                  </a:cxn>
                </a:cxnLst>
                <a:rect l="0" t="0" r="r" b="b"/>
                <a:pathLst>
                  <a:path w="81" h="118">
                    <a:moveTo>
                      <a:pt x="40" y="0"/>
                    </a:moveTo>
                    <a:lnTo>
                      <a:pt x="80" y="4"/>
                    </a:lnTo>
                    <a:lnTo>
                      <a:pt x="65" y="40"/>
                    </a:lnTo>
                    <a:lnTo>
                      <a:pt x="58" y="62"/>
                    </a:lnTo>
                    <a:lnTo>
                      <a:pt x="47" y="82"/>
                    </a:lnTo>
                    <a:lnTo>
                      <a:pt x="40" y="105"/>
                    </a:lnTo>
                    <a:lnTo>
                      <a:pt x="37" y="117"/>
                    </a:lnTo>
                    <a:lnTo>
                      <a:pt x="16" y="114"/>
                    </a:lnTo>
                    <a:lnTo>
                      <a:pt x="0" y="108"/>
                    </a:lnTo>
                    <a:lnTo>
                      <a:pt x="7" y="84"/>
                    </a:lnTo>
                    <a:lnTo>
                      <a:pt x="25" y="60"/>
                    </a:lnTo>
                    <a:lnTo>
                      <a:pt x="29" y="40"/>
                    </a:lnTo>
                    <a:lnTo>
                      <a:pt x="36" y="20"/>
                    </a:lnTo>
                    <a:lnTo>
                      <a:pt x="40" y="0"/>
                    </a:lnTo>
                  </a:path>
                </a:pathLst>
              </a:custGeom>
              <a:gradFill rotWithShape="0">
                <a:gsLst>
                  <a:gs pos="0">
                    <a:srgbClr val="B36666"/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4" name="Freeform 21"/>
              <p:cNvSpPr>
                <a:spLocks/>
              </p:cNvSpPr>
              <p:nvPr/>
            </p:nvSpPr>
            <p:spPr bwMode="auto">
              <a:xfrm>
                <a:off x="282" y="3265"/>
                <a:ext cx="261" cy="3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5" y="10"/>
                  </a:cxn>
                  <a:cxn ang="0">
                    <a:pos x="66" y="18"/>
                  </a:cxn>
                  <a:cxn ang="0">
                    <a:pos x="122" y="19"/>
                  </a:cxn>
                  <a:cxn ang="0">
                    <a:pos x="177" y="19"/>
                  </a:cxn>
                  <a:cxn ang="0">
                    <a:pos x="218" y="12"/>
                  </a:cxn>
                  <a:cxn ang="0">
                    <a:pos x="240" y="6"/>
                  </a:cxn>
                  <a:cxn ang="0">
                    <a:pos x="248" y="0"/>
                  </a:cxn>
                  <a:cxn ang="0">
                    <a:pos x="260" y="15"/>
                  </a:cxn>
                  <a:cxn ang="0">
                    <a:pos x="221" y="28"/>
                  </a:cxn>
                  <a:cxn ang="0">
                    <a:pos x="164" y="34"/>
                  </a:cxn>
                  <a:cxn ang="0">
                    <a:pos x="98" y="33"/>
                  </a:cxn>
                  <a:cxn ang="0">
                    <a:pos x="39" y="24"/>
                  </a:cxn>
                  <a:cxn ang="0">
                    <a:pos x="5" y="9"/>
                  </a:cxn>
                  <a:cxn ang="0">
                    <a:pos x="0" y="0"/>
                  </a:cxn>
                </a:cxnLst>
                <a:rect l="0" t="0" r="r" b="b"/>
                <a:pathLst>
                  <a:path w="261" h="35">
                    <a:moveTo>
                      <a:pt x="0" y="0"/>
                    </a:moveTo>
                    <a:lnTo>
                      <a:pt x="25" y="10"/>
                    </a:lnTo>
                    <a:lnTo>
                      <a:pt x="66" y="18"/>
                    </a:lnTo>
                    <a:lnTo>
                      <a:pt x="122" y="19"/>
                    </a:lnTo>
                    <a:lnTo>
                      <a:pt x="177" y="19"/>
                    </a:lnTo>
                    <a:lnTo>
                      <a:pt x="218" y="12"/>
                    </a:lnTo>
                    <a:lnTo>
                      <a:pt x="240" y="6"/>
                    </a:lnTo>
                    <a:lnTo>
                      <a:pt x="248" y="0"/>
                    </a:lnTo>
                    <a:lnTo>
                      <a:pt x="260" y="15"/>
                    </a:lnTo>
                    <a:lnTo>
                      <a:pt x="221" y="28"/>
                    </a:lnTo>
                    <a:lnTo>
                      <a:pt x="164" y="34"/>
                    </a:lnTo>
                    <a:lnTo>
                      <a:pt x="98" y="33"/>
                    </a:lnTo>
                    <a:lnTo>
                      <a:pt x="39" y="24"/>
                    </a:lnTo>
                    <a:lnTo>
                      <a:pt x="5" y="9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bg2">
                  <a:alpha val="50000"/>
                </a:schemeClr>
              </a:soli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</p:grpSp>
        <p:sp>
          <p:nvSpPr>
            <p:cNvPr id="7" name="Freeform 22"/>
            <p:cNvSpPr>
              <a:spLocks/>
            </p:cNvSpPr>
            <p:nvPr/>
          </p:nvSpPr>
          <p:spPr bwMode="auto">
            <a:xfrm>
              <a:off x="379" y="1904"/>
              <a:ext cx="423" cy="1366"/>
            </a:xfrm>
            <a:custGeom>
              <a:avLst/>
              <a:gdLst/>
              <a:ahLst/>
              <a:cxnLst>
                <a:cxn ang="0">
                  <a:pos x="356" y="64"/>
                </a:cxn>
                <a:cxn ang="0">
                  <a:pos x="326" y="163"/>
                </a:cxn>
                <a:cxn ang="0">
                  <a:pos x="292" y="293"/>
                </a:cxn>
                <a:cxn ang="0">
                  <a:pos x="258" y="417"/>
                </a:cxn>
                <a:cxn ang="0">
                  <a:pos x="219" y="585"/>
                </a:cxn>
                <a:cxn ang="0">
                  <a:pos x="168" y="775"/>
                </a:cxn>
                <a:cxn ang="0">
                  <a:pos x="126" y="952"/>
                </a:cxn>
                <a:cxn ang="0">
                  <a:pos x="89" y="1085"/>
                </a:cxn>
                <a:cxn ang="0">
                  <a:pos x="0" y="1362"/>
                </a:cxn>
                <a:cxn ang="0">
                  <a:pos x="29" y="1365"/>
                </a:cxn>
                <a:cxn ang="0">
                  <a:pos x="132" y="1061"/>
                </a:cxn>
                <a:cxn ang="0">
                  <a:pos x="223" y="957"/>
                </a:cxn>
                <a:cxn ang="0">
                  <a:pos x="271" y="866"/>
                </a:cxn>
                <a:cxn ang="0">
                  <a:pos x="308" y="798"/>
                </a:cxn>
                <a:cxn ang="0">
                  <a:pos x="214" y="790"/>
                </a:cxn>
                <a:cxn ang="0">
                  <a:pos x="311" y="782"/>
                </a:cxn>
                <a:cxn ang="0">
                  <a:pos x="325" y="751"/>
                </a:cxn>
                <a:cxn ang="0">
                  <a:pos x="231" y="742"/>
                </a:cxn>
                <a:cxn ang="0">
                  <a:pos x="329" y="738"/>
                </a:cxn>
                <a:cxn ang="0">
                  <a:pos x="344" y="690"/>
                </a:cxn>
                <a:cxn ang="0">
                  <a:pos x="240" y="690"/>
                </a:cxn>
                <a:cxn ang="0">
                  <a:pos x="351" y="664"/>
                </a:cxn>
                <a:cxn ang="0">
                  <a:pos x="387" y="486"/>
                </a:cxn>
                <a:cxn ang="0">
                  <a:pos x="411" y="322"/>
                </a:cxn>
                <a:cxn ang="0">
                  <a:pos x="422" y="197"/>
                </a:cxn>
                <a:cxn ang="0">
                  <a:pos x="422" y="119"/>
                </a:cxn>
                <a:cxn ang="0">
                  <a:pos x="408" y="68"/>
                </a:cxn>
                <a:cxn ang="0">
                  <a:pos x="381" y="0"/>
                </a:cxn>
                <a:cxn ang="0">
                  <a:pos x="356" y="64"/>
                </a:cxn>
              </a:cxnLst>
              <a:rect l="0" t="0" r="r" b="b"/>
              <a:pathLst>
                <a:path w="423" h="1366">
                  <a:moveTo>
                    <a:pt x="356" y="64"/>
                  </a:moveTo>
                  <a:lnTo>
                    <a:pt x="326" y="163"/>
                  </a:lnTo>
                  <a:lnTo>
                    <a:pt x="292" y="293"/>
                  </a:lnTo>
                  <a:lnTo>
                    <a:pt x="258" y="417"/>
                  </a:lnTo>
                  <a:lnTo>
                    <a:pt x="219" y="585"/>
                  </a:lnTo>
                  <a:lnTo>
                    <a:pt x="168" y="775"/>
                  </a:lnTo>
                  <a:lnTo>
                    <a:pt x="126" y="952"/>
                  </a:lnTo>
                  <a:lnTo>
                    <a:pt x="89" y="1085"/>
                  </a:lnTo>
                  <a:lnTo>
                    <a:pt x="0" y="1362"/>
                  </a:lnTo>
                  <a:lnTo>
                    <a:pt x="29" y="1365"/>
                  </a:lnTo>
                  <a:lnTo>
                    <a:pt x="132" y="1061"/>
                  </a:lnTo>
                  <a:lnTo>
                    <a:pt x="223" y="957"/>
                  </a:lnTo>
                  <a:lnTo>
                    <a:pt x="271" y="866"/>
                  </a:lnTo>
                  <a:lnTo>
                    <a:pt x="308" y="798"/>
                  </a:lnTo>
                  <a:lnTo>
                    <a:pt x="214" y="790"/>
                  </a:lnTo>
                  <a:lnTo>
                    <a:pt x="311" y="782"/>
                  </a:lnTo>
                  <a:lnTo>
                    <a:pt x="325" y="751"/>
                  </a:lnTo>
                  <a:lnTo>
                    <a:pt x="231" y="742"/>
                  </a:lnTo>
                  <a:lnTo>
                    <a:pt x="329" y="738"/>
                  </a:lnTo>
                  <a:lnTo>
                    <a:pt x="344" y="690"/>
                  </a:lnTo>
                  <a:lnTo>
                    <a:pt x="240" y="690"/>
                  </a:lnTo>
                  <a:lnTo>
                    <a:pt x="351" y="664"/>
                  </a:lnTo>
                  <a:lnTo>
                    <a:pt x="387" y="486"/>
                  </a:lnTo>
                  <a:lnTo>
                    <a:pt x="411" y="322"/>
                  </a:lnTo>
                  <a:lnTo>
                    <a:pt x="422" y="197"/>
                  </a:lnTo>
                  <a:lnTo>
                    <a:pt x="422" y="119"/>
                  </a:lnTo>
                  <a:lnTo>
                    <a:pt x="408" y="68"/>
                  </a:lnTo>
                  <a:lnTo>
                    <a:pt x="381" y="0"/>
                  </a:lnTo>
                  <a:lnTo>
                    <a:pt x="356" y="6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8D1919"/>
                </a:gs>
              </a:gsLst>
              <a:lin ang="2700000" scaled="1"/>
            </a:gradFill>
            <a:ln w="9525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CC66"/>
                </a:solidFill>
                <a:latin typeface="+mn-lt"/>
              </a:endParaRPr>
            </a:p>
          </p:txBody>
        </p:sp>
      </p:grpSp>
      <p:sp>
        <p:nvSpPr>
          <p:cNvPr id="25" name="Freeform 23"/>
          <p:cNvSpPr>
            <a:spLocks/>
          </p:cNvSpPr>
          <p:nvPr/>
        </p:nvSpPr>
        <p:spPr bwMode="auto">
          <a:xfrm>
            <a:off x="600075" y="3163888"/>
            <a:ext cx="560388" cy="2022475"/>
          </a:xfrm>
          <a:custGeom>
            <a:avLst/>
            <a:gdLst/>
            <a:ahLst/>
            <a:cxnLst>
              <a:cxn ang="0">
                <a:pos x="0" y="1272"/>
              </a:cxn>
              <a:cxn ang="0">
                <a:pos x="352" y="0"/>
              </a:cxn>
              <a:cxn ang="0">
                <a:pos x="26" y="1273"/>
              </a:cxn>
              <a:cxn ang="0">
                <a:pos x="0" y="1272"/>
              </a:cxn>
            </a:cxnLst>
            <a:rect l="0" t="0" r="r" b="b"/>
            <a:pathLst>
              <a:path w="353" h="1274">
                <a:moveTo>
                  <a:pt x="0" y="1272"/>
                </a:moveTo>
                <a:lnTo>
                  <a:pt x="352" y="0"/>
                </a:lnTo>
                <a:lnTo>
                  <a:pt x="26" y="1273"/>
                </a:lnTo>
                <a:lnTo>
                  <a:pt x="0" y="1272"/>
                </a:lnTo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rgbClr val="FFFFFF"/>
              </a:gs>
            </a:gsLst>
            <a:lin ang="2700000" scaled="1"/>
          </a:gradFill>
          <a:ln w="9525">
            <a:noFill/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ru-RU">
              <a:solidFill>
                <a:srgbClr val="FFCC66"/>
              </a:solidFill>
              <a:latin typeface="+mn-lt"/>
            </a:endParaRPr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4975" y="122238"/>
            <a:ext cx="2200275" cy="61007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82563" y="122238"/>
            <a:ext cx="6450012" cy="61007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2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/>
            </a:lvl1pPr>
          </a:lstStyle>
          <a:p>
            <a:pPr>
              <a:defRPr/>
            </a:pPr>
            <a:fld id="{55B3AF73-7E37-40C2-984C-3F2C4FC008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auto">
          <a:xfrm>
            <a:off x="901700" y="3378200"/>
            <a:ext cx="5359400" cy="2425700"/>
          </a:xfrm>
          <a:custGeom>
            <a:avLst/>
            <a:gdLst/>
            <a:ahLst/>
            <a:cxnLst>
              <a:cxn ang="0">
                <a:pos x="0" y="1525"/>
              </a:cxn>
              <a:cxn ang="0">
                <a:pos x="79" y="1498"/>
              </a:cxn>
              <a:cxn ang="0">
                <a:pos x="753" y="1223"/>
              </a:cxn>
              <a:cxn ang="0">
                <a:pos x="1048" y="1054"/>
              </a:cxn>
              <a:cxn ang="0">
                <a:pos x="1122" y="1007"/>
              </a:cxn>
              <a:cxn ang="0">
                <a:pos x="1164" y="974"/>
              </a:cxn>
              <a:cxn ang="0">
                <a:pos x="1164" y="918"/>
              </a:cxn>
              <a:cxn ang="0">
                <a:pos x="1637" y="734"/>
              </a:cxn>
              <a:cxn ang="0">
                <a:pos x="1715" y="731"/>
              </a:cxn>
              <a:cxn ang="0">
                <a:pos x="1787" y="725"/>
              </a:cxn>
              <a:cxn ang="0">
                <a:pos x="1901" y="707"/>
              </a:cxn>
              <a:cxn ang="0">
                <a:pos x="2015" y="678"/>
              </a:cxn>
              <a:cxn ang="0">
                <a:pos x="2162" y="620"/>
              </a:cxn>
              <a:cxn ang="0">
                <a:pos x="2069" y="578"/>
              </a:cxn>
              <a:cxn ang="0">
                <a:pos x="2195" y="605"/>
              </a:cxn>
              <a:cxn ang="0">
                <a:pos x="2276" y="578"/>
              </a:cxn>
              <a:cxn ang="0">
                <a:pos x="2186" y="533"/>
              </a:cxn>
              <a:cxn ang="0">
                <a:pos x="2309" y="560"/>
              </a:cxn>
              <a:cxn ang="0">
                <a:pos x="2399" y="521"/>
              </a:cxn>
              <a:cxn ang="0">
                <a:pos x="2315" y="470"/>
              </a:cxn>
              <a:cxn ang="0">
                <a:pos x="2453" y="494"/>
              </a:cxn>
              <a:cxn ang="0">
                <a:pos x="2619" y="430"/>
              </a:cxn>
              <a:cxn ang="0">
                <a:pos x="2888" y="302"/>
              </a:cxn>
              <a:cxn ang="0">
                <a:pos x="3099" y="182"/>
              </a:cxn>
              <a:cxn ang="0">
                <a:pos x="3376" y="0"/>
              </a:cxn>
              <a:cxn ang="0">
                <a:pos x="3016" y="144"/>
              </a:cxn>
              <a:cxn ang="0">
                <a:pos x="2801" y="230"/>
              </a:cxn>
              <a:cxn ang="0">
                <a:pos x="2619" y="302"/>
              </a:cxn>
              <a:cxn ang="0">
                <a:pos x="2386" y="398"/>
              </a:cxn>
              <a:cxn ang="0">
                <a:pos x="2146" y="478"/>
              </a:cxn>
              <a:cxn ang="0">
                <a:pos x="1792" y="624"/>
              </a:cxn>
              <a:cxn ang="0">
                <a:pos x="1601" y="710"/>
              </a:cxn>
              <a:cxn ang="0">
                <a:pos x="1135" y="886"/>
              </a:cxn>
              <a:cxn ang="0">
                <a:pos x="1098" y="871"/>
              </a:cxn>
              <a:cxn ang="0">
                <a:pos x="993" y="871"/>
              </a:cxn>
              <a:cxn ang="0">
                <a:pos x="450" y="1039"/>
              </a:cxn>
              <a:cxn ang="0">
                <a:pos x="8" y="1214"/>
              </a:cxn>
              <a:cxn ang="0">
                <a:pos x="27" y="1240"/>
              </a:cxn>
              <a:cxn ang="0">
                <a:pos x="35" y="1237"/>
              </a:cxn>
              <a:cxn ang="0">
                <a:pos x="10" y="1528"/>
              </a:cxn>
              <a:cxn ang="0">
                <a:pos x="0" y="1525"/>
              </a:cxn>
            </a:cxnLst>
            <a:rect l="0" t="0" r="r" b="b"/>
            <a:pathLst>
              <a:path w="3376" h="1528">
                <a:moveTo>
                  <a:pt x="0" y="1525"/>
                </a:moveTo>
                <a:lnTo>
                  <a:pt x="79" y="1498"/>
                </a:lnTo>
                <a:lnTo>
                  <a:pt x="753" y="1223"/>
                </a:lnTo>
                <a:lnTo>
                  <a:pt x="1048" y="1054"/>
                </a:lnTo>
                <a:lnTo>
                  <a:pt x="1122" y="1007"/>
                </a:lnTo>
                <a:lnTo>
                  <a:pt x="1164" y="974"/>
                </a:lnTo>
                <a:lnTo>
                  <a:pt x="1164" y="918"/>
                </a:lnTo>
                <a:lnTo>
                  <a:pt x="1637" y="734"/>
                </a:lnTo>
                <a:lnTo>
                  <a:pt x="1715" y="731"/>
                </a:lnTo>
                <a:lnTo>
                  <a:pt x="1787" y="725"/>
                </a:lnTo>
                <a:lnTo>
                  <a:pt x="1901" y="707"/>
                </a:lnTo>
                <a:lnTo>
                  <a:pt x="2015" y="678"/>
                </a:lnTo>
                <a:lnTo>
                  <a:pt x="2162" y="620"/>
                </a:lnTo>
                <a:lnTo>
                  <a:pt x="2069" y="578"/>
                </a:lnTo>
                <a:lnTo>
                  <a:pt x="2195" y="605"/>
                </a:lnTo>
                <a:lnTo>
                  <a:pt x="2276" y="578"/>
                </a:lnTo>
                <a:lnTo>
                  <a:pt x="2186" y="533"/>
                </a:lnTo>
                <a:lnTo>
                  <a:pt x="2309" y="560"/>
                </a:lnTo>
                <a:lnTo>
                  <a:pt x="2399" y="521"/>
                </a:lnTo>
                <a:lnTo>
                  <a:pt x="2315" y="470"/>
                </a:lnTo>
                <a:lnTo>
                  <a:pt x="2453" y="494"/>
                </a:lnTo>
                <a:lnTo>
                  <a:pt x="2619" y="430"/>
                </a:lnTo>
                <a:lnTo>
                  <a:pt x="2888" y="302"/>
                </a:lnTo>
                <a:lnTo>
                  <a:pt x="3099" y="182"/>
                </a:lnTo>
                <a:lnTo>
                  <a:pt x="3376" y="0"/>
                </a:lnTo>
                <a:lnTo>
                  <a:pt x="3016" y="144"/>
                </a:lnTo>
                <a:lnTo>
                  <a:pt x="2801" y="230"/>
                </a:lnTo>
                <a:lnTo>
                  <a:pt x="2619" y="302"/>
                </a:lnTo>
                <a:lnTo>
                  <a:pt x="2386" y="398"/>
                </a:lnTo>
                <a:lnTo>
                  <a:pt x="2146" y="478"/>
                </a:lnTo>
                <a:lnTo>
                  <a:pt x="1792" y="624"/>
                </a:lnTo>
                <a:lnTo>
                  <a:pt x="1601" y="710"/>
                </a:lnTo>
                <a:lnTo>
                  <a:pt x="1135" y="886"/>
                </a:lnTo>
                <a:lnTo>
                  <a:pt x="1098" y="871"/>
                </a:lnTo>
                <a:lnTo>
                  <a:pt x="993" y="871"/>
                </a:lnTo>
                <a:lnTo>
                  <a:pt x="450" y="1039"/>
                </a:lnTo>
                <a:lnTo>
                  <a:pt x="8" y="1214"/>
                </a:lnTo>
                <a:lnTo>
                  <a:pt x="27" y="1240"/>
                </a:lnTo>
                <a:lnTo>
                  <a:pt x="35" y="1237"/>
                </a:lnTo>
                <a:lnTo>
                  <a:pt x="10" y="1528"/>
                </a:lnTo>
                <a:lnTo>
                  <a:pt x="0" y="1525"/>
                </a:lnTo>
              </a:path>
            </a:pathLst>
          </a:custGeom>
          <a:solidFill>
            <a:srgbClr val="000000">
              <a:alpha val="50000"/>
            </a:srgbClr>
          </a:solidFill>
          <a:ln w="9525">
            <a:noFill/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ru-RU">
              <a:solidFill>
                <a:srgbClr val="FFCC66"/>
              </a:solidFill>
              <a:latin typeface="+mn-lt"/>
            </a:endParaRPr>
          </a:p>
        </p:txBody>
      </p: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296863" y="3022600"/>
            <a:ext cx="976312" cy="2828925"/>
            <a:chOff x="187" y="1904"/>
            <a:chExt cx="615" cy="1782"/>
          </a:xfrm>
        </p:grpSpPr>
        <p:grpSp>
          <p:nvGrpSpPr>
            <p:cNvPr id="6" name="Group 4"/>
            <p:cNvGrpSpPr>
              <a:grpSpLocks/>
            </p:cNvGrpSpPr>
            <p:nvPr/>
          </p:nvGrpSpPr>
          <p:grpSpPr bwMode="auto">
            <a:xfrm>
              <a:off x="187" y="3207"/>
              <a:ext cx="438" cy="479"/>
              <a:chOff x="187" y="3207"/>
              <a:chExt cx="438" cy="479"/>
            </a:xfrm>
          </p:grpSpPr>
          <p:sp>
            <p:nvSpPr>
              <p:cNvPr id="8" name="Oval 5"/>
              <p:cNvSpPr>
                <a:spLocks noChangeArrowheads="1"/>
              </p:cNvSpPr>
              <p:nvPr/>
            </p:nvSpPr>
            <p:spPr bwMode="auto">
              <a:xfrm>
                <a:off x="187" y="3544"/>
                <a:ext cx="435" cy="142"/>
              </a:xfrm>
              <a:prstGeom prst="ellipse">
                <a:avLst/>
              </a:pr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9" name="Oval 6"/>
              <p:cNvSpPr>
                <a:spLocks noChangeArrowheads="1"/>
              </p:cNvSpPr>
              <p:nvPr/>
            </p:nvSpPr>
            <p:spPr bwMode="auto">
              <a:xfrm>
                <a:off x="188" y="3534"/>
                <a:ext cx="437" cy="141"/>
              </a:xfrm>
              <a:prstGeom prst="ellipse">
                <a:avLst/>
              </a:prstGeom>
              <a:gradFill rotWithShape="0">
                <a:gsLst>
                  <a:gs pos="0">
                    <a:srgbClr val="000000"/>
                  </a:gs>
                  <a:gs pos="50000">
                    <a:schemeClr val="bg1"/>
                  </a:gs>
                  <a:gs pos="100000">
                    <a:srgbClr val="000000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0" name="Oval 7"/>
              <p:cNvSpPr>
                <a:spLocks noChangeArrowheads="1"/>
              </p:cNvSpPr>
              <p:nvPr/>
            </p:nvSpPr>
            <p:spPr bwMode="auto">
              <a:xfrm>
                <a:off x="275" y="3207"/>
                <a:ext cx="267" cy="8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1" name="Oval 8"/>
              <p:cNvSpPr>
                <a:spLocks noChangeArrowheads="1"/>
              </p:cNvSpPr>
              <p:nvPr/>
            </p:nvSpPr>
            <p:spPr bwMode="auto">
              <a:xfrm>
                <a:off x="277" y="3207"/>
                <a:ext cx="261" cy="70"/>
              </a:xfrm>
              <a:prstGeom prst="ellipse">
                <a:avLst/>
              </a:pr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2" name="AutoShape 9"/>
              <p:cNvSpPr>
                <a:spLocks noChangeArrowheads="1"/>
              </p:cNvSpPr>
              <p:nvPr/>
            </p:nvSpPr>
            <p:spPr bwMode="auto">
              <a:xfrm flipV="1">
                <a:off x="187" y="3253"/>
                <a:ext cx="438" cy="116"/>
              </a:xfrm>
              <a:custGeom>
                <a:avLst/>
                <a:gdLst>
                  <a:gd name="G0" fmla="+- 5399 0 0"/>
                  <a:gd name="G1" fmla="+- 21600 0 5399"/>
                  <a:gd name="G2" fmla="*/ 5399 1 2"/>
                  <a:gd name="G3" fmla="+- 21600 0 G2"/>
                  <a:gd name="G4" fmla="+/ 5399 21600 2"/>
                  <a:gd name="G5" fmla="+/ G1 0 2"/>
                  <a:gd name="G6" fmla="*/ 21600 21600 5399"/>
                  <a:gd name="G7" fmla="*/ G6 1 2"/>
                  <a:gd name="G8" fmla="+- 21600 0 G7"/>
                  <a:gd name="G9" fmla="*/ 21600 1 2"/>
                  <a:gd name="G10" fmla="+- 5399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399" y="21600"/>
                    </a:lnTo>
                    <a:lnTo>
                      <a:pt x="16201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3" name="Rectangle 10"/>
              <p:cNvSpPr>
                <a:spLocks noChangeArrowheads="1"/>
              </p:cNvSpPr>
              <p:nvPr/>
            </p:nvSpPr>
            <p:spPr bwMode="auto">
              <a:xfrm>
                <a:off x="187" y="3383"/>
                <a:ext cx="436" cy="233"/>
              </a:xfrm>
              <a:prstGeom prst="rect">
                <a:avLst/>
              </a:prstGeom>
              <a:gradFill rotWithShape="0">
                <a:gsLst>
                  <a:gs pos="0">
                    <a:srgbClr val="000000"/>
                  </a:gs>
                  <a:gs pos="50000">
                    <a:schemeClr val="bg1"/>
                  </a:gs>
                  <a:gs pos="100000">
                    <a:srgbClr val="000000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4" name="Oval 11"/>
              <p:cNvSpPr>
                <a:spLocks noChangeArrowheads="1"/>
              </p:cNvSpPr>
              <p:nvPr/>
            </p:nvSpPr>
            <p:spPr bwMode="auto">
              <a:xfrm>
                <a:off x="187" y="3329"/>
                <a:ext cx="436" cy="91"/>
              </a:xfrm>
              <a:prstGeom prst="ellipse">
                <a:avLst/>
              </a:pr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5" name="Freeform 12"/>
              <p:cNvSpPr>
                <a:spLocks/>
              </p:cNvSpPr>
              <p:nvPr/>
            </p:nvSpPr>
            <p:spPr bwMode="auto">
              <a:xfrm>
                <a:off x="216" y="3282"/>
                <a:ext cx="113" cy="393"/>
              </a:xfrm>
              <a:custGeom>
                <a:avLst/>
                <a:gdLst/>
                <a:ahLst/>
                <a:cxnLst>
                  <a:cxn ang="0">
                    <a:pos x="68" y="0"/>
                  </a:cxn>
                  <a:cxn ang="0">
                    <a:pos x="0" y="110"/>
                  </a:cxn>
                  <a:cxn ang="0">
                    <a:pos x="3" y="361"/>
                  </a:cxn>
                  <a:cxn ang="0">
                    <a:pos x="36" y="379"/>
                  </a:cxn>
                  <a:cxn ang="0">
                    <a:pos x="63" y="385"/>
                  </a:cxn>
                  <a:cxn ang="0">
                    <a:pos x="92" y="392"/>
                  </a:cxn>
                  <a:cxn ang="0">
                    <a:pos x="90" y="136"/>
                  </a:cxn>
                  <a:cxn ang="0">
                    <a:pos x="112" y="10"/>
                  </a:cxn>
                  <a:cxn ang="0">
                    <a:pos x="102" y="10"/>
                  </a:cxn>
                  <a:cxn ang="0">
                    <a:pos x="81" y="6"/>
                  </a:cxn>
                  <a:cxn ang="0">
                    <a:pos x="68" y="0"/>
                  </a:cxn>
                </a:cxnLst>
                <a:rect l="0" t="0" r="r" b="b"/>
                <a:pathLst>
                  <a:path w="113" h="393">
                    <a:moveTo>
                      <a:pt x="68" y="0"/>
                    </a:moveTo>
                    <a:lnTo>
                      <a:pt x="0" y="110"/>
                    </a:lnTo>
                    <a:lnTo>
                      <a:pt x="3" y="361"/>
                    </a:lnTo>
                    <a:lnTo>
                      <a:pt x="36" y="379"/>
                    </a:lnTo>
                    <a:lnTo>
                      <a:pt x="63" y="385"/>
                    </a:lnTo>
                    <a:lnTo>
                      <a:pt x="92" y="392"/>
                    </a:lnTo>
                    <a:lnTo>
                      <a:pt x="90" y="136"/>
                    </a:lnTo>
                    <a:lnTo>
                      <a:pt x="112" y="10"/>
                    </a:lnTo>
                    <a:lnTo>
                      <a:pt x="102" y="10"/>
                    </a:lnTo>
                    <a:lnTo>
                      <a:pt x="81" y="6"/>
                    </a:lnTo>
                    <a:lnTo>
                      <a:pt x="68" y="0"/>
                    </a:lnTo>
                  </a:path>
                </a:pathLst>
              </a:custGeom>
              <a:gradFill rotWithShape="0">
                <a:gsLst>
                  <a:gs pos="0">
                    <a:srgbClr val="590000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6" name="Oval 13"/>
              <p:cNvSpPr>
                <a:spLocks noChangeArrowheads="1"/>
              </p:cNvSpPr>
              <p:nvPr/>
            </p:nvSpPr>
            <p:spPr bwMode="auto">
              <a:xfrm>
                <a:off x="297" y="3221"/>
                <a:ext cx="222" cy="45"/>
              </a:xfrm>
              <a:prstGeom prst="ellipse">
                <a:avLst/>
              </a:pr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7" name="Oval 14"/>
              <p:cNvSpPr>
                <a:spLocks noChangeArrowheads="1"/>
              </p:cNvSpPr>
              <p:nvPr/>
            </p:nvSpPr>
            <p:spPr bwMode="auto">
              <a:xfrm>
                <a:off x="192" y="3332"/>
                <a:ext cx="418" cy="86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8" name="Freeform 15"/>
              <p:cNvSpPr>
                <a:spLocks/>
              </p:cNvSpPr>
              <p:nvPr/>
            </p:nvSpPr>
            <p:spPr bwMode="auto">
              <a:xfrm>
                <a:off x="232" y="3283"/>
                <a:ext cx="67" cy="369"/>
              </a:xfrm>
              <a:custGeom>
                <a:avLst/>
                <a:gdLst/>
                <a:ahLst/>
                <a:cxnLst>
                  <a:cxn ang="0">
                    <a:pos x="0" y="133"/>
                  </a:cxn>
                  <a:cxn ang="0">
                    <a:pos x="0" y="357"/>
                  </a:cxn>
                  <a:cxn ang="0">
                    <a:pos x="20" y="368"/>
                  </a:cxn>
                  <a:cxn ang="0">
                    <a:pos x="20" y="141"/>
                  </a:cxn>
                  <a:cxn ang="0">
                    <a:pos x="20" y="125"/>
                  </a:cxn>
                  <a:cxn ang="0">
                    <a:pos x="29" y="111"/>
                  </a:cxn>
                  <a:cxn ang="0">
                    <a:pos x="66" y="4"/>
                  </a:cxn>
                  <a:cxn ang="0">
                    <a:pos x="59" y="0"/>
                  </a:cxn>
                  <a:cxn ang="0">
                    <a:pos x="8" y="113"/>
                  </a:cxn>
                  <a:cxn ang="0">
                    <a:pos x="0" y="133"/>
                  </a:cxn>
                </a:cxnLst>
                <a:rect l="0" t="0" r="r" b="b"/>
                <a:pathLst>
                  <a:path w="67" h="369">
                    <a:moveTo>
                      <a:pt x="0" y="133"/>
                    </a:moveTo>
                    <a:lnTo>
                      <a:pt x="0" y="357"/>
                    </a:lnTo>
                    <a:lnTo>
                      <a:pt x="20" y="368"/>
                    </a:lnTo>
                    <a:lnTo>
                      <a:pt x="20" y="141"/>
                    </a:lnTo>
                    <a:lnTo>
                      <a:pt x="20" y="125"/>
                    </a:lnTo>
                    <a:lnTo>
                      <a:pt x="29" y="111"/>
                    </a:lnTo>
                    <a:lnTo>
                      <a:pt x="66" y="4"/>
                    </a:lnTo>
                    <a:lnTo>
                      <a:pt x="59" y="0"/>
                    </a:lnTo>
                    <a:lnTo>
                      <a:pt x="8" y="113"/>
                    </a:lnTo>
                    <a:lnTo>
                      <a:pt x="0" y="133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9" name="Freeform 16"/>
              <p:cNvSpPr>
                <a:spLocks/>
              </p:cNvSpPr>
              <p:nvPr/>
            </p:nvSpPr>
            <p:spPr bwMode="auto">
              <a:xfrm>
                <a:off x="521" y="3275"/>
                <a:ext cx="99" cy="363"/>
              </a:xfrm>
              <a:custGeom>
                <a:avLst/>
                <a:gdLst/>
                <a:ahLst/>
                <a:cxnLst>
                  <a:cxn ang="0">
                    <a:pos x="98" y="102"/>
                  </a:cxn>
                  <a:cxn ang="0">
                    <a:pos x="98" y="348"/>
                  </a:cxn>
                  <a:cxn ang="0">
                    <a:pos x="81" y="362"/>
                  </a:cxn>
                  <a:cxn ang="0">
                    <a:pos x="81" y="106"/>
                  </a:cxn>
                  <a:cxn ang="0">
                    <a:pos x="0" y="4"/>
                  </a:cxn>
                  <a:cxn ang="0">
                    <a:pos x="7" y="0"/>
                  </a:cxn>
                  <a:cxn ang="0">
                    <a:pos x="98" y="102"/>
                  </a:cxn>
                </a:cxnLst>
                <a:rect l="0" t="0" r="r" b="b"/>
                <a:pathLst>
                  <a:path w="99" h="363">
                    <a:moveTo>
                      <a:pt x="98" y="102"/>
                    </a:moveTo>
                    <a:lnTo>
                      <a:pt x="98" y="348"/>
                    </a:lnTo>
                    <a:lnTo>
                      <a:pt x="81" y="362"/>
                    </a:lnTo>
                    <a:lnTo>
                      <a:pt x="81" y="106"/>
                    </a:lnTo>
                    <a:lnTo>
                      <a:pt x="0" y="4"/>
                    </a:lnTo>
                    <a:lnTo>
                      <a:pt x="7" y="0"/>
                    </a:lnTo>
                    <a:lnTo>
                      <a:pt x="98" y="102"/>
                    </a:ln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0" name="Freeform 17"/>
              <p:cNvSpPr>
                <a:spLocks/>
              </p:cNvSpPr>
              <p:nvPr/>
            </p:nvSpPr>
            <p:spPr bwMode="auto">
              <a:xfrm>
                <a:off x="441" y="3215"/>
                <a:ext cx="74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4" y="4"/>
                  </a:cxn>
                  <a:cxn ang="0">
                    <a:pos x="56" y="10"/>
                  </a:cxn>
                  <a:cxn ang="0">
                    <a:pos x="73" y="16"/>
                  </a:cxn>
                  <a:cxn ang="0">
                    <a:pos x="67" y="22"/>
                  </a:cxn>
                  <a:cxn ang="0">
                    <a:pos x="51" y="14"/>
                  </a:cxn>
                  <a:cxn ang="0">
                    <a:pos x="27" y="8"/>
                  </a:cxn>
                  <a:cxn ang="0">
                    <a:pos x="3" y="8"/>
                  </a:cxn>
                  <a:cxn ang="0">
                    <a:pos x="0" y="0"/>
                  </a:cxn>
                </a:cxnLst>
                <a:rect l="0" t="0" r="r" b="b"/>
                <a:pathLst>
                  <a:path w="74" h="23">
                    <a:moveTo>
                      <a:pt x="0" y="0"/>
                    </a:moveTo>
                    <a:lnTo>
                      <a:pt x="34" y="4"/>
                    </a:lnTo>
                    <a:lnTo>
                      <a:pt x="56" y="10"/>
                    </a:lnTo>
                    <a:lnTo>
                      <a:pt x="73" y="16"/>
                    </a:lnTo>
                    <a:lnTo>
                      <a:pt x="67" y="22"/>
                    </a:lnTo>
                    <a:lnTo>
                      <a:pt x="51" y="14"/>
                    </a:lnTo>
                    <a:lnTo>
                      <a:pt x="27" y="8"/>
                    </a:lnTo>
                    <a:lnTo>
                      <a:pt x="3" y="8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1" name="Freeform 18"/>
              <p:cNvSpPr>
                <a:spLocks/>
              </p:cNvSpPr>
              <p:nvPr/>
            </p:nvSpPr>
            <p:spPr bwMode="auto">
              <a:xfrm>
                <a:off x="492" y="3327"/>
                <a:ext cx="74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4" y="4"/>
                  </a:cxn>
                  <a:cxn ang="0">
                    <a:pos x="56" y="10"/>
                  </a:cxn>
                  <a:cxn ang="0">
                    <a:pos x="73" y="16"/>
                  </a:cxn>
                  <a:cxn ang="0">
                    <a:pos x="67" y="22"/>
                  </a:cxn>
                  <a:cxn ang="0">
                    <a:pos x="51" y="14"/>
                  </a:cxn>
                  <a:cxn ang="0">
                    <a:pos x="27" y="8"/>
                  </a:cxn>
                  <a:cxn ang="0">
                    <a:pos x="3" y="8"/>
                  </a:cxn>
                  <a:cxn ang="0">
                    <a:pos x="0" y="0"/>
                  </a:cxn>
                </a:cxnLst>
                <a:rect l="0" t="0" r="r" b="b"/>
                <a:pathLst>
                  <a:path w="74" h="23">
                    <a:moveTo>
                      <a:pt x="0" y="0"/>
                    </a:moveTo>
                    <a:lnTo>
                      <a:pt x="34" y="4"/>
                    </a:lnTo>
                    <a:lnTo>
                      <a:pt x="56" y="10"/>
                    </a:lnTo>
                    <a:lnTo>
                      <a:pt x="73" y="16"/>
                    </a:lnTo>
                    <a:lnTo>
                      <a:pt x="67" y="22"/>
                    </a:lnTo>
                    <a:lnTo>
                      <a:pt x="51" y="14"/>
                    </a:lnTo>
                    <a:lnTo>
                      <a:pt x="27" y="8"/>
                    </a:lnTo>
                    <a:lnTo>
                      <a:pt x="3" y="8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2" name="Freeform 19"/>
              <p:cNvSpPr>
                <a:spLocks/>
              </p:cNvSpPr>
              <p:nvPr/>
            </p:nvSpPr>
            <p:spPr bwMode="auto">
              <a:xfrm>
                <a:off x="286" y="3250"/>
                <a:ext cx="73" cy="23"/>
              </a:xfrm>
              <a:custGeom>
                <a:avLst/>
                <a:gdLst/>
                <a:ahLst/>
                <a:cxnLst>
                  <a:cxn ang="0">
                    <a:pos x="72" y="22"/>
                  </a:cxn>
                  <a:cxn ang="0">
                    <a:pos x="37" y="18"/>
                  </a:cxn>
                  <a:cxn ang="0">
                    <a:pos x="16" y="12"/>
                  </a:cxn>
                  <a:cxn ang="0">
                    <a:pos x="0" y="6"/>
                  </a:cxn>
                  <a:cxn ang="0">
                    <a:pos x="5" y="0"/>
                  </a:cxn>
                  <a:cxn ang="0">
                    <a:pos x="21" y="8"/>
                  </a:cxn>
                  <a:cxn ang="0">
                    <a:pos x="45" y="14"/>
                  </a:cxn>
                  <a:cxn ang="0">
                    <a:pos x="68" y="14"/>
                  </a:cxn>
                  <a:cxn ang="0">
                    <a:pos x="72" y="22"/>
                  </a:cxn>
                </a:cxnLst>
                <a:rect l="0" t="0" r="r" b="b"/>
                <a:pathLst>
                  <a:path w="73" h="23">
                    <a:moveTo>
                      <a:pt x="72" y="22"/>
                    </a:moveTo>
                    <a:lnTo>
                      <a:pt x="37" y="18"/>
                    </a:lnTo>
                    <a:lnTo>
                      <a:pt x="16" y="12"/>
                    </a:lnTo>
                    <a:lnTo>
                      <a:pt x="0" y="6"/>
                    </a:lnTo>
                    <a:lnTo>
                      <a:pt x="5" y="0"/>
                    </a:lnTo>
                    <a:lnTo>
                      <a:pt x="21" y="8"/>
                    </a:lnTo>
                    <a:lnTo>
                      <a:pt x="45" y="14"/>
                    </a:lnTo>
                    <a:lnTo>
                      <a:pt x="68" y="14"/>
                    </a:lnTo>
                    <a:lnTo>
                      <a:pt x="72" y="22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3" name="Freeform 20"/>
              <p:cNvSpPr>
                <a:spLocks/>
              </p:cNvSpPr>
              <p:nvPr/>
            </p:nvSpPr>
            <p:spPr bwMode="auto">
              <a:xfrm>
                <a:off x="338" y="3284"/>
                <a:ext cx="81" cy="118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80" y="4"/>
                  </a:cxn>
                  <a:cxn ang="0">
                    <a:pos x="65" y="40"/>
                  </a:cxn>
                  <a:cxn ang="0">
                    <a:pos x="58" y="62"/>
                  </a:cxn>
                  <a:cxn ang="0">
                    <a:pos x="47" y="82"/>
                  </a:cxn>
                  <a:cxn ang="0">
                    <a:pos x="40" y="105"/>
                  </a:cxn>
                  <a:cxn ang="0">
                    <a:pos x="37" y="117"/>
                  </a:cxn>
                  <a:cxn ang="0">
                    <a:pos x="16" y="114"/>
                  </a:cxn>
                  <a:cxn ang="0">
                    <a:pos x="0" y="108"/>
                  </a:cxn>
                  <a:cxn ang="0">
                    <a:pos x="7" y="84"/>
                  </a:cxn>
                  <a:cxn ang="0">
                    <a:pos x="25" y="60"/>
                  </a:cxn>
                  <a:cxn ang="0">
                    <a:pos x="29" y="40"/>
                  </a:cxn>
                  <a:cxn ang="0">
                    <a:pos x="36" y="20"/>
                  </a:cxn>
                  <a:cxn ang="0">
                    <a:pos x="40" y="0"/>
                  </a:cxn>
                </a:cxnLst>
                <a:rect l="0" t="0" r="r" b="b"/>
                <a:pathLst>
                  <a:path w="81" h="118">
                    <a:moveTo>
                      <a:pt x="40" y="0"/>
                    </a:moveTo>
                    <a:lnTo>
                      <a:pt x="80" y="4"/>
                    </a:lnTo>
                    <a:lnTo>
                      <a:pt x="65" y="40"/>
                    </a:lnTo>
                    <a:lnTo>
                      <a:pt x="58" y="62"/>
                    </a:lnTo>
                    <a:lnTo>
                      <a:pt x="47" y="82"/>
                    </a:lnTo>
                    <a:lnTo>
                      <a:pt x="40" y="105"/>
                    </a:lnTo>
                    <a:lnTo>
                      <a:pt x="37" y="117"/>
                    </a:lnTo>
                    <a:lnTo>
                      <a:pt x="16" y="114"/>
                    </a:lnTo>
                    <a:lnTo>
                      <a:pt x="0" y="108"/>
                    </a:lnTo>
                    <a:lnTo>
                      <a:pt x="7" y="84"/>
                    </a:lnTo>
                    <a:lnTo>
                      <a:pt x="25" y="60"/>
                    </a:lnTo>
                    <a:lnTo>
                      <a:pt x="29" y="40"/>
                    </a:lnTo>
                    <a:lnTo>
                      <a:pt x="36" y="20"/>
                    </a:lnTo>
                    <a:lnTo>
                      <a:pt x="40" y="0"/>
                    </a:lnTo>
                  </a:path>
                </a:pathLst>
              </a:custGeom>
              <a:gradFill rotWithShape="0">
                <a:gsLst>
                  <a:gs pos="0">
                    <a:srgbClr val="B36666"/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4" name="Freeform 21"/>
              <p:cNvSpPr>
                <a:spLocks/>
              </p:cNvSpPr>
              <p:nvPr/>
            </p:nvSpPr>
            <p:spPr bwMode="auto">
              <a:xfrm>
                <a:off x="282" y="3265"/>
                <a:ext cx="261" cy="3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5" y="10"/>
                  </a:cxn>
                  <a:cxn ang="0">
                    <a:pos x="66" y="18"/>
                  </a:cxn>
                  <a:cxn ang="0">
                    <a:pos x="122" y="19"/>
                  </a:cxn>
                  <a:cxn ang="0">
                    <a:pos x="177" y="19"/>
                  </a:cxn>
                  <a:cxn ang="0">
                    <a:pos x="218" y="12"/>
                  </a:cxn>
                  <a:cxn ang="0">
                    <a:pos x="240" y="6"/>
                  </a:cxn>
                  <a:cxn ang="0">
                    <a:pos x="248" y="0"/>
                  </a:cxn>
                  <a:cxn ang="0">
                    <a:pos x="260" y="15"/>
                  </a:cxn>
                  <a:cxn ang="0">
                    <a:pos x="221" y="28"/>
                  </a:cxn>
                  <a:cxn ang="0">
                    <a:pos x="164" y="34"/>
                  </a:cxn>
                  <a:cxn ang="0">
                    <a:pos x="98" y="33"/>
                  </a:cxn>
                  <a:cxn ang="0">
                    <a:pos x="39" y="24"/>
                  </a:cxn>
                  <a:cxn ang="0">
                    <a:pos x="5" y="9"/>
                  </a:cxn>
                  <a:cxn ang="0">
                    <a:pos x="0" y="0"/>
                  </a:cxn>
                </a:cxnLst>
                <a:rect l="0" t="0" r="r" b="b"/>
                <a:pathLst>
                  <a:path w="261" h="35">
                    <a:moveTo>
                      <a:pt x="0" y="0"/>
                    </a:moveTo>
                    <a:lnTo>
                      <a:pt x="25" y="10"/>
                    </a:lnTo>
                    <a:lnTo>
                      <a:pt x="66" y="18"/>
                    </a:lnTo>
                    <a:lnTo>
                      <a:pt x="122" y="19"/>
                    </a:lnTo>
                    <a:lnTo>
                      <a:pt x="177" y="19"/>
                    </a:lnTo>
                    <a:lnTo>
                      <a:pt x="218" y="12"/>
                    </a:lnTo>
                    <a:lnTo>
                      <a:pt x="240" y="6"/>
                    </a:lnTo>
                    <a:lnTo>
                      <a:pt x="248" y="0"/>
                    </a:lnTo>
                    <a:lnTo>
                      <a:pt x="260" y="15"/>
                    </a:lnTo>
                    <a:lnTo>
                      <a:pt x="221" y="28"/>
                    </a:lnTo>
                    <a:lnTo>
                      <a:pt x="164" y="34"/>
                    </a:lnTo>
                    <a:lnTo>
                      <a:pt x="98" y="33"/>
                    </a:lnTo>
                    <a:lnTo>
                      <a:pt x="39" y="24"/>
                    </a:lnTo>
                    <a:lnTo>
                      <a:pt x="5" y="9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bg2">
                  <a:alpha val="50000"/>
                </a:schemeClr>
              </a:soli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</p:grpSp>
        <p:sp>
          <p:nvSpPr>
            <p:cNvPr id="7" name="Freeform 22"/>
            <p:cNvSpPr>
              <a:spLocks/>
            </p:cNvSpPr>
            <p:nvPr/>
          </p:nvSpPr>
          <p:spPr bwMode="auto">
            <a:xfrm>
              <a:off x="379" y="1904"/>
              <a:ext cx="423" cy="1366"/>
            </a:xfrm>
            <a:custGeom>
              <a:avLst/>
              <a:gdLst/>
              <a:ahLst/>
              <a:cxnLst>
                <a:cxn ang="0">
                  <a:pos x="356" y="64"/>
                </a:cxn>
                <a:cxn ang="0">
                  <a:pos x="326" y="163"/>
                </a:cxn>
                <a:cxn ang="0">
                  <a:pos x="292" y="293"/>
                </a:cxn>
                <a:cxn ang="0">
                  <a:pos x="258" y="417"/>
                </a:cxn>
                <a:cxn ang="0">
                  <a:pos x="219" y="585"/>
                </a:cxn>
                <a:cxn ang="0">
                  <a:pos x="168" y="775"/>
                </a:cxn>
                <a:cxn ang="0">
                  <a:pos x="126" y="952"/>
                </a:cxn>
                <a:cxn ang="0">
                  <a:pos x="89" y="1085"/>
                </a:cxn>
                <a:cxn ang="0">
                  <a:pos x="0" y="1362"/>
                </a:cxn>
                <a:cxn ang="0">
                  <a:pos x="29" y="1365"/>
                </a:cxn>
                <a:cxn ang="0">
                  <a:pos x="132" y="1061"/>
                </a:cxn>
                <a:cxn ang="0">
                  <a:pos x="223" y="957"/>
                </a:cxn>
                <a:cxn ang="0">
                  <a:pos x="271" y="866"/>
                </a:cxn>
                <a:cxn ang="0">
                  <a:pos x="308" y="798"/>
                </a:cxn>
                <a:cxn ang="0">
                  <a:pos x="214" y="790"/>
                </a:cxn>
                <a:cxn ang="0">
                  <a:pos x="311" y="782"/>
                </a:cxn>
                <a:cxn ang="0">
                  <a:pos x="325" y="751"/>
                </a:cxn>
                <a:cxn ang="0">
                  <a:pos x="231" y="742"/>
                </a:cxn>
                <a:cxn ang="0">
                  <a:pos x="329" y="738"/>
                </a:cxn>
                <a:cxn ang="0">
                  <a:pos x="344" y="690"/>
                </a:cxn>
                <a:cxn ang="0">
                  <a:pos x="240" y="690"/>
                </a:cxn>
                <a:cxn ang="0">
                  <a:pos x="351" y="664"/>
                </a:cxn>
                <a:cxn ang="0">
                  <a:pos x="387" y="486"/>
                </a:cxn>
                <a:cxn ang="0">
                  <a:pos x="411" y="322"/>
                </a:cxn>
                <a:cxn ang="0">
                  <a:pos x="422" y="197"/>
                </a:cxn>
                <a:cxn ang="0">
                  <a:pos x="422" y="119"/>
                </a:cxn>
                <a:cxn ang="0">
                  <a:pos x="408" y="68"/>
                </a:cxn>
                <a:cxn ang="0">
                  <a:pos x="381" y="0"/>
                </a:cxn>
                <a:cxn ang="0">
                  <a:pos x="356" y="64"/>
                </a:cxn>
              </a:cxnLst>
              <a:rect l="0" t="0" r="r" b="b"/>
              <a:pathLst>
                <a:path w="423" h="1366">
                  <a:moveTo>
                    <a:pt x="356" y="64"/>
                  </a:moveTo>
                  <a:lnTo>
                    <a:pt x="326" y="163"/>
                  </a:lnTo>
                  <a:lnTo>
                    <a:pt x="292" y="293"/>
                  </a:lnTo>
                  <a:lnTo>
                    <a:pt x="258" y="417"/>
                  </a:lnTo>
                  <a:lnTo>
                    <a:pt x="219" y="585"/>
                  </a:lnTo>
                  <a:lnTo>
                    <a:pt x="168" y="775"/>
                  </a:lnTo>
                  <a:lnTo>
                    <a:pt x="126" y="952"/>
                  </a:lnTo>
                  <a:lnTo>
                    <a:pt x="89" y="1085"/>
                  </a:lnTo>
                  <a:lnTo>
                    <a:pt x="0" y="1362"/>
                  </a:lnTo>
                  <a:lnTo>
                    <a:pt x="29" y="1365"/>
                  </a:lnTo>
                  <a:lnTo>
                    <a:pt x="132" y="1061"/>
                  </a:lnTo>
                  <a:lnTo>
                    <a:pt x="223" y="957"/>
                  </a:lnTo>
                  <a:lnTo>
                    <a:pt x="271" y="866"/>
                  </a:lnTo>
                  <a:lnTo>
                    <a:pt x="308" y="798"/>
                  </a:lnTo>
                  <a:lnTo>
                    <a:pt x="214" y="790"/>
                  </a:lnTo>
                  <a:lnTo>
                    <a:pt x="311" y="782"/>
                  </a:lnTo>
                  <a:lnTo>
                    <a:pt x="325" y="751"/>
                  </a:lnTo>
                  <a:lnTo>
                    <a:pt x="231" y="742"/>
                  </a:lnTo>
                  <a:lnTo>
                    <a:pt x="329" y="738"/>
                  </a:lnTo>
                  <a:lnTo>
                    <a:pt x="344" y="690"/>
                  </a:lnTo>
                  <a:lnTo>
                    <a:pt x="240" y="690"/>
                  </a:lnTo>
                  <a:lnTo>
                    <a:pt x="351" y="664"/>
                  </a:lnTo>
                  <a:lnTo>
                    <a:pt x="387" y="486"/>
                  </a:lnTo>
                  <a:lnTo>
                    <a:pt x="411" y="322"/>
                  </a:lnTo>
                  <a:lnTo>
                    <a:pt x="422" y="197"/>
                  </a:lnTo>
                  <a:lnTo>
                    <a:pt x="422" y="119"/>
                  </a:lnTo>
                  <a:lnTo>
                    <a:pt x="408" y="68"/>
                  </a:lnTo>
                  <a:lnTo>
                    <a:pt x="381" y="0"/>
                  </a:lnTo>
                  <a:lnTo>
                    <a:pt x="356" y="6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8D1919"/>
                </a:gs>
              </a:gsLst>
              <a:lin ang="2700000" scaled="1"/>
            </a:gradFill>
            <a:ln w="9525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CC66"/>
                </a:solidFill>
                <a:latin typeface="+mn-lt"/>
              </a:endParaRPr>
            </a:p>
          </p:txBody>
        </p:sp>
      </p:grpSp>
      <p:sp>
        <p:nvSpPr>
          <p:cNvPr id="25" name="Freeform 23"/>
          <p:cNvSpPr>
            <a:spLocks/>
          </p:cNvSpPr>
          <p:nvPr/>
        </p:nvSpPr>
        <p:spPr bwMode="auto">
          <a:xfrm>
            <a:off x="600075" y="3163888"/>
            <a:ext cx="560388" cy="2022475"/>
          </a:xfrm>
          <a:custGeom>
            <a:avLst/>
            <a:gdLst/>
            <a:ahLst/>
            <a:cxnLst>
              <a:cxn ang="0">
                <a:pos x="0" y="1272"/>
              </a:cxn>
              <a:cxn ang="0">
                <a:pos x="352" y="0"/>
              </a:cxn>
              <a:cxn ang="0">
                <a:pos x="26" y="1273"/>
              </a:cxn>
              <a:cxn ang="0">
                <a:pos x="0" y="1272"/>
              </a:cxn>
            </a:cxnLst>
            <a:rect l="0" t="0" r="r" b="b"/>
            <a:pathLst>
              <a:path w="353" h="1274">
                <a:moveTo>
                  <a:pt x="0" y="1272"/>
                </a:moveTo>
                <a:lnTo>
                  <a:pt x="352" y="0"/>
                </a:lnTo>
                <a:lnTo>
                  <a:pt x="26" y="1273"/>
                </a:lnTo>
                <a:lnTo>
                  <a:pt x="0" y="1272"/>
                </a:lnTo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rgbClr val="FFFFFF"/>
              </a:gs>
            </a:gsLst>
            <a:lin ang="2700000" scaled="1"/>
          </a:gradFill>
          <a:ln w="9525">
            <a:noFill/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ru-RU">
              <a:solidFill>
                <a:srgbClr val="FFCC66"/>
              </a:solidFill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2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/>
            </a:lvl1pPr>
          </a:lstStyle>
          <a:p>
            <a:pPr>
              <a:defRPr/>
            </a:pPr>
            <a:fld id="{D18AD153-F9E5-4956-ABE5-7F1E656BE9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auto">
          <a:xfrm>
            <a:off x="901700" y="3378200"/>
            <a:ext cx="5359400" cy="2425700"/>
          </a:xfrm>
          <a:custGeom>
            <a:avLst/>
            <a:gdLst/>
            <a:ahLst/>
            <a:cxnLst>
              <a:cxn ang="0">
                <a:pos x="0" y="1525"/>
              </a:cxn>
              <a:cxn ang="0">
                <a:pos x="79" y="1498"/>
              </a:cxn>
              <a:cxn ang="0">
                <a:pos x="753" y="1223"/>
              </a:cxn>
              <a:cxn ang="0">
                <a:pos x="1048" y="1054"/>
              </a:cxn>
              <a:cxn ang="0">
                <a:pos x="1122" y="1007"/>
              </a:cxn>
              <a:cxn ang="0">
                <a:pos x="1164" y="974"/>
              </a:cxn>
              <a:cxn ang="0">
                <a:pos x="1164" y="918"/>
              </a:cxn>
              <a:cxn ang="0">
                <a:pos x="1637" y="734"/>
              </a:cxn>
              <a:cxn ang="0">
                <a:pos x="1715" y="731"/>
              </a:cxn>
              <a:cxn ang="0">
                <a:pos x="1787" y="725"/>
              </a:cxn>
              <a:cxn ang="0">
                <a:pos x="1901" y="707"/>
              </a:cxn>
              <a:cxn ang="0">
                <a:pos x="2015" y="678"/>
              </a:cxn>
              <a:cxn ang="0">
                <a:pos x="2162" y="620"/>
              </a:cxn>
              <a:cxn ang="0">
                <a:pos x="2069" y="578"/>
              </a:cxn>
              <a:cxn ang="0">
                <a:pos x="2195" y="605"/>
              </a:cxn>
              <a:cxn ang="0">
                <a:pos x="2276" y="578"/>
              </a:cxn>
              <a:cxn ang="0">
                <a:pos x="2186" y="533"/>
              </a:cxn>
              <a:cxn ang="0">
                <a:pos x="2309" y="560"/>
              </a:cxn>
              <a:cxn ang="0">
                <a:pos x="2399" y="521"/>
              </a:cxn>
              <a:cxn ang="0">
                <a:pos x="2315" y="470"/>
              </a:cxn>
              <a:cxn ang="0">
                <a:pos x="2453" y="494"/>
              </a:cxn>
              <a:cxn ang="0">
                <a:pos x="2619" y="430"/>
              </a:cxn>
              <a:cxn ang="0">
                <a:pos x="2888" y="302"/>
              </a:cxn>
              <a:cxn ang="0">
                <a:pos x="3099" y="182"/>
              </a:cxn>
              <a:cxn ang="0">
                <a:pos x="3376" y="0"/>
              </a:cxn>
              <a:cxn ang="0">
                <a:pos x="3016" y="144"/>
              </a:cxn>
              <a:cxn ang="0">
                <a:pos x="2801" y="230"/>
              </a:cxn>
              <a:cxn ang="0">
                <a:pos x="2619" y="302"/>
              </a:cxn>
              <a:cxn ang="0">
                <a:pos x="2386" y="398"/>
              </a:cxn>
              <a:cxn ang="0">
                <a:pos x="2146" y="478"/>
              </a:cxn>
              <a:cxn ang="0">
                <a:pos x="1792" y="624"/>
              </a:cxn>
              <a:cxn ang="0">
                <a:pos x="1601" y="710"/>
              </a:cxn>
              <a:cxn ang="0">
                <a:pos x="1135" y="886"/>
              </a:cxn>
              <a:cxn ang="0">
                <a:pos x="1098" y="871"/>
              </a:cxn>
              <a:cxn ang="0">
                <a:pos x="993" y="871"/>
              </a:cxn>
              <a:cxn ang="0">
                <a:pos x="450" y="1039"/>
              </a:cxn>
              <a:cxn ang="0">
                <a:pos x="8" y="1214"/>
              </a:cxn>
              <a:cxn ang="0">
                <a:pos x="27" y="1240"/>
              </a:cxn>
              <a:cxn ang="0">
                <a:pos x="35" y="1237"/>
              </a:cxn>
              <a:cxn ang="0">
                <a:pos x="10" y="1528"/>
              </a:cxn>
              <a:cxn ang="0">
                <a:pos x="0" y="1525"/>
              </a:cxn>
            </a:cxnLst>
            <a:rect l="0" t="0" r="r" b="b"/>
            <a:pathLst>
              <a:path w="3376" h="1528">
                <a:moveTo>
                  <a:pt x="0" y="1525"/>
                </a:moveTo>
                <a:lnTo>
                  <a:pt x="79" y="1498"/>
                </a:lnTo>
                <a:lnTo>
                  <a:pt x="753" y="1223"/>
                </a:lnTo>
                <a:lnTo>
                  <a:pt x="1048" y="1054"/>
                </a:lnTo>
                <a:lnTo>
                  <a:pt x="1122" y="1007"/>
                </a:lnTo>
                <a:lnTo>
                  <a:pt x="1164" y="974"/>
                </a:lnTo>
                <a:lnTo>
                  <a:pt x="1164" y="918"/>
                </a:lnTo>
                <a:lnTo>
                  <a:pt x="1637" y="734"/>
                </a:lnTo>
                <a:lnTo>
                  <a:pt x="1715" y="731"/>
                </a:lnTo>
                <a:lnTo>
                  <a:pt x="1787" y="725"/>
                </a:lnTo>
                <a:lnTo>
                  <a:pt x="1901" y="707"/>
                </a:lnTo>
                <a:lnTo>
                  <a:pt x="2015" y="678"/>
                </a:lnTo>
                <a:lnTo>
                  <a:pt x="2162" y="620"/>
                </a:lnTo>
                <a:lnTo>
                  <a:pt x="2069" y="578"/>
                </a:lnTo>
                <a:lnTo>
                  <a:pt x="2195" y="605"/>
                </a:lnTo>
                <a:lnTo>
                  <a:pt x="2276" y="578"/>
                </a:lnTo>
                <a:lnTo>
                  <a:pt x="2186" y="533"/>
                </a:lnTo>
                <a:lnTo>
                  <a:pt x="2309" y="560"/>
                </a:lnTo>
                <a:lnTo>
                  <a:pt x="2399" y="521"/>
                </a:lnTo>
                <a:lnTo>
                  <a:pt x="2315" y="470"/>
                </a:lnTo>
                <a:lnTo>
                  <a:pt x="2453" y="494"/>
                </a:lnTo>
                <a:lnTo>
                  <a:pt x="2619" y="430"/>
                </a:lnTo>
                <a:lnTo>
                  <a:pt x="2888" y="302"/>
                </a:lnTo>
                <a:lnTo>
                  <a:pt x="3099" y="182"/>
                </a:lnTo>
                <a:lnTo>
                  <a:pt x="3376" y="0"/>
                </a:lnTo>
                <a:lnTo>
                  <a:pt x="3016" y="144"/>
                </a:lnTo>
                <a:lnTo>
                  <a:pt x="2801" y="230"/>
                </a:lnTo>
                <a:lnTo>
                  <a:pt x="2619" y="302"/>
                </a:lnTo>
                <a:lnTo>
                  <a:pt x="2386" y="398"/>
                </a:lnTo>
                <a:lnTo>
                  <a:pt x="2146" y="478"/>
                </a:lnTo>
                <a:lnTo>
                  <a:pt x="1792" y="624"/>
                </a:lnTo>
                <a:lnTo>
                  <a:pt x="1601" y="710"/>
                </a:lnTo>
                <a:lnTo>
                  <a:pt x="1135" y="886"/>
                </a:lnTo>
                <a:lnTo>
                  <a:pt x="1098" y="871"/>
                </a:lnTo>
                <a:lnTo>
                  <a:pt x="993" y="871"/>
                </a:lnTo>
                <a:lnTo>
                  <a:pt x="450" y="1039"/>
                </a:lnTo>
                <a:lnTo>
                  <a:pt x="8" y="1214"/>
                </a:lnTo>
                <a:lnTo>
                  <a:pt x="27" y="1240"/>
                </a:lnTo>
                <a:lnTo>
                  <a:pt x="35" y="1237"/>
                </a:lnTo>
                <a:lnTo>
                  <a:pt x="10" y="1528"/>
                </a:lnTo>
                <a:lnTo>
                  <a:pt x="0" y="1525"/>
                </a:lnTo>
              </a:path>
            </a:pathLst>
          </a:custGeom>
          <a:solidFill>
            <a:srgbClr val="000000">
              <a:alpha val="50000"/>
            </a:srgbClr>
          </a:solidFill>
          <a:ln w="9525">
            <a:noFill/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ru-RU">
              <a:solidFill>
                <a:srgbClr val="FFCC66"/>
              </a:solidFill>
              <a:latin typeface="+mn-lt"/>
            </a:endParaRPr>
          </a:p>
        </p:txBody>
      </p: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296863" y="3022600"/>
            <a:ext cx="976312" cy="2828925"/>
            <a:chOff x="187" y="1904"/>
            <a:chExt cx="615" cy="1782"/>
          </a:xfrm>
        </p:grpSpPr>
        <p:grpSp>
          <p:nvGrpSpPr>
            <p:cNvPr id="6" name="Group 4"/>
            <p:cNvGrpSpPr>
              <a:grpSpLocks/>
            </p:cNvGrpSpPr>
            <p:nvPr/>
          </p:nvGrpSpPr>
          <p:grpSpPr bwMode="auto">
            <a:xfrm>
              <a:off x="187" y="3207"/>
              <a:ext cx="438" cy="479"/>
              <a:chOff x="187" y="3207"/>
              <a:chExt cx="438" cy="479"/>
            </a:xfrm>
          </p:grpSpPr>
          <p:sp>
            <p:nvSpPr>
              <p:cNvPr id="8" name="Oval 5"/>
              <p:cNvSpPr>
                <a:spLocks noChangeArrowheads="1"/>
              </p:cNvSpPr>
              <p:nvPr/>
            </p:nvSpPr>
            <p:spPr bwMode="auto">
              <a:xfrm>
                <a:off x="187" y="3544"/>
                <a:ext cx="435" cy="142"/>
              </a:xfrm>
              <a:prstGeom prst="ellipse">
                <a:avLst/>
              </a:pr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9" name="Oval 6"/>
              <p:cNvSpPr>
                <a:spLocks noChangeArrowheads="1"/>
              </p:cNvSpPr>
              <p:nvPr/>
            </p:nvSpPr>
            <p:spPr bwMode="auto">
              <a:xfrm>
                <a:off x="188" y="3534"/>
                <a:ext cx="437" cy="141"/>
              </a:xfrm>
              <a:prstGeom prst="ellipse">
                <a:avLst/>
              </a:prstGeom>
              <a:gradFill rotWithShape="0">
                <a:gsLst>
                  <a:gs pos="0">
                    <a:srgbClr val="000000"/>
                  </a:gs>
                  <a:gs pos="50000">
                    <a:schemeClr val="bg1"/>
                  </a:gs>
                  <a:gs pos="100000">
                    <a:srgbClr val="000000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0" name="Oval 7"/>
              <p:cNvSpPr>
                <a:spLocks noChangeArrowheads="1"/>
              </p:cNvSpPr>
              <p:nvPr/>
            </p:nvSpPr>
            <p:spPr bwMode="auto">
              <a:xfrm>
                <a:off x="275" y="3207"/>
                <a:ext cx="267" cy="8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1" name="Oval 8"/>
              <p:cNvSpPr>
                <a:spLocks noChangeArrowheads="1"/>
              </p:cNvSpPr>
              <p:nvPr/>
            </p:nvSpPr>
            <p:spPr bwMode="auto">
              <a:xfrm>
                <a:off x="277" y="3207"/>
                <a:ext cx="261" cy="70"/>
              </a:xfrm>
              <a:prstGeom prst="ellipse">
                <a:avLst/>
              </a:pr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2" name="AutoShape 9"/>
              <p:cNvSpPr>
                <a:spLocks noChangeArrowheads="1"/>
              </p:cNvSpPr>
              <p:nvPr/>
            </p:nvSpPr>
            <p:spPr bwMode="auto">
              <a:xfrm flipV="1">
                <a:off x="187" y="3253"/>
                <a:ext cx="438" cy="116"/>
              </a:xfrm>
              <a:custGeom>
                <a:avLst/>
                <a:gdLst>
                  <a:gd name="G0" fmla="+- 5399 0 0"/>
                  <a:gd name="G1" fmla="+- 21600 0 5399"/>
                  <a:gd name="G2" fmla="*/ 5399 1 2"/>
                  <a:gd name="G3" fmla="+- 21600 0 G2"/>
                  <a:gd name="G4" fmla="+/ 5399 21600 2"/>
                  <a:gd name="G5" fmla="+/ G1 0 2"/>
                  <a:gd name="G6" fmla="*/ 21600 21600 5399"/>
                  <a:gd name="G7" fmla="*/ G6 1 2"/>
                  <a:gd name="G8" fmla="+- 21600 0 G7"/>
                  <a:gd name="G9" fmla="*/ 21600 1 2"/>
                  <a:gd name="G10" fmla="+- 5399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399" y="21600"/>
                    </a:lnTo>
                    <a:lnTo>
                      <a:pt x="16201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3" name="Rectangle 10"/>
              <p:cNvSpPr>
                <a:spLocks noChangeArrowheads="1"/>
              </p:cNvSpPr>
              <p:nvPr/>
            </p:nvSpPr>
            <p:spPr bwMode="auto">
              <a:xfrm>
                <a:off x="187" y="3383"/>
                <a:ext cx="436" cy="233"/>
              </a:xfrm>
              <a:prstGeom prst="rect">
                <a:avLst/>
              </a:prstGeom>
              <a:gradFill rotWithShape="0">
                <a:gsLst>
                  <a:gs pos="0">
                    <a:srgbClr val="000000"/>
                  </a:gs>
                  <a:gs pos="50000">
                    <a:schemeClr val="bg1"/>
                  </a:gs>
                  <a:gs pos="100000">
                    <a:srgbClr val="000000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4" name="Oval 11"/>
              <p:cNvSpPr>
                <a:spLocks noChangeArrowheads="1"/>
              </p:cNvSpPr>
              <p:nvPr/>
            </p:nvSpPr>
            <p:spPr bwMode="auto">
              <a:xfrm>
                <a:off x="187" y="3329"/>
                <a:ext cx="436" cy="91"/>
              </a:xfrm>
              <a:prstGeom prst="ellipse">
                <a:avLst/>
              </a:pr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5" name="Freeform 12"/>
              <p:cNvSpPr>
                <a:spLocks/>
              </p:cNvSpPr>
              <p:nvPr/>
            </p:nvSpPr>
            <p:spPr bwMode="auto">
              <a:xfrm>
                <a:off x="216" y="3282"/>
                <a:ext cx="113" cy="393"/>
              </a:xfrm>
              <a:custGeom>
                <a:avLst/>
                <a:gdLst/>
                <a:ahLst/>
                <a:cxnLst>
                  <a:cxn ang="0">
                    <a:pos x="68" y="0"/>
                  </a:cxn>
                  <a:cxn ang="0">
                    <a:pos x="0" y="110"/>
                  </a:cxn>
                  <a:cxn ang="0">
                    <a:pos x="3" y="361"/>
                  </a:cxn>
                  <a:cxn ang="0">
                    <a:pos x="36" y="379"/>
                  </a:cxn>
                  <a:cxn ang="0">
                    <a:pos x="63" y="385"/>
                  </a:cxn>
                  <a:cxn ang="0">
                    <a:pos x="92" y="392"/>
                  </a:cxn>
                  <a:cxn ang="0">
                    <a:pos x="90" y="136"/>
                  </a:cxn>
                  <a:cxn ang="0">
                    <a:pos x="112" y="10"/>
                  </a:cxn>
                  <a:cxn ang="0">
                    <a:pos x="102" y="10"/>
                  </a:cxn>
                  <a:cxn ang="0">
                    <a:pos x="81" y="6"/>
                  </a:cxn>
                  <a:cxn ang="0">
                    <a:pos x="68" y="0"/>
                  </a:cxn>
                </a:cxnLst>
                <a:rect l="0" t="0" r="r" b="b"/>
                <a:pathLst>
                  <a:path w="113" h="393">
                    <a:moveTo>
                      <a:pt x="68" y="0"/>
                    </a:moveTo>
                    <a:lnTo>
                      <a:pt x="0" y="110"/>
                    </a:lnTo>
                    <a:lnTo>
                      <a:pt x="3" y="361"/>
                    </a:lnTo>
                    <a:lnTo>
                      <a:pt x="36" y="379"/>
                    </a:lnTo>
                    <a:lnTo>
                      <a:pt x="63" y="385"/>
                    </a:lnTo>
                    <a:lnTo>
                      <a:pt x="92" y="392"/>
                    </a:lnTo>
                    <a:lnTo>
                      <a:pt x="90" y="136"/>
                    </a:lnTo>
                    <a:lnTo>
                      <a:pt x="112" y="10"/>
                    </a:lnTo>
                    <a:lnTo>
                      <a:pt x="102" y="10"/>
                    </a:lnTo>
                    <a:lnTo>
                      <a:pt x="81" y="6"/>
                    </a:lnTo>
                    <a:lnTo>
                      <a:pt x="68" y="0"/>
                    </a:lnTo>
                  </a:path>
                </a:pathLst>
              </a:custGeom>
              <a:gradFill rotWithShape="0">
                <a:gsLst>
                  <a:gs pos="0">
                    <a:srgbClr val="590000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6" name="Oval 13"/>
              <p:cNvSpPr>
                <a:spLocks noChangeArrowheads="1"/>
              </p:cNvSpPr>
              <p:nvPr/>
            </p:nvSpPr>
            <p:spPr bwMode="auto">
              <a:xfrm>
                <a:off x="297" y="3221"/>
                <a:ext cx="222" cy="45"/>
              </a:xfrm>
              <a:prstGeom prst="ellipse">
                <a:avLst/>
              </a:pr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7" name="Oval 14"/>
              <p:cNvSpPr>
                <a:spLocks noChangeArrowheads="1"/>
              </p:cNvSpPr>
              <p:nvPr/>
            </p:nvSpPr>
            <p:spPr bwMode="auto">
              <a:xfrm>
                <a:off x="192" y="3332"/>
                <a:ext cx="418" cy="86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8" name="Freeform 15"/>
              <p:cNvSpPr>
                <a:spLocks/>
              </p:cNvSpPr>
              <p:nvPr/>
            </p:nvSpPr>
            <p:spPr bwMode="auto">
              <a:xfrm>
                <a:off x="232" y="3283"/>
                <a:ext cx="67" cy="369"/>
              </a:xfrm>
              <a:custGeom>
                <a:avLst/>
                <a:gdLst/>
                <a:ahLst/>
                <a:cxnLst>
                  <a:cxn ang="0">
                    <a:pos x="0" y="133"/>
                  </a:cxn>
                  <a:cxn ang="0">
                    <a:pos x="0" y="357"/>
                  </a:cxn>
                  <a:cxn ang="0">
                    <a:pos x="20" y="368"/>
                  </a:cxn>
                  <a:cxn ang="0">
                    <a:pos x="20" y="141"/>
                  </a:cxn>
                  <a:cxn ang="0">
                    <a:pos x="20" y="125"/>
                  </a:cxn>
                  <a:cxn ang="0">
                    <a:pos x="29" y="111"/>
                  </a:cxn>
                  <a:cxn ang="0">
                    <a:pos x="66" y="4"/>
                  </a:cxn>
                  <a:cxn ang="0">
                    <a:pos x="59" y="0"/>
                  </a:cxn>
                  <a:cxn ang="0">
                    <a:pos x="8" y="113"/>
                  </a:cxn>
                  <a:cxn ang="0">
                    <a:pos x="0" y="133"/>
                  </a:cxn>
                </a:cxnLst>
                <a:rect l="0" t="0" r="r" b="b"/>
                <a:pathLst>
                  <a:path w="67" h="369">
                    <a:moveTo>
                      <a:pt x="0" y="133"/>
                    </a:moveTo>
                    <a:lnTo>
                      <a:pt x="0" y="357"/>
                    </a:lnTo>
                    <a:lnTo>
                      <a:pt x="20" y="368"/>
                    </a:lnTo>
                    <a:lnTo>
                      <a:pt x="20" y="141"/>
                    </a:lnTo>
                    <a:lnTo>
                      <a:pt x="20" y="125"/>
                    </a:lnTo>
                    <a:lnTo>
                      <a:pt x="29" y="111"/>
                    </a:lnTo>
                    <a:lnTo>
                      <a:pt x="66" y="4"/>
                    </a:lnTo>
                    <a:lnTo>
                      <a:pt x="59" y="0"/>
                    </a:lnTo>
                    <a:lnTo>
                      <a:pt x="8" y="113"/>
                    </a:lnTo>
                    <a:lnTo>
                      <a:pt x="0" y="133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9" name="Freeform 16"/>
              <p:cNvSpPr>
                <a:spLocks/>
              </p:cNvSpPr>
              <p:nvPr/>
            </p:nvSpPr>
            <p:spPr bwMode="auto">
              <a:xfrm>
                <a:off x="521" y="3275"/>
                <a:ext cx="99" cy="363"/>
              </a:xfrm>
              <a:custGeom>
                <a:avLst/>
                <a:gdLst/>
                <a:ahLst/>
                <a:cxnLst>
                  <a:cxn ang="0">
                    <a:pos x="98" y="102"/>
                  </a:cxn>
                  <a:cxn ang="0">
                    <a:pos x="98" y="348"/>
                  </a:cxn>
                  <a:cxn ang="0">
                    <a:pos x="81" y="362"/>
                  </a:cxn>
                  <a:cxn ang="0">
                    <a:pos x="81" y="106"/>
                  </a:cxn>
                  <a:cxn ang="0">
                    <a:pos x="0" y="4"/>
                  </a:cxn>
                  <a:cxn ang="0">
                    <a:pos x="7" y="0"/>
                  </a:cxn>
                  <a:cxn ang="0">
                    <a:pos x="98" y="102"/>
                  </a:cxn>
                </a:cxnLst>
                <a:rect l="0" t="0" r="r" b="b"/>
                <a:pathLst>
                  <a:path w="99" h="363">
                    <a:moveTo>
                      <a:pt x="98" y="102"/>
                    </a:moveTo>
                    <a:lnTo>
                      <a:pt x="98" y="348"/>
                    </a:lnTo>
                    <a:lnTo>
                      <a:pt x="81" y="362"/>
                    </a:lnTo>
                    <a:lnTo>
                      <a:pt x="81" y="106"/>
                    </a:lnTo>
                    <a:lnTo>
                      <a:pt x="0" y="4"/>
                    </a:lnTo>
                    <a:lnTo>
                      <a:pt x="7" y="0"/>
                    </a:lnTo>
                    <a:lnTo>
                      <a:pt x="98" y="102"/>
                    </a:ln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0" name="Freeform 17"/>
              <p:cNvSpPr>
                <a:spLocks/>
              </p:cNvSpPr>
              <p:nvPr/>
            </p:nvSpPr>
            <p:spPr bwMode="auto">
              <a:xfrm>
                <a:off x="441" y="3215"/>
                <a:ext cx="74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4" y="4"/>
                  </a:cxn>
                  <a:cxn ang="0">
                    <a:pos x="56" y="10"/>
                  </a:cxn>
                  <a:cxn ang="0">
                    <a:pos x="73" y="16"/>
                  </a:cxn>
                  <a:cxn ang="0">
                    <a:pos x="67" y="22"/>
                  </a:cxn>
                  <a:cxn ang="0">
                    <a:pos x="51" y="14"/>
                  </a:cxn>
                  <a:cxn ang="0">
                    <a:pos x="27" y="8"/>
                  </a:cxn>
                  <a:cxn ang="0">
                    <a:pos x="3" y="8"/>
                  </a:cxn>
                  <a:cxn ang="0">
                    <a:pos x="0" y="0"/>
                  </a:cxn>
                </a:cxnLst>
                <a:rect l="0" t="0" r="r" b="b"/>
                <a:pathLst>
                  <a:path w="74" h="23">
                    <a:moveTo>
                      <a:pt x="0" y="0"/>
                    </a:moveTo>
                    <a:lnTo>
                      <a:pt x="34" y="4"/>
                    </a:lnTo>
                    <a:lnTo>
                      <a:pt x="56" y="10"/>
                    </a:lnTo>
                    <a:lnTo>
                      <a:pt x="73" y="16"/>
                    </a:lnTo>
                    <a:lnTo>
                      <a:pt x="67" y="22"/>
                    </a:lnTo>
                    <a:lnTo>
                      <a:pt x="51" y="14"/>
                    </a:lnTo>
                    <a:lnTo>
                      <a:pt x="27" y="8"/>
                    </a:lnTo>
                    <a:lnTo>
                      <a:pt x="3" y="8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1" name="Freeform 18"/>
              <p:cNvSpPr>
                <a:spLocks/>
              </p:cNvSpPr>
              <p:nvPr/>
            </p:nvSpPr>
            <p:spPr bwMode="auto">
              <a:xfrm>
                <a:off x="492" y="3327"/>
                <a:ext cx="74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4" y="4"/>
                  </a:cxn>
                  <a:cxn ang="0">
                    <a:pos x="56" y="10"/>
                  </a:cxn>
                  <a:cxn ang="0">
                    <a:pos x="73" y="16"/>
                  </a:cxn>
                  <a:cxn ang="0">
                    <a:pos x="67" y="22"/>
                  </a:cxn>
                  <a:cxn ang="0">
                    <a:pos x="51" y="14"/>
                  </a:cxn>
                  <a:cxn ang="0">
                    <a:pos x="27" y="8"/>
                  </a:cxn>
                  <a:cxn ang="0">
                    <a:pos x="3" y="8"/>
                  </a:cxn>
                  <a:cxn ang="0">
                    <a:pos x="0" y="0"/>
                  </a:cxn>
                </a:cxnLst>
                <a:rect l="0" t="0" r="r" b="b"/>
                <a:pathLst>
                  <a:path w="74" h="23">
                    <a:moveTo>
                      <a:pt x="0" y="0"/>
                    </a:moveTo>
                    <a:lnTo>
                      <a:pt x="34" y="4"/>
                    </a:lnTo>
                    <a:lnTo>
                      <a:pt x="56" y="10"/>
                    </a:lnTo>
                    <a:lnTo>
                      <a:pt x="73" y="16"/>
                    </a:lnTo>
                    <a:lnTo>
                      <a:pt x="67" y="22"/>
                    </a:lnTo>
                    <a:lnTo>
                      <a:pt x="51" y="14"/>
                    </a:lnTo>
                    <a:lnTo>
                      <a:pt x="27" y="8"/>
                    </a:lnTo>
                    <a:lnTo>
                      <a:pt x="3" y="8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2" name="Freeform 19"/>
              <p:cNvSpPr>
                <a:spLocks/>
              </p:cNvSpPr>
              <p:nvPr/>
            </p:nvSpPr>
            <p:spPr bwMode="auto">
              <a:xfrm>
                <a:off x="286" y="3250"/>
                <a:ext cx="73" cy="23"/>
              </a:xfrm>
              <a:custGeom>
                <a:avLst/>
                <a:gdLst/>
                <a:ahLst/>
                <a:cxnLst>
                  <a:cxn ang="0">
                    <a:pos x="72" y="22"/>
                  </a:cxn>
                  <a:cxn ang="0">
                    <a:pos x="37" y="18"/>
                  </a:cxn>
                  <a:cxn ang="0">
                    <a:pos x="16" y="12"/>
                  </a:cxn>
                  <a:cxn ang="0">
                    <a:pos x="0" y="6"/>
                  </a:cxn>
                  <a:cxn ang="0">
                    <a:pos x="5" y="0"/>
                  </a:cxn>
                  <a:cxn ang="0">
                    <a:pos x="21" y="8"/>
                  </a:cxn>
                  <a:cxn ang="0">
                    <a:pos x="45" y="14"/>
                  </a:cxn>
                  <a:cxn ang="0">
                    <a:pos x="68" y="14"/>
                  </a:cxn>
                  <a:cxn ang="0">
                    <a:pos x="72" y="22"/>
                  </a:cxn>
                </a:cxnLst>
                <a:rect l="0" t="0" r="r" b="b"/>
                <a:pathLst>
                  <a:path w="73" h="23">
                    <a:moveTo>
                      <a:pt x="72" y="22"/>
                    </a:moveTo>
                    <a:lnTo>
                      <a:pt x="37" y="18"/>
                    </a:lnTo>
                    <a:lnTo>
                      <a:pt x="16" y="12"/>
                    </a:lnTo>
                    <a:lnTo>
                      <a:pt x="0" y="6"/>
                    </a:lnTo>
                    <a:lnTo>
                      <a:pt x="5" y="0"/>
                    </a:lnTo>
                    <a:lnTo>
                      <a:pt x="21" y="8"/>
                    </a:lnTo>
                    <a:lnTo>
                      <a:pt x="45" y="14"/>
                    </a:lnTo>
                    <a:lnTo>
                      <a:pt x="68" y="14"/>
                    </a:lnTo>
                    <a:lnTo>
                      <a:pt x="72" y="22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3" name="Freeform 20"/>
              <p:cNvSpPr>
                <a:spLocks/>
              </p:cNvSpPr>
              <p:nvPr/>
            </p:nvSpPr>
            <p:spPr bwMode="auto">
              <a:xfrm>
                <a:off x="338" y="3284"/>
                <a:ext cx="81" cy="118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80" y="4"/>
                  </a:cxn>
                  <a:cxn ang="0">
                    <a:pos x="65" y="40"/>
                  </a:cxn>
                  <a:cxn ang="0">
                    <a:pos x="58" y="62"/>
                  </a:cxn>
                  <a:cxn ang="0">
                    <a:pos x="47" y="82"/>
                  </a:cxn>
                  <a:cxn ang="0">
                    <a:pos x="40" y="105"/>
                  </a:cxn>
                  <a:cxn ang="0">
                    <a:pos x="37" y="117"/>
                  </a:cxn>
                  <a:cxn ang="0">
                    <a:pos x="16" y="114"/>
                  </a:cxn>
                  <a:cxn ang="0">
                    <a:pos x="0" y="108"/>
                  </a:cxn>
                  <a:cxn ang="0">
                    <a:pos x="7" y="84"/>
                  </a:cxn>
                  <a:cxn ang="0">
                    <a:pos x="25" y="60"/>
                  </a:cxn>
                  <a:cxn ang="0">
                    <a:pos x="29" y="40"/>
                  </a:cxn>
                  <a:cxn ang="0">
                    <a:pos x="36" y="20"/>
                  </a:cxn>
                  <a:cxn ang="0">
                    <a:pos x="40" y="0"/>
                  </a:cxn>
                </a:cxnLst>
                <a:rect l="0" t="0" r="r" b="b"/>
                <a:pathLst>
                  <a:path w="81" h="118">
                    <a:moveTo>
                      <a:pt x="40" y="0"/>
                    </a:moveTo>
                    <a:lnTo>
                      <a:pt x="80" y="4"/>
                    </a:lnTo>
                    <a:lnTo>
                      <a:pt x="65" y="40"/>
                    </a:lnTo>
                    <a:lnTo>
                      <a:pt x="58" y="62"/>
                    </a:lnTo>
                    <a:lnTo>
                      <a:pt x="47" y="82"/>
                    </a:lnTo>
                    <a:lnTo>
                      <a:pt x="40" y="105"/>
                    </a:lnTo>
                    <a:lnTo>
                      <a:pt x="37" y="117"/>
                    </a:lnTo>
                    <a:lnTo>
                      <a:pt x="16" y="114"/>
                    </a:lnTo>
                    <a:lnTo>
                      <a:pt x="0" y="108"/>
                    </a:lnTo>
                    <a:lnTo>
                      <a:pt x="7" y="84"/>
                    </a:lnTo>
                    <a:lnTo>
                      <a:pt x="25" y="60"/>
                    </a:lnTo>
                    <a:lnTo>
                      <a:pt x="29" y="40"/>
                    </a:lnTo>
                    <a:lnTo>
                      <a:pt x="36" y="20"/>
                    </a:lnTo>
                    <a:lnTo>
                      <a:pt x="40" y="0"/>
                    </a:lnTo>
                  </a:path>
                </a:pathLst>
              </a:custGeom>
              <a:gradFill rotWithShape="0">
                <a:gsLst>
                  <a:gs pos="0">
                    <a:srgbClr val="B36666"/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4" name="Freeform 21"/>
              <p:cNvSpPr>
                <a:spLocks/>
              </p:cNvSpPr>
              <p:nvPr/>
            </p:nvSpPr>
            <p:spPr bwMode="auto">
              <a:xfrm>
                <a:off x="282" y="3265"/>
                <a:ext cx="261" cy="3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5" y="10"/>
                  </a:cxn>
                  <a:cxn ang="0">
                    <a:pos x="66" y="18"/>
                  </a:cxn>
                  <a:cxn ang="0">
                    <a:pos x="122" y="19"/>
                  </a:cxn>
                  <a:cxn ang="0">
                    <a:pos x="177" y="19"/>
                  </a:cxn>
                  <a:cxn ang="0">
                    <a:pos x="218" y="12"/>
                  </a:cxn>
                  <a:cxn ang="0">
                    <a:pos x="240" y="6"/>
                  </a:cxn>
                  <a:cxn ang="0">
                    <a:pos x="248" y="0"/>
                  </a:cxn>
                  <a:cxn ang="0">
                    <a:pos x="260" y="15"/>
                  </a:cxn>
                  <a:cxn ang="0">
                    <a:pos x="221" y="28"/>
                  </a:cxn>
                  <a:cxn ang="0">
                    <a:pos x="164" y="34"/>
                  </a:cxn>
                  <a:cxn ang="0">
                    <a:pos x="98" y="33"/>
                  </a:cxn>
                  <a:cxn ang="0">
                    <a:pos x="39" y="24"/>
                  </a:cxn>
                  <a:cxn ang="0">
                    <a:pos x="5" y="9"/>
                  </a:cxn>
                  <a:cxn ang="0">
                    <a:pos x="0" y="0"/>
                  </a:cxn>
                </a:cxnLst>
                <a:rect l="0" t="0" r="r" b="b"/>
                <a:pathLst>
                  <a:path w="261" h="35">
                    <a:moveTo>
                      <a:pt x="0" y="0"/>
                    </a:moveTo>
                    <a:lnTo>
                      <a:pt x="25" y="10"/>
                    </a:lnTo>
                    <a:lnTo>
                      <a:pt x="66" y="18"/>
                    </a:lnTo>
                    <a:lnTo>
                      <a:pt x="122" y="19"/>
                    </a:lnTo>
                    <a:lnTo>
                      <a:pt x="177" y="19"/>
                    </a:lnTo>
                    <a:lnTo>
                      <a:pt x="218" y="12"/>
                    </a:lnTo>
                    <a:lnTo>
                      <a:pt x="240" y="6"/>
                    </a:lnTo>
                    <a:lnTo>
                      <a:pt x="248" y="0"/>
                    </a:lnTo>
                    <a:lnTo>
                      <a:pt x="260" y="15"/>
                    </a:lnTo>
                    <a:lnTo>
                      <a:pt x="221" y="28"/>
                    </a:lnTo>
                    <a:lnTo>
                      <a:pt x="164" y="34"/>
                    </a:lnTo>
                    <a:lnTo>
                      <a:pt x="98" y="33"/>
                    </a:lnTo>
                    <a:lnTo>
                      <a:pt x="39" y="24"/>
                    </a:lnTo>
                    <a:lnTo>
                      <a:pt x="5" y="9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bg2">
                  <a:alpha val="50000"/>
                </a:schemeClr>
              </a:soli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</p:grpSp>
        <p:sp>
          <p:nvSpPr>
            <p:cNvPr id="7" name="Freeform 22"/>
            <p:cNvSpPr>
              <a:spLocks/>
            </p:cNvSpPr>
            <p:nvPr/>
          </p:nvSpPr>
          <p:spPr bwMode="auto">
            <a:xfrm>
              <a:off x="379" y="1904"/>
              <a:ext cx="423" cy="1366"/>
            </a:xfrm>
            <a:custGeom>
              <a:avLst/>
              <a:gdLst/>
              <a:ahLst/>
              <a:cxnLst>
                <a:cxn ang="0">
                  <a:pos x="356" y="64"/>
                </a:cxn>
                <a:cxn ang="0">
                  <a:pos x="326" y="163"/>
                </a:cxn>
                <a:cxn ang="0">
                  <a:pos x="292" y="293"/>
                </a:cxn>
                <a:cxn ang="0">
                  <a:pos x="258" y="417"/>
                </a:cxn>
                <a:cxn ang="0">
                  <a:pos x="219" y="585"/>
                </a:cxn>
                <a:cxn ang="0">
                  <a:pos x="168" y="775"/>
                </a:cxn>
                <a:cxn ang="0">
                  <a:pos x="126" y="952"/>
                </a:cxn>
                <a:cxn ang="0">
                  <a:pos x="89" y="1085"/>
                </a:cxn>
                <a:cxn ang="0">
                  <a:pos x="0" y="1362"/>
                </a:cxn>
                <a:cxn ang="0">
                  <a:pos x="29" y="1365"/>
                </a:cxn>
                <a:cxn ang="0">
                  <a:pos x="132" y="1061"/>
                </a:cxn>
                <a:cxn ang="0">
                  <a:pos x="223" y="957"/>
                </a:cxn>
                <a:cxn ang="0">
                  <a:pos x="271" y="866"/>
                </a:cxn>
                <a:cxn ang="0">
                  <a:pos x="308" y="798"/>
                </a:cxn>
                <a:cxn ang="0">
                  <a:pos x="214" y="790"/>
                </a:cxn>
                <a:cxn ang="0">
                  <a:pos x="311" y="782"/>
                </a:cxn>
                <a:cxn ang="0">
                  <a:pos x="325" y="751"/>
                </a:cxn>
                <a:cxn ang="0">
                  <a:pos x="231" y="742"/>
                </a:cxn>
                <a:cxn ang="0">
                  <a:pos x="329" y="738"/>
                </a:cxn>
                <a:cxn ang="0">
                  <a:pos x="344" y="690"/>
                </a:cxn>
                <a:cxn ang="0">
                  <a:pos x="240" y="690"/>
                </a:cxn>
                <a:cxn ang="0">
                  <a:pos x="351" y="664"/>
                </a:cxn>
                <a:cxn ang="0">
                  <a:pos x="387" y="486"/>
                </a:cxn>
                <a:cxn ang="0">
                  <a:pos x="411" y="322"/>
                </a:cxn>
                <a:cxn ang="0">
                  <a:pos x="422" y="197"/>
                </a:cxn>
                <a:cxn ang="0">
                  <a:pos x="422" y="119"/>
                </a:cxn>
                <a:cxn ang="0">
                  <a:pos x="408" y="68"/>
                </a:cxn>
                <a:cxn ang="0">
                  <a:pos x="381" y="0"/>
                </a:cxn>
                <a:cxn ang="0">
                  <a:pos x="356" y="64"/>
                </a:cxn>
              </a:cxnLst>
              <a:rect l="0" t="0" r="r" b="b"/>
              <a:pathLst>
                <a:path w="423" h="1366">
                  <a:moveTo>
                    <a:pt x="356" y="64"/>
                  </a:moveTo>
                  <a:lnTo>
                    <a:pt x="326" y="163"/>
                  </a:lnTo>
                  <a:lnTo>
                    <a:pt x="292" y="293"/>
                  </a:lnTo>
                  <a:lnTo>
                    <a:pt x="258" y="417"/>
                  </a:lnTo>
                  <a:lnTo>
                    <a:pt x="219" y="585"/>
                  </a:lnTo>
                  <a:lnTo>
                    <a:pt x="168" y="775"/>
                  </a:lnTo>
                  <a:lnTo>
                    <a:pt x="126" y="952"/>
                  </a:lnTo>
                  <a:lnTo>
                    <a:pt x="89" y="1085"/>
                  </a:lnTo>
                  <a:lnTo>
                    <a:pt x="0" y="1362"/>
                  </a:lnTo>
                  <a:lnTo>
                    <a:pt x="29" y="1365"/>
                  </a:lnTo>
                  <a:lnTo>
                    <a:pt x="132" y="1061"/>
                  </a:lnTo>
                  <a:lnTo>
                    <a:pt x="223" y="957"/>
                  </a:lnTo>
                  <a:lnTo>
                    <a:pt x="271" y="866"/>
                  </a:lnTo>
                  <a:lnTo>
                    <a:pt x="308" y="798"/>
                  </a:lnTo>
                  <a:lnTo>
                    <a:pt x="214" y="790"/>
                  </a:lnTo>
                  <a:lnTo>
                    <a:pt x="311" y="782"/>
                  </a:lnTo>
                  <a:lnTo>
                    <a:pt x="325" y="751"/>
                  </a:lnTo>
                  <a:lnTo>
                    <a:pt x="231" y="742"/>
                  </a:lnTo>
                  <a:lnTo>
                    <a:pt x="329" y="738"/>
                  </a:lnTo>
                  <a:lnTo>
                    <a:pt x="344" y="690"/>
                  </a:lnTo>
                  <a:lnTo>
                    <a:pt x="240" y="690"/>
                  </a:lnTo>
                  <a:lnTo>
                    <a:pt x="351" y="664"/>
                  </a:lnTo>
                  <a:lnTo>
                    <a:pt x="387" y="486"/>
                  </a:lnTo>
                  <a:lnTo>
                    <a:pt x="411" y="322"/>
                  </a:lnTo>
                  <a:lnTo>
                    <a:pt x="422" y="197"/>
                  </a:lnTo>
                  <a:lnTo>
                    <a:pt x="422" y="119"/>
                  </a:lnTo>
                  <a:lnTo>
                    <a:pt x="408" y="68"/>
                  </a:lnTo>
                  <a:lnTo>
                    <a:pt x="381" y="0"/>
                  </a:lnTo>
                  <a:lnTo>
                    <a:pt x="356" y="6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8D1919"/>
                </a:gs>
              </a:gsLst>
              <a:lin ang="2700000" scaled="1"/>
            </a:gradFill>
            <a:ln w="9525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CC66"/>
                </a:solidFill>
                <a:latin typeface="+mn-lt"/>
              </a:endParaRPr>
            </a:p>
          </p:txBody>
        </p:sp>
      </p:grpSp>
      <p:sp>
        <p:nvSpPr>
          <p:cNvPr id="25" name="Freeform 23"/>
          <p:cNvSpPr>
            <a:spLocks/>
          </p:cNvSpPr>
          <p:nvPr/>
        </p:nvSpPr>
        <p:spPr bwMode="auto">
          <a:xfrm>
            <a:off x="600075" y="3163888"/>
            <a:ext cx="560388" cy="2022475"/>
          </a:xfrm>
          <a:custGeom>
            <a:avLst/>
            <a:gdLst/>
            <a:ahLst/>
            <a:cxnLst>
              <a:cxn ang="0">
                <a:pos x="0" y="1272"/>
              </a:cxn>
              <a:cxn ang="0">
                <a:pos x="352" y="0"/>
              </a:cxn>
              <a:cxn ang="0">
                <a:pos x="26" y="1273"/>
              </a:cxn>
              <a:cxn ang="0">
                <a:pos x="0" y="1272"/>
              </a:cxn>
            </a:cxnLst>
            <a:rect l="0" t="0" r="r" b="b"/>
            <a:pathLst>
              <a:path w="353" h="1274">
                <a:moveTo>
                  <a:pt x="0" y="1272"/>
                </a:moveTo>
                <a:lnTo>
                  <a:pt x="352" y="0"/>
                </a:lnTo>
                <a:lnTo>
                  <a:pt x="26" y="1273"/>
                </a:lnTo>
                <a:lnTo>
                  <a:pt x="0" y="1272"/>
                </a:lnTo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rgbClr val="FFFFFF"/>
              </a:gs>
            </a:gsLst>
            <a:lin ang="2700000" scaled="1"/>
          </a:gradFill>
          <a:ln w="9525">
            <a:noFill/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ru-RU">
              <a:solidFill>
                <a:srgbClr val="FFCC66"/>
              </a:solidFill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/>
            </a:lvl1pPr>
          </a:lstStyle>
          <a:p>
            <a:pPr>
              <a:defRPr/>
            </a:pPr>
            <a:fld id="{49C42A23-AF4F-4190-9981-656E054B2B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"/>
          <p:cNvSpPr>
            <a:spLocks/>
          </p:cNvSpPr>
          <p:nvPr/>
        </p:nvSpPr>
        <p:spPr bwMode="auto">
          <a:xfrm>
            <a:off x="901700" y="3378200"/>
            <a:ext cx="5359400" cy="2425700"/>
          </a:xfrm>
          <a:custGeom>
            <a:avLst/>
            <a:gdLst/>
            <a:ahLst/>
            <a:cxnLst>
              <a:cxn ang="0">
                <a:pos x="0" y="1525"/>
              </a:cxn>
              <a:cxn ang="0">
                <a:pos x="79" y="1498"/>
              </a:cxn>
              <a:cxn ang="0">
                <a:pos x="753" y="1223"/>
              </a:cxn>
              <a:cxn ang="0">
                <a:pos x="1048" y="1054"/>
              </a:cxn>
              <a:cxn ang="0">
                <a:pos x="1122" y="1007"/>
              </a:cxn>
              <a:cxn ang="0">
                <a:pos x="1164" y="974"/>
              </a:cxn>
              <a:cxn ang="0">
                <a:pos x="1164" y="918"/>
              </a:cxn>
              <a:cxn ang="0">
                <a:pos x="1637" y="734"/>
              </a:cxn>
              <a:cxn ang="0">
                <a:pos x="1715" y="731"/>
              </a:cxn>
              <a:cxn ang="0">
                <a:pos x="1787" y="725"/>
              </a:cxn>
              <a:cxn ang="0">
                <a:pos x="1901" y="707"/>
              </a:cxn>
              <a:cxn ang="0">
                <a:pos x="2015" y="678"/>
              </a:cxn>
              <a:cxn ang="0">
                <a:pos x="2162" y="620"/>
              </a:cxn>
              <a:cxn ang="0">
                <a:pos x="2069" y="578"/>
              </a:cxn>
              <a:cxn ang="0">
                <a:pos x="2195" y="605"/>
              </a:cxn>
              <a:cxn ang="0">
                <a:pos x="2276" y="578"/>
              </a:cxn>
              <a:cxn ang="0">
                <a:pos x="2186" y="533"/>
              </a:cxn>
              <a:cxn ang="0">
                <a:pos x="2309" y="560"/>
              </a:cxn>
              <a:cxn ang="0">
                <a:pos x="2399" y="521"/>
              </a:cxn>
              <a:cxn ang="0">
                <a:pos x="2315" y="470"/>
              </a:cxn>
              <a:cxn ang="0">
                <a:pos x="2453" y="494"/>
              </a:cxn>
              <a:cxn ang="0">
                <a:pos x="2619" y="430"/>
              </a:cxn>
              <a:cxn ang="0">
                <a:pos x="2888" y="302"/>
              </a:cxn>
              <a:cxn ang="0">
                <a:pos x="3099" y="182"/>
              </a:cxn>
              <a:cxn ang="0">
                <a:pos x="3376" y="0"/>
              </a:cxn>
              <a:cxn ang="0">
                <a:pos x="3016" y="144"/>
              </a:cxn>
              <a:cxn ang="0">
                <a:pos x="2801" y="230"/>
              </a:cxn>
              <a:cxn ang="0">
                <a:pos x="2619" y="302"/>
              </a:cxn>
              <a:cxn ang="0">
                <a:pos x="2386" y="398"/>
              </a:cxn>
              <a:cxn ang="0">
                <a:pos x="2146" y="478"/>
              </a:cxn>
              <a:cxn ang="0">
                <a:pos x="1792" y="624"/>
              </a:cxn>
              <a:cxn ang="0">
                <a:pos x="1601" y="710"/>
              </a:cxn>
              <a:cxn ang="0">
                <a:pos x="1135" y="886"/>
              </a:cxn>
              <a:cxn ang="0">
                <a:pos x="1098" y="871"/>
              </a:cxn>
              <a:cxn ang="0">
                <a:pos x="993" y="871"/>
              </a:cxn>
              <a:cxn ang="0">
                <a:pos x="450" y="1039"/>
              </a:cxn>
              <a:cxn ang="0">
                <a:pos x="8" y="1214"/>
              </a:cxn>
              <a:cxn ang="0">
                <a:pos x="27" y="1240"/>
              </a:cxn>
              <a:cxn ang="0">
                <a:pos x="35" y="1237"/>
              </a:cxn>
              <a:cxn ang="0">
                <a:pos x="10" y="1528"/>
              </a:cxn>
              <a:cxn ang="0">
                <a:pos x="0" y="1525"/>
              </a:cxn>
            </a:cxnLst>
            <a:rect l="0" t="0" r="r" b="b"/>
            <a:pathLst>
              <a:path w="3376" h="1528">
                <a:moveTo>
                  <a:pt x="0" y="1525"/>
                </a:moveTo>
                <a:lnTo>
                  <a:pt x="79" y="1498"/>
                </a:lnTo>
                <a:lnTo>
                  <a:pt x="753" y="1223"/>
                </a:lnTo>
                <a:lnTo>
                  <a:pt x="1048" y="1054"/>
                </a:lnTo>
                <a:lnTo>
                  <a:pt x="1122" y="1007"/>
                </a:lnTo>
                <a:lnTo>
                  <a:pt x="1164" y="974"/>
                </a:lnTo>
                <a:lnTo>
                  <a:pt x="1164" y="918"/>
                </a:lnTo>
                <a:lnTo>
                  <a:pt x="1637" y="734"/>
                </a:lnTo>
                <a:lnTo>
                  <a:pt x="1715" y="731"/>
                </a:lnTo>
                <a:lnTo>
                  <a:pt x="1787" y="725"/>
                </a:lnTo>
                <a:lnTo>
                  <a:pt x="1901" y="707"/>
                </a:lnTo>
                <a:lnTo>
                  <a:pt x="2015" y="678"/>
                </a:lnTo>
                <a:lnTo>
                  <a:pt x="2162" y="620"/>
                </a:lnTo>
                <a:lnTo>
                  <a:pt x="2069" y="578"/>
                </a:lnTo>
                <a:lnTo>
                  <a:pt x="2195" y="605"/>
                </a:lnTo>
                <a:lnTo>
                  <a:pt x="2276" y="578"/>
                </a:lnTo>
                <a:lnTo>
                  <a:pt x="2186" y="533"/>
                </a:lnTo>
                <a:lnTo>
                  <a:pt x="2309" y="560"/>
                </a:lnTo>
                <a:lnTo>
                  <a:pt x="2399" y="521"/>
                </a:lnTo>
                <a:lnTo>
                  <a:pt x="2315" y="470"/>
                </a:lnTo>
                <a:lnTo>
                  <a:pt x="2453" y="494"/>
                </a:lnTo>
                <a:lnTo>
                  <a:pt x="2619" y="430"/>
                </a:lnTo>
                <a:lnTo>
                  <a:pt x="2888" y="302"/>
                </a:lnTo>
                <a:lnTo>
                  <a:pt x="3099" y="182"/>
                </a:lnTo>
                <a:lnTo>
                  <a:pt x="3376" y="0"/>
                </a:lnTo>
                <a:lnTo>
                  <a:pt x="3016" y="144"/>
                </a:lnTo>
                <a:lnTo>
                  <a:pt x="2801" y="230"/>
                </a:lnTo>
                <a:lnTo>
                  <a:pt x="2619" y="302"/>
                </a:lnTo>
                <a:lnTo>
                  <a:pt x="2386" y="398"/>
                </a:lnTo>
                <a:lnTo>
                  <a:pt x="2146" y="478"/>
                </a:lnTo>
                <a:lnTo>
                  <a:pt x="1792" y="624"/>
                </a:lnTo>
                <a:lnTo>
                  <a:pt x="1601" y="710"/>
                </a:lnTo>
                <a:lnTo>
                  <a:pt x="1135" y="886"/>
                </a:lnTo>
                <a:lnTo>
                  <a:pt x="1098" y="871"/>
                </a:lnTo>
                <a:lnTo>
                  <a:pt x="993" y="871"/>
                </a:lnTo>
                <a:lnTo>
                  <a:pt x="450" y="1039"/>
                </a:lnTo>
                <a:lnTo>
                  <a:pt x="8" y="1214"/>
                </a:lnTo>
                <a:lnTo>
                  <a:pt x="27" y="1240"/>
                </a:lnTo>
                <a:lnTo>
                  <a:pt x="35" y="1237"/>
                </a:lnTo>
                <a:lnTo>
                  <a:pt x="10" y="1528"/>
                </a:lnTo>
                <a:lnTo>
                  <a:pt x="0" y="1525"/>
                </a:lnTo>
              </a:path>
            </a:pathLst>
          </a:custGeom>
          <a:solidFill>
            <a:srgbClr val="000000">
              <a:alpha val="50000"/>
            </a:srgbClr>
          </a:solidFill>
          <a:ln w="9525">
            <a:noFill/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ru-RU">
              <a:solidFill>
                <a:srgbClr val="FFCC66"/>
              </a:solidFill>
              <a:latin typeface="+mn-lt"/>
            </a:endParaRPr>
          </a:p>
        </p:txBody>
      </p:sp>
      <p:grpSp>
        <p:nvGrpSpPr>
          <p:cNvPr id="6" name="Group 3"/>
          <p:cNvGrpSpPr>
            <a:grpSpLocks/>
          </p:cNvGrpSpPr>
          <p:nvPr/>
        </p:nvGrpSpPr>
        <p:grpSpPr bwMode="auto">
          <a:xfrm>
            <a:off x="296863" y="3022600"/>
            <a:ext cx="976312" cy="2828925"/>
            <a:chOff x="187" y="1904"/>
            <a:chExt cx="615" cy="1782"/>
          </a:xfrm>
        </p:grpSpPr>
        <p:grpSp>
          <p:nvGrpSpPr>
            <p:cNvPr id="7" name="Group 4"/>
            <p:cNvGrpSpPr>
              <a:grpSpLocks/>
            </p:cNvGrpSpPr>
            <p:nvPr/>
          </p:nvGrpSpPr>
          <p:grpSpPr bwMode="auto">
            <a:xfrm>
              <a:off x="187" y="3207"/>
              <a:ext cx="438" cy="479"/>
              <a:chOff x="187" y="3207"/>
              <a:chExt cx="438" cy="479"/>
            </a:xfrm>
          </p:grpSpPr>
          <p:sp>
            <p:nvSpPr>
              <p:cNvPr id="9" name="Oval 5"/>
              <p:cNvSpPr>
                <a:spLocks noChangeArrowheads="1"/>
              </p:cNvSpPr>
              <p:nvPr/>
            </p:nvSpPr>
            <p:spPr bwMode="auto">
              <a:xfrm>
                <a:off x="187" y="3544"/>
                <a:ext cx="435" cy="142"/>
              </a:xfrm>
              <a:prstGeom prst="ellipse">
                <a:avLst/>
              </a:pr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0" name="Oval 6"/>
              <p:cNvSpPr>
                <a:spLocks noChangeArrowheads="1"/>
              </p:cNvSpPr>
              <p:nvPr/>
            </p:nvSpPr>
            <p:spPr bwMode="auto">
              <a:xfrm>
                <a:off x="188" y="3534"/>
                <a:ext cx="437" cy="141"/>
              </a:xfrm>
              <a:prstGeom prst="ellipse">
                <a:avLst/>
              </a:prstGeom>
              <a:gradFill rotWithShape="0">
                <a:gsLst>
                  <a:gs pos="0">
                    <a:srgbClr val="000000"/>
                  </a:gs>
                  <a:gs pos="50000">
                    <a:schemeClr val="bg1"/>
                  </a:gs>
                  <a:gs pos="100000">
                    <a:srgbClr val="000000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1" name="Oval 7"/>
              <p:cNvSpPr>
                <a:spLocks noChangeArrowheads="1"/>
              </p:cNvSpPr>
              <p:nvPr/>
            </p:nvSpPr>
            <p:spPr bwMode="auto">
              <a:xfrm>
                <a:off x="275" y="3207"/>
                <a:ext cx="267" cy="8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2" name="Oval 8"/>
              <p:cNvSpPr>
                <a:spLocks noChangeArrowheads="1"/>
              </p:cNvSpPr>
              <p:nvPr/>
            </p:nvSpPr>
            <p:spPr bwMode="auto">
              <a:xfrm>
                <a:off x="277" y="3207"/>
                <a:ext cx="261" cy="70"/>
              </a:xfrm>
              <a:prstGeom prst="ellipse">
                <a:avLst/>
              </a:pr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3" name="AutoShape 9"/>
              <p:cNvSpPr>
                <a:spLocks noChangeArrowheads="1"/>
              </p:cNvSpPr>
              <p:nvPr/>
            </p:nvSpPr>
            <p:spPr bwMode="auto">
              <a:xfrm flipV="1">
                <a:off x="187" y="3253"/>
                <a:ext cx="438" cy="116"/>
              </a:xfrm>
              <a:custGeom>
                <a:avLst/>
                <a:gdLst>
                  <a:gd name="G0" fmla="+- 5399 0 0"/>
                  <a:gd name="G1" fmla="+- 21600 0 5399"/>
                  <a:gd name="G2" fmla="*/ 5399 1 2"/>
                  <a:gd name="G3" fmla="+- 21600 0 G2"/>
                  <a:gd name="G4" fmla="+/ 5399 21600 2"/>
                  <a:gd name="G5" fmla="+/ G1 0 2"/>
                  <a:gd name="G6" fmla="*/ 21600 21600 5399"/>
                  <a:gd name="G7" fmla="*/ G6 1 2"/>
                  <a:gd name="G8" fmla="+- 21600 0 G7"/>
                  <a:gd name="G9" fmla="*/ 21600 1 2"/>
                  <a:gd name="G10" fmla="+- 5399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399" y="21600"/>
                    </a:lnTo>
                    <a:lnTo>
                      <a:pt x="16201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4" name="Rectangle 10"/>
              <p:cNvSpPr>
                <a:spLocks noChangeArrowheads="1"/>
              </p:cNvSpPr>
              <p:nvPr/>
            </p:nvSpPr>
            <p:spPr bwMode="auto">
              <a:xfrm>
                <a:off x="187" y="3383"/>
                <a:ext cx="436" cy="233"/>
              </a:xfrm>
              <a:prstGeom prst="rect">
                <a:avLst/>
              </a:prstGeom>
              <a:gradFill rotWithShape="0">
                <a:gsLst>
                  <a:gs pos="0">
                    <a:srgbClr val="000000"/>
                  </a:gs>
                  <a:gs pos="50000">
                    <a:schemeClr val="bg1"/>
                  </a:gs>
                  <a:gs pos="100000">
                    <a:srgbClr val="000000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5" name="Oval 11"/>
              <p:cNvSpPr>
                <a:spLocks noChangeArrowheads="1"/>
              </p:cNvSpPr>
              <p:nvPr/>
            </p:nvSpPr>
            <p:spPr bwMode="auto">
              <a:xfrm>
                <a:off x="187" y="3329"/>
                <a:ext cx="436" cy="91"/>
              </a:xfrm>
              <a:prstGeom prst="ellipse">
                <a:avLst/>
              </a:pr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6" name="Freeform 12"/>
              <p:cNvSpPr>
                <a:spLocks/>
              </p:cNvSpPr>
              <p:nvPr/>
            </p:nvSpPr>
            <p:spPr bwMode="auto">
              <a:xfrm>
                <a:off x="216" y="3282"/>
                <a:ext cx="113" cy="393"/>
              </a:xfrm>
              <a:custGeom>
                <a:avLst/>
                <a:gdLst/>
                <a:ahLst/>
                <a:cxnLst>
                  <a:cxn ang="0">
                    <a:pos x="68" y="0"/>
                  </a:cxn>
                  <a:cxn ang="0">
                    <a:pos x="0" y="110"/>
                  </a:cxn>
                  <a:cxn ang="0">
                    <a:pos x="3" y="361"/>
                  </a:cxn>
                  <a:cxn ang="0">
                    <a:pos x="36" y="379"/>
                  </a:cxn>
                  <a:cxn ang="0">
                    <a:pos x="63" y="385"/>
                  </a:cxn>
                  <a:cxn ang="0">
                    <a:pos x="92" y="392"/>
                  </a:cxn>
                  <a:cxn ang="0">
                    <a:pos x="90" y="136"/>
                  </a:cxn>
                  <a:cxn ang="0">
                    <a:pos x="112" y="10"/>
                  </a:cxn>
                  <a:cxn ang="0">
                    <a:pos x="102" y="10"/>
                  </a:cxn>
                  <a:cxn ang="0">
                    <a:pos x="81" y="6"/>
                  </a:cxn>
                  <a:cxn ang="0">
                    <a:pos x="68" y="0"/>
                  </a:cxn>
                </a:cxnLst>
                <a:rect l="0" t="0" r="r" b="b"/>
                <a:pathLst>
                  <a:path w="113" h="393">
                    <a:moveTo>
                      <a:pt x="68" y="0"/>
                    </a:moveTo>
                    <a:lnTo>
                      <a:pt x="0" y="110"/>
                    </a:lnTo>
                    <a:lnTo>
                      <a:pt x="3" y="361"/>
                    </a:lnTo>
                    <a:lnTo>
                      <a:pt x="36" y="379"/>
                    </a:lnTo>
                    <a:lnTo>
                      <a:pt x="63" y="385"/>
                    </a:lnTo>
                    <a:lnTo>
                      <a:pt x="92" y="392"/>
                    </a:lnTo>
                    <a:lnTo>
                      <a:pt x="90" y="136"/>
                    </a:lnTo>
                    <a:lnTo>
                      <a:pt x="112" y="10"/>
                    </a:lnTo>
                    <a:lnTo>
                      <a:pt x="102" y="10"/>
                    </a:lnTo>
                    <a:lnTo>
                      <a:pt x="81" y="6"/>
                    </a:lnTo>
                    <a:lnTo>
                      <a:pt x="68" y="0"/>
                    </a:lnTo>
                  </a:path>
                </a:pathLst>
              </a:custGeom>
              <a:gradFill rotWithShape="0">
                <a:gsLst>
                  <a:gs pos="0">
                    <a:srgbClr val="590000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7" name="Oval 13"/>
              <p:cNvSpPr>
                <a:spLocks noChangeArrowheads="1"/>
              </p:cNvSpPr>
              <p:nvPr/>
            </p:nvSpPr>
            <p:spPr bwMode="auto">
              <a:xfrm>
                <a:off x="297" y="3221"/>
                <a:ext cx="222" cy="45"/>
              </a:xfrm>
              <a:prstGeom prst="ellipse">
                <a:avLst/>
              </a:pr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8" name="Oval 14"/>
              <p:cNvSpPr>
                <a:spLocks noChangeArrowheads="1"/>
              </p:cNvSpPr>
              <p:nvPr/>
            </p:nvSpPr>
            <p:spPr bwMode="auto">
              <a:xfrm>
                <a:off x="192" y="3332"/>
                <a:ext cx="418" cy="86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9" name="Freeform 15"/>
              <p:cNvSpPr>
                <a:spLocks/>
              </p:cNvSpPr>
              <p:nvPr/>
            </p:nvSpPr>
            <p:spPr bwMode="auto">
              <a:xfrm>
                <a:off x="232" y="3283"/>
                <a:ext cx="67" cy="369"/>
              </a:xfrm>
              <a:custGeom>
                <a:avLst/>
                <a:gdLst/>
                <a:ahLst/>
                <a:cxnLst>
                  <a:cxn ang="0">
                    <a:pos x="0" y="133"/>
                  </a:cxn>
                  <a:cxn ang="0">
                    <a:pos x="0" y="357"/>
                  </a:cxn>
                  <a:cxn ang="0">
                    <a:pos x="20" y="368"/>
                  </a:cxn>
                  <a:cxn ang="0">
                    <a:pos x="20" y="141"/>
                  </a:cxn>
                  <a:cxn ang="0">
                    <a:pos x="20" y="125"/>
                  </a:cxn>
                  <a:cxn ang="0">
                    <a:pos x="29" y="111"/>
                  </a:cxn>
                  <a:cxn ang="0">
                    <a:pos x="66" y="4"/>
                  </a:cxn>
                  <a:cxn ang="0">
                    <a:pos x="59" y="0"/>
                  </a:cxn>
                  <a:cxn ang="0">
                    <a:pos x="8" y="113"/>
                  </a:cxn>
                  <a:cxn ang="0">
                    <a:pos x="0" y="133"/>
                  </a:cxn>
                </a:cxnLst>
                <a:rect l="0" t="0" r="r" b="b"/>
                <a:pathLst>
                  <a:path w="67" h="369">
                    <a:moveTo>
                      <a:pt x="0" y="133"/>
                    </a:moveTo>
                    <a:lnTo>
                      <a:pt x="0" y="357"/>
                    </a:lnTo>
                    <a:lnTo>
                      <a:pt x="20" y="368"/>
                    </a:lnTo>
                    <a:lnTo>
                      <a:pt x="20" y="141"/>
                    </a:lnTo>
                    <a:lnTo>
                      <a:pt x="20" y="125"/>
                    </a:lnTo>
                    <a:lnTo>
                      <a:pt x="29" y="111"/>
                    </a:lnTo>
                    <a:lnTo>
                      <a:pt x="66" y="4"/>
                    </a:lnTo>
                    <a:lnTo>
                      <a:pt x="59" y="0"/>
                    </a:lnTo>
                    <a:lnTo>
                      <a:pt x="8" y="113"/>
                    </a:lnTo>
                    <a:lnTo>
                      <a:pt x="0" y="133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0" name="Freeform 16"/>
              <p:cNvSpPr>
                <a:spLocks/>
              </p:cNvSpPr>
              <p:nvPr/>
            </p:nvSpPr>
            <p:spPr bwMode="auto">
              <a:xfrm>
                <a:off x="521" y="3275"/>
                <a:ext cx="99" cy="363"/>
              </a:xfrm>
              <a:custGeom>
                <a:avLst/>
                <a:gdLst/>
                <a:ahLst/>
                <a:cxnLst>
                  <a:cxn ang="0">
                    <a:pos x="98" y="102"/>
                  </a:cxn>
                  <a:cxn ang="0">
                    <a:pos x="98" y="348"/>
                  </a:cxn>
                  <a:cxn ang="0">
                    <a:pos x="81" y="362"/>
                  </a:cxn>
                  <a:cxn ang="0">
                    <a:pos x="81" y="106"/>
                  </a:cxn>
                  <a:cxn ang="0">
                    <a:pos x="0" y="4"/>
                  </a:cxn>
                  <a:cxn ang="0">
                    <a:pos x="7" y="0"/>
                  </a:cxn>
                  <a:cxn ang="0">
                    <a:pos x="98" y="102"/>
                  </a:cxn>
                </a:cxnLst>
                <a:rect l="0" t="0" r="r" b="b"/>
                <a:pathLst>
                  <a:path w="99" h="363">
                    <a:moveTo>
                      <a:pt x="98" y="102"/>
                    </a:moveTo>
                    <a:lnTo>
                      <a:pt x="98" y="348"/>
                    </a:lnTo>
                    <a:lnTo>
                      <a:pt x="81" y="362"/>
                    </a:lnTo>
                    <a:lnTo>
                      <a:pt x="81" y="106"/>
                    </a:lnTo>
                    <a:lnTo>
                      <a:pt x="0" y="4"/>
                    </a:lnTo>
                    <a:lnTo>
                      <a:pt x="7" y="0"/>
                    </a:lnTo>
                    <a:lnTo>
                      <a:pt x="98" y="102"/>
                    </a:ln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1" name="Freeform 17"/>
              <p:cNvSpPr>
                <a:spLocks/>
              </p:cNvSpPr>
              <p:nvPr/>
            </p:nvSpPr>
            <p:spPr bwMode="auto">
              <a:xfrm>
                <a:off x="441" y="3215"/>
                <a:ext cx="74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4" y="4"/>
                  </a:cxn>
                  <a:cxn ang="0">
                    <a:pos x="56" y="10"/>
                  </a:cxn>
                  <a:cxn ang="0">
                    <a:pos x="73" y="16"/>
                  </a:cxn>
                  <a:cxn ang="0">
                    <a:pos x="67" y="22"/>
                  </a:cxn>
                  <a:cxn ang="0">
                    <a:pos x="51" y="14"/>
                  </a:cxn>
                  <a:cxn ang="0">
                    <a:pos x="27" y="8"/>
                  </a:cxn>
                  <a:cxn ang="0">
                    <a:pos x="3" y="8"/>
                  </a:cxn>
                  <a:cxn ang="0">
                    <a:pos x="0" y="0"/>
                  </a:cxn>
                </a:cxnLst>
                <a:rect l="0" t="0" r="r" b="b"/>
                <a:pathLst>
                  <a:path w="74" h="23">
                    <a:moveTo>
                      <a:pt x="0" y="0"/>
                    </a:moveTo>
                    <a:lnTo>
                      <a:pt x="34" y="4"/>
                    </a:lnTo>
                    <a:lnTo>
                      <a:pt x="56" y="10"/>
                    </a:lnTo>
                    <a:lnTo>
                      <a:pt x="73" y="16"/>
                    </a:lnTo>
                    <a:lnTo>
                      <a:pt x="67" y="22"/>
                    </a:lnTo>
                    <a:lnTo>
                      <a:pt x="51" y="14"/>
                    </a:lnTo>
                    <a:lnTo>
                      <a:pt x="27" y="8"/>
                    </a:lnTo>
                    <a:lnTo>
                      <a:pt x="3" y="8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2" name="Freeform 18"/>
              <p:cNvSpPr>
                <a:spLocks/>
              </p:cNvSpPr>
              <p:nvPr/>
            </p:nvSpPr>
            <p:spPr bwMode="auto">
              <a:xfrm>
                <a:off x="492" y="3327"/>
                <a:ext cx="74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4" y="4"/>
                  </a:cxn>
                  <a:cxn ang="0">
                    <a:pos x="56" y="10"/>
                  </a:cxn>
                  <a:cxn ang="0">
                    <a:pos x="73" y="16"/>
                  </a:cxn>
                  <a:cxn ang="0">
                    <a:pos x="67" y="22"/>
                  </a:cxn>
                  <a:cxn ang="0">
                    <a:pos x="51" y="14"/>
                  </a:cxn>
                  <a:cxn ang="0">
                    <a:pos x="27" y="8"/>
                  </a:cxn>
                  <a:cxn ang="0">
                    <a:pos x="3" y="8"/>
                  </a:cxn>
                  <a:cxn ang="0">
                    <a:pos x="0" y="0"/>
                  </a:cxn>
                </a:cxnLst>
                <a:rect l="0" t="0" r="r" b="b"/>
                <a:pathLst>
                  <a:path w="74" h="23">
                    <a:moveTo>
                      <a:pt x="0" y="0"/>
                    </a:moveTo>
                    <a:lnTo>
                      <a:pt x="34" y="4"/>
                    </a:lnTo>
                    <a:lnTo>
                      <a:pt x="56" y="10"/>
                    </a:lnTo>
                    <a:lnTo>
                      <a:pt x="73" y="16"/>
                    </a:lnTo>
                    <a:lnTo>
                      <a:pt x="67" y="22"/>
                    </a:lnTo>
                    <a:lnTo>
                      <a:pt x="51" y="14"/>
                    </a:lnTo>
                    <a:lnTo>
                      <a:pt x="27" y="8"/>
                    </a:lnTo>
                    <a:lnTo>
                      <a:pt x="3" y="8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3" name="Freeform 19"/>
              <p:cNvSpPr>
                <a:spLocks/>
              </p:cNvSpPr>
              <p:nvPr/>
            </p:nvSpPr>
            <p:spPr bwMode="auto">
              <a:xfrm>
                <a:off x="286" y="3250"/>
                <a:ext cx="73" cy="23"/>
              </a:xfrm>
              <a:custGeom>
                <a:avLst/>
                <a:gdLst/>
                <a:ahLst/>
                <a:cxnLst>
                  <a:cxn ang="0">
                    <a:pos x="72" y="22"/>
                  </a:cxn>
                  <a:cxn ang="0">
                    <a:pos x="37" y="18"/>
                  </a:cxn>
                  <a:cxn ang="0">
                    <a:pos x="16" y="12"/>
                  </a:cxn>
                  <a:cxn ang="0">
                    <a:pos x="0" y="6"/>
                  </a:cxn>
                  <a:cxn ang="0">
                    <a:pos x="5" y="0"/>
                  </a:cxn>
                  <a:cxn ang="0">
                    <a:pos x="21" y="8"/>
                  </a:cxn>
                  <a:cxn ang="0">
                    <a:pos x="45" y="14"/>
                  </a:cxn>
                  <a:cxn ang="0">
                    <a:pos x="68" y="14"/>
                  </a:cxn>
                  <a:cxn ang="0">
                    <a:pos x="72" y="22"/>
                  </a:cxn>
                </a:cxnLst>
                <a:rect l="0" t="0" r="r" b="b"/>
                <a:pathLst>
                  <a:path w="73" h="23">
                    <a:moveTo>
                      <a:pt x="72" y="22"/>
                    </a:moveTo>
                    <a:lnTo>
                      <a:pt x="37" y="18"/>
                    </a:lnTo>
                    <a:lnTo>
                      <a:pt x="16" y="12"/>
                    </a:lnTo>
                    <a:lnTo>
                      <a:pt x="0" y="6"/>
                    </a:lnTo>
                    <a:lnTo>
                      <a:pt x="5" y="0"/>
                    </a:lnTo>
                    <a:lnTo>
                      <a:pt x="21" y="8"/>
                    </a:lnTo>
                    <a:lnTo>
                      <a:pt x="45" y="14"/>
                    </a:lnTo>
                    <a:lnTo>
                      <a:pt x="68" y="14"/>
                    </a:lnTo>
                    <a:lnTo>
                      <a:pt x="72" y="22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4" name="Freeform 20"/>
              <p:cNvSpPr>
                <a:spLocks/>
              </p:cNvSpPr>
              <p:nvPr/>
            </p:nvSpPr>
            <p:spPr bwMode="auto">
              <a:xfrm>
                <a:off x="338" y="3284"/>
                <a:ext cx="81" cy="118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80" y="4"/>
                  </a:cxn>
                  <a:cxn ang="0">
                    <a:pos x="65" y="40"/>
                  </a:cxn>
                  <a:cxn ang="0">
                    <a:pos x="58" y="62"/>
                  </a:cxn>
                  <a:cxn ang="0">
                    <a:pos x="47" y="82"/>
                  </a:cxn>
                  <a:cxn ang="0">
                    <a:pos x="40" y="105"/>
                  </a:cxn>
                  <a:cxn ang="0">
                    <a:pos x="37" y="117"/>
                  </a:cxn>
                  <a:cxn ang="0">
                    <a:pos x="16" y="114"/>
                  </a:cxn>
                  <a:cxn ang="0">
                    <a:pos x="0" y="108"/>
                  </a:cxn>
                  <a:cxn ang="0">
                    <a:pos x="7" y="84"/>
                  </a:cxn>
                  <a:cxn ang="0">
                    <a:pos x="25" y="60"/>
                  </a:cxn>
                  <a:cxn ang="0">
                    <a:pos x="29" y="40"/>
                  </a:cxn>
                  <a:cxn ang="0">
                    <a:pos x="36" y="20"/>
                  </a:cxn>
                  <a:cxn ang="0">
                    <a:pos x="40" y="0"/>
                  </a:cxn>
                </a:cxnLst>
                <a:rect l="0" t="0" r="r" b="b"/>
                <a:pathLst>
                  <a:path w="81" h="118">
                    <a:moveTo>
                      <a:pt x="40" y="0"/>
                    </a:moveTo>
                    <a:lnTo>
                      <a:pt x="80" y="4"/>
                    </a:lnTo>
                    <a:lnTo>
                      <a:pt x="65" y="40"/>
                    </a:lnTo>
                    <a:lnTo>
                      <a:pt x="58" y="62"/>
                    </a:lnTo>
                    <a:lnTo>
                      <a:pt x="47" y="82"/>
                    </a:lnTo>
                    <a:lnTo>
                      <a:pt x="40" y="105"/>
                    </a:lnTo>
                    <a:lnTo>
                      <a:pt x="37" y="117"/>
                    </a:lnTo>
                    <a:lnTo>
                      <a:pt x="16" y="114"/>
                    </a:lnTo>
                    <a:lnTo>
                      <a:pt x="0" y="108"/>
                    </a:lnTo>
                    <a:lnTo>
                      <a:pt x="7" y="84"/>
                    </a:lnTo>
                    <a:lnTo>
                      <a:pt x="25" y="60"/>
                    </a:lnTo>
                    <a:lnTo>
                      <a:pt x="29" y="40"/>
                    </a:lnTo>
                    <a:lnTo>
                      <a:pt x="36" y="20"/>
                    </a:lnTo>
                    <a:lnTo>
                      <a:pt x="40" y="0"/>
                    </a:lnTo>
                  </a:path>
                </a:pathLst>
              </a:custGeom>
              <a:gradFill rotWithShape="0">
                <a:gsLst>
                  <a:gs pos="0">
                    <a:srgbClr val="B36666"/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5" name="Freeform 21"/>
              <p:cNvSpPr>
                <a:spLocks/>
              </p:cNvSpPr>
              <p:nvPr/>
            </p:nvSpPr>
            <p:spPr bwMode="auto">
              <a:xfrm>
                <a:off x="282" y="3265"/>
                <a:ext cx="261" cy="3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5" y="10"/>
                  </a:cxn>
                  <a:cxn ang="0">
                    <a:pos x="66" y="18"/>
                  </a:cxn>
                  <a:cxn ang="0">
                    <a:pos x="122" y="19"/>
                  </a:cxn>
                  <a:cxn ang="0">
                    <a:pos x="177" y="19"/>
                  </a:cxn>
                  <a:cxn ang="0">
                    <a:pos x="218" y="12"/>
                  </a:cxn>
                  <a:cxn ang="0">
                    <a:pos x="240" y="6"/>
                  </a:cxn>
                  <a:cxn ang="0">
                    <a:pos x="248" y="0"/>
                  </a:cxn>
                  <a:cxn ang="0">
                    <a:pos x="260" y="15"/>
                  </a:cxn>
                  <a:cxn ang="0">
                    <a:pos x="221" y="28"/>
                  </a:cxn>
                  <a:cxn ang="0">
                    <a:pos x="164" y="34"/>
                  </a:cxn>
                  <a:cxn ang="0">
                    <a:pos x="98" y="33"/>
                  </a:cxn>
                  <a:cxn ang="0">
                    <a:pos x="39" y="24"/>
                  </a:cxn>
                  <a:cxn ang="0">
                    <a:pos x="5" y="9"/>
                  </a:cxn>
                  <a:cxn ang="0">
                    <a:pos x="0" y="0"/>
                  </a:cxn>
                </a:cxnLst>
                <a:rect l="0" t="0" r="r" b="b"/>
                <a:pathLst>
                  <a:path w="261" h="35">
                    <a:moveTo>
                      <a:pt x="0" y="0"/>
                    </a:moveTo>
                    <a:lnTo>
                      <a:pt x="25" y="10"/>
                    </a:lnTo>
                    <a:lnTo>
                      <a:pt x="66" y="18"/>
                    </a:lnTo>
                    <a:lnTo>
                      <a:pt x="122" y="19"/>
                    </a:lnTo>
                    <a:lnTo>
                      <a:pt x="177" y="19"/>
                    </a:lnTo>
                    <a:lnTo>
                      <a:pt x="218" y="12"/>
                    </a:lnTo>
                    <a:lnTo>
                      <a:pt x="240" y="6"/>
                    </a:lnTo>
                    <a:lnTo>
                      <a:pt x="248" y="0"/>
                    </a:lnTo>
                    <a:lnTo>
                      <a:pt x="260" y="15"/>
                    </a:lnTo>
                    <a:lnTo>
                      <a:pt x="221" y="28"/>
                    </a:lnTo>
                    <a:lnTo>
                      <a:pt x="164" y="34"/>
                    </a:lnTo>
                    <a:lnTo>
                      <a:pt x="98" y="33"/>
                    </a:lnTo>
                    <a:lnTo>
                      <a:pt x="39" y="24"/>
                    </a:lnTo>
                    <a:lnTo>
                      <a:pt x="5" y="9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bg2">
                  <a:alpha val="50000"/>
                </a:schemeClr>
              </a:soli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</p:grpSp>
        <p:sp>
          <p:nvSpPr>
            <p:cNvPr id="8" name="Freeform 22"/>
            <p:cNvSpPr>
              <a:spLocks/>
            </p:cNvSpPr>
            <p:nvPr/>
          </p:nvSpPr>
          <p:spPr bwMode="auto">
            <a:xfrm>
              <a:off x="379" y="1904"/>
              <a:ext cx="423" cy="1366"/>
            </a:xfrm>
            <a:custGeom>
              <a:avLst/>
              <a:gdLst/>
              <a:ahLst/>
              <a:cxnLst>
                <a:cxn ang="0">
                  <a:pos x="356" y="64"/>
                </a:cxn>
                <a:cxn ang="0">
                  <a:pos x="326" y="163"/>
                </a:cxn>
                <a:cxn ang="0">
                  <a:pos x="292" y="293"/>
                </a:cxn>
                <a:cxn ang="0">
                  <a:pos x="258" y="417"/>
                </a:cxn>
                <a:cxn ang="0">
                  <a:pos x="219" y="585"/>
                </a:cxn>
                <a:cxn ang="0">
                  <a:pos x="168" y="775"/>
                </a:cxn>
                <a:cxn ang="0">
                  <a:pos x="126" y="952"/>
                </a:cxn>
                <a:cxn ang="0">
                  <a:pos x="89" y="1085"/>
                </a:cxn>
                <a:cxn ang="0">
                  <a:pos x="0" y="1362"/>
                </a:cxn>
                <a:cxn ang="0">
                  <a:pos x="29" y="1365"/>
                </a:cxn>
                <a:cxn ang="0">
                  <a:pos x="132" y="1061"/>
                </a:cxn>
                <a:cxn ang="0">
                  <a:pos x="223" y="957"/>
                </a:cxn>
                <a:cxn ang="0">
                  <a:pos x="271" y="866"/>
                </a:cxn>
                <a:cxn ang="0">
                  <a:pos x="308" y="798"/>
                </a:cxn>
                <a:cxn ang="0">
                  <a:pos x="214" y="790"/>
                </a:cxn>
                <a:cxn ang="0">
                  <a:pos x="311" y="782"/>
                </a:cxn>
                <a:cxn ang="0">
                  <a:pos x="325" y="751"/>
                </a:cxn>
                <a:cxn ang="0">
                  <a:pos x="231" y="742"/>
                </a:cxn>
                <a:cxn ang="0">
                  <a:pos x="329" y="738"/>
                </a:cxn>
                <a:cxn ang="0">
                  <a:pos x="344" y="690"/>
                </a:cxn>
                <a:cxn ang="0">
                  <a:pos x="240" y="690"/>
                </a:cxn>
                <a:cxn ang="0">
                  <a:pos x="351" y="664"/>
                </a:cxn>
                <a:cxn ang="0">
                  <a:pos x="387" y="486"/>
                </a:cxn>
                <a:cxn ang="0">
                  <a:pos x="411" y="322"/>
                </a:cxn>
                <a:cxn ang="0">
                  <a:pos x="422" y="197"/>
                </a:cxn>
                <a:cxn ang="0">
                  <a:pos x="422" y="119"/>
                </a:cxn>
                <a:cxn ang="0">
                  <a:pos x="408" y="68"/>
                </a:cxn>
                <a:cxn ang="0">
                  <a:pos x="381" y="0"/>
                </a:cxn>
                <a:cxn ang="0">
                  <a:pos x="356" y="64"/>
                </a:cxn>
              </a:cxnLst>
              <a:rect l="0" t="0" r="r" b="b"/>
              <a:pathLst>
                <a:path w="423" h="1366">
                  <a:moveTo>
                    <a:pt x="356" y="64"/>
                  </a:moveTo>
                  <a:lnTo>
                    <a:pt x="326" y="163"/>
                  </a:lnTo>
                  <a:lnTo>
                    <a:pt x="292" y="293"/>
                  </a:lnTo>
                  <a:lnTo>
                    <a:pt x="258" y="417"/>
                  </a:lnTo>
                  <a:lnTo>
                    <a:pt x="219" y="585"/>
                  </a:lnTo>
                  <a:lnTo>
                    <a:pt x="168" y="775"/>
                  </a:lnTo>
                  <a:lnTo>
                    <a:pt x="126" y="952"/>
                  </a:lnTo>
                  <a:lnTo>
                    <a:pt x="89" y="1085"/>
                  </a:lnTo>
                  <a:lnTo>
                    <a:pt x="0" y="1362"/>
                  </a:lnTo>
                  <a:lnTo>
                    <a:pt x="29" y="1365"/>
                  </a:lnTo>
                  <a:lnTo>
                    <a:pt x="132" y="1061"/>
                  </a:lnTo>
                  <a:lnTo>
                    <a:pt x="223" y="957"/>
                  </a:lnTo>
                  <a:lnTo>
                    <a:pt x="271" y="866"/>
                  </a:lnTo>
                  <a:lnTo>
                    <a:pt x="308" y="798"/>
                  </a:lnTo>
                  <a:lnTo>
                    <a:pt x="214" y="790"/>
                  </a:lnTo>
                  <a:lnTo>
                    <a:pt x="311" y="782"/>
                  </a:lnTo>
                  <a:lnTo>
                    <a:pt x="325" y="751"/>
                  </a:lnTo>
                  <a:lnTo>
                    <a:pt x="231" y="742"/>
                  </a:lnTo>
                  <a:lnTo>
                    <a:pt x="329" y="738"/>
                  </a:lnTo>
                  <a:lnTo>
                    <a:pt x="344" y="690"/>
                  </a:lnTo>
                  <a:lnTo>
                    <a:pt x="240" y="690"/>
                  </a:lnTo>
                  <a:lnTo>
                    <a:pt x="351" y="664"/>
                  </a:lnTo>
                  <a:lnTo>
                    <a:pt x="387" y="486"/>
                  </a:lnTo>
                  <a:lnTo>
                    <a:pt x="411" y="322"/>
                  </a:lnTo>
                  <a:lnTo>
                    <a:pt x="422" y="197"/>
                  </a:lnTo>
                  <a:lnTo>
                    <a:pt x="422" y="119"/>
                  </a:lnTo>
                  <a:lnTo>
                    <a:pt x="408" y="68"/>
                  </a:lnTo>
                  <a:lnTo>
                    <a:pt x="381" y="0"/>
                  </a:lnTo>
                  <a:lnTo>
                    <a:pt x="356" y="6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8D1919"/>
                </a:gs>
              </a:gsLst>
              <a:lin ang="2700000" scaled="1"/>
            </a:gradFill>
            <a:ln w="9525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CC66"/>
                </a:solidFill>
                <a:latin typeface="+mn-lt"/>
              </a:endParaRPr>
            </a:p>
          </p:txBody>
        </p:sp>
      </p:grpSp>
      <p:sp>
        <p:nvSpPr>
          <p:cNvPr id="26" name="Freeform 23"/>
          <p:cNvSpPr>
            <a:spLocks/>
          </p:cNvSpPr>
          <p:nvPr/>
        </p:nvSpPr>
        <p:spPr bwMode="auto">
          <a:xfrm>
            <a:off x="600075" y="3163888"/>
            <a:ext cx="560388" cy="2022475"/>
          </a:xfrm>
          <a:custGeom>
            <a:avLst/>
            <a:gdLst/>
            <a:ahLst/>
            <a:cxnLst>
              <a:cxn ang="0">
                <a:pos x="0" y="1272"/>
              </a:cxn>
              <a:cxn ang="0">
                <a:pos x="352" y="0"/>
              </a:cxn>
              <a:cxn ang="0">
                <a:pos x="26" y="1273"/>
              </a:cxn>
              <a:cxn ang="0">
                <a:pos x="0" y="1272"/>
              </a:cxn>
            </a:cxnLst>
            <a:rect l="0" t="0" r="r" b="b"/>
            <a:pathLst>
              <a:path w="353" h="1274">
                <a:moveTo>
                  <a:pt x="0" y="1272"/>
                </a:moveTo>
                <a:lnTo>
                  <a:pt x="352" y="0"/>
                </a:lnTo>
                <a:lnTo>
                  <a:pt x="26" y="1273"/>
                </a:lnTo>
                <a:lnTo>
                  <a:pt x="0" y="1272"/>
                </a:lnTo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rgbClr val="FFFFFF"/>
              </a:gs>
            </a:gsLst>
            <a:lin ang="2700000" scaled="1"/>
          </a:gradFill>
          <a:ln w="9525">
            <a:noFill/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ru-RU">
              <a:solidFill>
                <a:srgbClr val="FFCC66"/>
              </a:solidFill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90500" y="1447800"/>
            <a:ext cx="4311650" cy="4775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4550" y="1447800"/>
            <a:ext cx="4311650" cy="4775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2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/>
            </a:lvl1pPr>
          </a:lstStyle>
          <a:p>
            <a:pPr>
              <a:defRPr/>
            </a:pPr>
            <a:fld id="{2D9E652B-AA41-4246-9500-6370B96F04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2"/>
          <p:cNvSpPr>
            <a:spLocks/>
          </p:cNvSpPr>
          <p:nvPr/>
        </p:nvSpPr>
        <p:spPr bwMode="auto">
          <a:xfrm>
            <a:off x="901700" y="3378200"/>
            <a:ext cx="5359400" cy="2425700"/>
          </a:xfrm>
          <a:custGeom>
            <a:avLst/>
            <a:gdLst/>
            <a:ahLst/>
            <a:cxnLst>
              <a:cxn ang="0">
                <a:pos x="0" y="1525"/>
              </a:cxn>
              <a:cxn ang="0">
                <a:pos x="79" y="1498"/>
              </a:cxn>
              <a:cxn ang="0">
                <a:pos x="753" y="1223"/>
              </a:cxn>
              <a:cxn ang="0">
                <a:pos x="1048" y="1054"/>
              </a:cxn>
              <a:cxn ang="0">
                <a:pos x="1122" y="1007"/>
              </a:cxn>
              <a:cxn ang="0">
                <a:pos x="1164" y="974"/>
              </a:cxn>
              <a:cxn ang="0">
                <a:pos x="1164" y="918"/>
              </a:cxn>
              <a:cxn ang="0">
                <a:pos x="1637" y="734"/>
              </a:cxn>
              <a:cxn ang="0">
                <a:pos x="1715" y="731"/>
              </a:cxn>
              <a:cxn ang="0">
                <a:pos x="1787" y="725"/>
              </a:cxn>
              <a:cxn ang="0">
                <a:pos x="1901" y="707"/>
              </a:cxn>
              <a:cxn ang="0">
                <a:pos x="2015" y="678"/>
              </a:cxn>
              <a:cxn ang="0">
                <a:pos x="2162" y="620"/>
              </a:cxn>
              <a:cxn ang="0">
                <a:pos x="2069" y="578"/>
              </a:cxn>
              <a:cxn ang="0">
                <a:pos x="2195" y="605"/>
              </a:cxn>
              <a:cxn ang="0">
                <a:pos x="2276" y="578"/>
              </a:cxn>
              <a:cxn ang="0">
                <a:pos x="2186" y="533"/>
              </a:cxn>
              <a:cxn ang="0">
                <a:pos x="2309" y="560"/>
              </a:cxn>
              <a:cxn ang="0">
                <a:pos x="2399" y="521"/>
              </a:cxn>
              <a:cxn ang="0">
                <a:pos x="2315" y="470"/>
              </a:cxn>
              <a:cxn ang="0">
                <a:pos x="2453" y="494"/>
              </a:cxn>
              <a:cxn ang="0">
                <a:pos x="2619" y="430"/>
              </a:cxn>
              <a:cxn ang="0">
                <a:pos x="2888" y="302"/>
              </a:cxn>
              <a:cxn ang="0">
                <a:pos x="3099" y="182"/>
              </a:cxn>
              <a:cxn ang="0">
                <a:pos x="3376" y="0"/>
              </a:cxn>
              <a:cxn ang="0">
                <a:pos x="3016" y="144"/>
              </a:cxn>
              <a:cxn ang="0">
                <a:pos x="2801" y="230"/>
              </a:cxn>
              <a:cxn ang="0">
                <a:pos x="2619" y="302"/>
              </a:cxn>
              <a:cxn ang="0">
                <a:pos x="2386" y="398"/>
              </a:cxn>
              <a:cxn ang="0">
                <a:pos x="2146" y="478"/>
              </a:cxn>
              <a:cxn ang="0">
                <a:pos x="1792" y="624"/>
              </a:cxn>
              <a:cxn ang="0">
                <a:pos x="1601" y="710"/>
              </a:cxn>
              <a:cxn ang="0">
                <a:pos x="1135" y="886"/>
              </a:cxn>
              <a:cxn ang="0">
                <a:pos x="1098" y="871"/>
              </a:cxn>
              <a:cxn ang="0">
                <a:pos x="993" y="871"/>
              </a:cxn>
              <a:cxn ang="0">
                <a:pos x="450" y="1039"/>
              </a:cxn>
              <a:cxn ang="0">
                <a:pos x="8" y="1214"/>
              </a:cxn>
              <a:cxn ang="0">
                <a:pos x="27" y="1240"/>
              </a:cxn>
              <a:cxn ang="0">
                <a:pos x="35" y="1237"/>
              </a:cxn>
              <a:cxn ang="0">
                <a:pos x="10" y="1528"/>
              </a:cxn>
              <a:cxn ang="0">
                <a:pos x="0" y="1525"/>
              </a:cxn>
            </a:cxnLst>
            <a:rect l="0" t="0" r="r" b="b"/>
            <a:pathLst>
              <a:path w="3376" h="1528">
                <a:moveTo>
                  <a:pt x="0" y="1525"/>
                </a:moveTo>
                <a:lnTo>
                  <a:pt x="79" y="1498"/>
                </a:lnTo>
                <a:lnTo>
                  <a:pt x="753" y="1223"/>
                </a:lnTo>
                <a:lnTo>
                  <a:pt x="1048" y="1054"/>
                </a:lnTo>
                <a:lnTo>
                  <a:pt x="1122" y="1007"/>
                </a:lnTo>
                <a:lnTo>
                  <a:pt x="1164" y="974"/>
                </a:lnTo>
                <a:lnTo>
                  <a:pt x="1164" y="918"/>
                </a:lnTo>
                <a:lnTo>
                  <a:pt x="1637" y="734"/>
                </a:lnTo>
                <a:lnTo>
                  <a:pt x="1715" y="731"/>
                </a:lnTo>
                <a:lnTo>
                  <a:pt x="1787" y="725"/>
                </a:lnTo>
                <a:lnTo>
                  <a:pt x="1901" y="707"/>
                </a:lnTo>
                <a:lnTo>
                  <a:pt x="2015" y="678"/>
                </a:lnTo>
                <a:lnTo>
                  <a:pt x="2162" y="620"/>
                </a:lnTo>
                <a:lnTo>
                  <a:pt x="2069" y="578"/>
                </a:lnTo>
                <a:lnTo>
                  <a:pt x="2195" y="605"/>
                </a:lnTo>
                <a:lnTo>
                  <a:pt x="2276" y="578"/>
                </a:lnTo>
                <a:lnTo>
                  <a:pt x="2186" y="533"/>
                </a:lnTo>
                <a:lnTo>
                  <a:pt x="2309" y="560"/>
                </a:lnTo>
                <a:lnTo>
                  <a:pt x="2399" y="521"/>
                </a:lnTo>
                <a:lnTo>
                  <a:pt x="2315" y="470"/>
                </a:lnTo>
                <a:lnTo>
                  <a:pt x="2453" y="494"/>
                </a:lnTo>
                <a:lnTo>
                  <a:pt x="2619" y="430"/>
                </a:lnTo>
                <a:lnTo>
                  <a:pt x="2888" y="302"/>
                </a:lnTo>
                <a:lnTo>
                  <a:pt x="3099" y="182"/>
                </a:lnTo>
                <a:lnTo>
                  <a:pt x="3376" y="0"/>
                </a:lnTo>
                <a:lnTo>
                  <a:pt x="3016" y="144"/>
                </a:lnTo>
                <a:lnTo>
                  <a:pt x="2801" y="230"/>
                </a:lnTo>
                <a:lnTo>
                  <a:pt x="2619" y="302"/>
                </a:lnTo>
                <a:lnTo>
                  <a:pt x="2386" y="398"/>
                </a:lnTo>
                <a:lnTo>
                  <a:pt x="2146" y="478"/>
                </a:lnTo>
                <a:lnTo>
                  <a:pt x="1792" y="624"/>
                </a:lnTo>
                <a:lnTo>
                  <a:pt x="1601" y="710"/>
                </a:lnTo>
                <a:lnTo>
                  <a:pt x="1135" y="886"/>
                </a:lnTo>
                <a:lnTo>
                  <a:pt x="1098" y="871"/>
                </a:lnTo>
                <a:lnTo>
                  <a:pt x="993" y="871"/>
                </a:lnTo>
                <a:lnTo>
                  <a:pt x="450" y="1039"/>
                </a:lnTo>
                <a:lnTo>
                  <a:pt x="8" y="1214"/>
                </a:lnTo>
                <a:lnTo>
                  <a:pt x="27" y="1240"/>
                </a:lnTo>
                <a:lnTo>
                  <a:pt x="35" y="1237"/>
                </a:lnTo>
                <a:lnTo>
                  <a:pt x="10" y="1528"/>
                </a:lnTo>
                <a:lnTo>
                  <a:pt x="0" y="1525"/>
                </a:lnTo>
              </a:path>
            </a:pathLst>
          </a:custGeom>
          <a:solidFill>
            <a:srgbClr val="000000">
              <a:alpha val="50000"/>
            </a:srgbClr>
          </a:solidFill>
          <a:ln w="9525">
            <a:noFill/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ru-RU">
              <a:solidFill>
                <a:srgbClr val="FFCC66"/>
              </a:solidFill>
              <a:latin typeface="+mn-lt"/>
            </a:endParaRPr>
          </a:p>
        </p:txBody>
      </p:sp>
      <p:grpSp>
        <p:nvGrpSpPr>
          <p:cNvPr id="8" name="Group 3"/>
          <p:cNvGrpSpPr>
            <a:grpSpLocks/>
          </p:cNvGrpSpPr>
          <p:nvPr/>
        </p:nvGrpSpPr>
        <p:grpSpPr bwMode="auto">
          <a:xfrm>
            <a:off x="296863" y="3022600"/>
            <a:ext cx="976312" cy="2828925"/>
            <a:chOff x="187" y="1904"/>
            <a:chExt cx="615" cy="1782"/>
          </a:xfrm>
        </p:grpSpPr>
        <p:grpSp>
          <p:nvGrpSpPr>
            <p:cNvPr id="9" name="Group 4"/>
            <p:cNvGrpSpPr>
              <a:grpSpLocks/>
            </p:cNvGrpSpPr>
            <p:nvPr/>
          </p:nvGrpSpPr>
          <p:grpSpPr bwMode="auto">
            <a:xfrm>
              <a:off x="187" y="3207"/>
              <a:ext cx="438" cy="479"/>
              <a:chOff x="187" y="3207"/>
              <a:chExt cx="438" cy="479"/>
            </a:xfrm>
          </p:grpSpPr>
          <p:sp>
            <p:nvSpPr>
              <p:cNvPr id="11" name="Oval 5"/>
              <p:cNvSpPr>
                <a:spLocks noChangeArrowheads="1"/>
              </p:cNvSpPr>
              <p:nvPr/>
            </p:nvSpPr>
            <p:spPr bwMode="auto">
              <a:xfrm>
                <a:off x="187" y="3544"/>
                <a:ext cx="435" cy="142"/>
              </a:xfrm>
              <a:prstGeom prst="ellipse">
                <a:avLst/>
              </a:pr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2" name="Oval 6"/>
              <p:cNvSpPr>
                <a:spLocks noChangeArrowheads="1"/>
              </p:cNvSpPr>
              <p:nvPr/>
            </p:nvSpPr>
            <p:spPr bwMode="auto">
              <a:xfrm>
                <a:off x="188" y="3534"/>
                <a:ext cx="437" cy="141"/>
              </a:xfrm>
              <a:prstGeom prst="ellipse">
                <a:avLst/>
              </a:prstGeom>
              <a:gradFill rotWithShape="0">
                <a:gsLst>
                  <a:gs pos="0">
                    <a:srgbClr val="000000"/>
                  </a:gs>
                  <a:gs pos="50000">
                    <a:schemeClr val="bg1"/>
                  </a:gs>
                  <a:gs pos="100000">
                    <a:srgbClr val="000000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3" name="Oval 7"/>
              <p:cNvSpPr>
                <a:spLocks noChangeArrowheads="1"/>
              </p:cNvSpPr>
              <p:nvPr/>
            </p:nvSpPr>
            <p:spPr bwMode="auto">
              <a:xfrm>
                <a:off x="275" y="3207"/>
                <a:ext cx="267" cy="8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4" name="Oval 8"/>
              <p:cNvSpPr>
                <a:spLocks noChangeArrowheads="1"/>
              </p:cNvSpPr>
              <p:nvPr/>
            </p:nvSpPr>
            <p:spPr bwMode="auto">
              <a:xfrm>
                <a:off x="277" y="3207"/>
                <a:ext cx="261" cy="70"/>
              </a:xfrm>
              <a:prstGeom prst="ellipse">
                <a:avLst/>
              </a:pr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5" name="AutoShape 9"/>
              <p:cNvSpPr>
                <a:spLocks noChangeArrowheads="1"/>
              </p:cNvSpPr>
              <p:nvPr/>
            </p:nvSpPr>
            <p:spPr bwMode="auto">
              <a:xfrm flipV="1">
                <a:off x="187" y="3253"/>
                <a:ext cx="438" cy="116"/>
              </a:xfrm>
              <a:custGeom>
                <a:avLst/>
                <a:gdLst>
                  <a:gd name="G0" fmla="+- 5399 0 0"/>
                  <a:gd name="G1" fmla="+- 21600 0 5399"/>
                  <a:gd name="G2" fmla="*/ 5399 1 2"/>
                  <a:gd name="G3" fmla="+- 21600 0 G2"/>
                  <a:gd name="G4" fmla="+/ 5399 21600 2"/>
                  <a:gd name="G5" fmla="+/ G1 0 2"/>
                  <a:gd name="G6" fmla="*/ 21600 21600 5399"/>
                  <a:gd name="G7" fmla="*/ G6 1 2"/>
                  <a:gd name="G8" fmla="+- 21600 0 G7"/>
                  <a:gd name="G9" fmla="*/ 21600 1 2"/>
                  <a:gd name="G10" fmla="+- 5399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399" y="21600"/>
                    </a:lnTo>
                    <a:lnTo>
                      <a:pt x="16201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6" name="Rectangle 10"/>
              <p:cNvSpPr>
                <a:spLocks noChangeArrowheads="1"/>
              </p:cNvSpPr>
              <p:nvPr/>
            </p:nvSpPr>
            <p:spPr bwMode="auto">
              <a:xfrm>
                <a:off x="187" y="3383"/>
                <a:ext cx="436" cy="233"/>
              </a:xfrm>
              <a:prstGeom prst="rect">
                <a:avLst/>
              </a:prstGeom>
              <a:gradFill rotWithShape="0">
                <a:gsLst>
                  <a:gs pos="0">
                    <a:srgbClr val="000000"/>
                  </a:gs>
                  <a:gs pos="50000">
                    <a:schemeClr val="bg1"/>
                  </a:gs>
                  <a:gs pos="100000">
                    <a:srgbClr val="000000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7" name="Oval 11"/>
              <p:cNvSpPr>
                <a:spLocks noChangeArrowheads="1"/>
              </p:cNvSpPr>
              <p:nvPr/>
            </p:nvSpPr>
            <p:spPr bwMode="auto">
              <a:xfrm>
                <a:off x="187" y="3329"/>
                <a:ext cx="436" cy="91"/>
              </a:xfrm>
              <a:prstGeom prst="ellipse">
                <a:avLst/>
              </a:pr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8" name="Freeform 12"/>
              <p:cNvSpPr>
                <a:spLocks/>
              </p:cNvSpPr>
              <p:nvPr/>
            </p:nvSpPr>
            <p:spPr bwMode="auto">
              <a:xfrm>
                <a:off x="216" y="3282"/>
                <a:ext cx="113" cy="393"/>
              </a:xfrm>
              <a:custGeom>
                <a:avLst/>
                <a:gdLst/>
                <a:ahLst/>
                <a:cxnLst>
                  <a:cxn ang="0">
                    <a:pos x="68" y="0"/>
                  </a:cxn>
                  <a:cxn ang="0">
                    <a:pos x="0" y="110"/>
                  </a:cxn>
                  <a:cxn ang="0">
                    <a:pos x="3" y="361"/>
                  </a:cxn>
                  <a:cxn ang="0">
                    <a:pos x="36" y="379"/>
                  </a:cxn>
                  <a:cxn ang="0">
                    <a:pos x="63" y="385"/>
                  </a:cxn>
                  <a:cxn ang="0">
                    <a:pos x="92" y="392"/>
                  </a:cxn>
                  <a:cxn ang="0">
                    <a:pos x="90" y="136"/>
                  </a:cxn>
                  <a:cxn ang="0">
                    <a:pos x="112" y="10"/>
                  </a:cxn>
                  <a:cxn ang="0">
                    <a:pos x="102" y="10"/>
                  </a:cxn>
                  <a:cxn ang="0">
                    <a:pos x="81" y="6"/>
                  </a:cxn>
                  <a:cxn ang="0">
                    <a:pos x="68" y="0"/>
                  </a:cxn>
                </a:cxnLst>
                <a:rect l="0" t="0" r="r" b="b"/>
                <a:pathLst>
                  <a:path w="113" h="393">
                    <a:moveTo>
                      <a:pt x="68" y="0"/>
                    </a:moveTo>
                    <a:lnTo>
                      <a:pt x="0" y="110"/>
                    </a:lnTo>
                    <a:lnTo>
                      <a:pt x="3" y="361"/>
                    </a:lnTo>
                    <a:lnTo>
                      <a:pt x="36" y="379"/>
                    </a:lnTo>
                    <a:lnTo>
                      <a:pt x="63" y="385"/>
                    </a:lnTo>
                    <a:lnTo>
                      <a:pt x="92" y="392"/>
                    </a:lnTo>
                    <a:lnTo>
                      <a:pt x="90" y="136"/>
                    </a:lnTo>
                    <a:lnTo>
                      <a:pt x="112" y="10"/>
                    </a:lnTo>
                    <a:lnTo>
                      <a:pt x="102" y="10"/>
                    </a:lnTo>
                    <a:lnTo>
                      <a:pt x="81" y="6"/>
                    </a:lnTo>
                    <a:lnTo>
                      <a:pt x="68" y="0"/>
                    </a:lnTo>
                  </a:path>
                </a:pathLst>
              </a:custGeom>
              <a:gradFill rotWithShape="0">
                <a:gsLst>
                  <a:gs pos="0">
                    <a:srgbClr val="590000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9" name="Oval 13"/>
              <p:cNvSpPr>
                <a:spLocks noChangeArrowheads="1"/>
              </p:cNvSpPr>
              <p:nvPr/>
            </p:nvSpPr>
            <p:spPr bwMode="auto">
              <a:xfrm>
                <a:off x="297" y="3221"/>
                <a:ext cx="222" cy="45"/>
              </a:xfrm>
              <a:prstGeom prst="ellipse">
                <a:avLst/>
              </a:pr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0" name="Oval 14"/>
              <p:cNvSpPr>
                <a:spLocks noChangeArrowheads="1"/>
              </p:cNvSpPr>
              <p:nvPr/>
            </p:nvSpPr>
            <p:spPr bwMode="auto">
              <a:xfrm>
                <a:off x="192" y="3332"/>
                <a:ext cx="418" cy="86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1" name="Freeform 15"/>
              <p:cNvSpPr>
                <a:spLocks/>
              </p:cNvSpPr>
              <p:nvPr/>
            </p:nvSpPr>
            <p:spPr bwMode="auto">
              <a:xfrm>
                <a:off x="232" y="3283"/>
                <a:ext cx="67" cy="369"/>
              </a:xfrm>
              <a:custGeom>
                <a:avLst/>
                <a:gdLst/>
                <a:ahLst/>
                <a:cxnLst>
                  <a:cxn ang="0">
                    <a:pos x="0" y="133"/>
                  </a:cxn>
                  <a:cxn ang="0">
                    <a:pos x="0" y="357"/>
                  </a:cxn>
                  <a:cxn ang="0">
                    <a:pos x="20" y="368"/>
                  </a:cxn>
                  <a:cxn ang="0">
                    <a:pos x="20" y="141"/>
                  </a:cxn>
                  <a:cxn ang="0">
                    <a:pos x="20" y="125"/>
                  </a:cxn>
                  <a:cxn ang="0">
                    <a:pos x="29" y="111"/>
                  </a:cxn>
                  <a:cxn ang="0">
                    <a:pos x="66" y="4"/>
                  </a:cxn>
                  <a:cxn ang="0">
                    <a:pos x="59" y="0"/>
                  </a:cxn>
                  <a:cxn ang="0">
                    <a:pos x="8" y="113"/>
                  </a:cxn>
                  <a:cxn ang="0">
                    <a:pos x="0" y="133"/>
                  </a:cxn>
                </a:cxnLst>
                <a:rect l="0" t="0" r="r" b="b"/>
                <a:pathLst>
                  <a:path w="67" h="369">
                    <a:moveTo>
                      <a:pt x="0" y="133"/>
                    </a:moveTo>
                    <a:lnTo>
                      <a:pt x="0" y="357"/>
                    </a:lnTo>
                    <a:lnTo>
                      <a:pt x="20" y="368"/>
                    </a:lnTo>
                    <a:lnTo>
                      <a:pt x="20" y="141"/>
                    </a:lnTo>
                    <a:lnTo>
                      <a:pt x="20" y="125"/>
                    </a:lnTo>
                    <a:lnTo>
                      <a:pt x="29" y="111"/>
                    </a:lnTo>
                    <a:lnTo>
                      <a:pt x="66" y="4"/>
                    </a:lnTo>
                    <a:lnTo>
                      <a:pt x="59" y="0"/>
                    </a:lnTo>
                    <a:lnTo>
                      <a:pt x="8" y="113"/>
                    </a:lnTo>
                    <a:lnTo>
                      <a:pt x="0" y="133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2" name="Freeform 16"/>
              <p:cNvSpPr>
                <a:spLocks/>
              </p:cNvSpPr>
              <p:nvPr/>
            </p:nvSpPr>
            <p:spPr bwMode="auto">
              <a:xfrm>
                <a:off x="521" y="3275"/>
                <a:ext cx="99" cy="363"/>
              </a:xfrm>
              <a:custGeom>
                <a:avLst/>
                <a:gdLst/>
                <a:ahLst/>
                <a:cxnLst>
                  <a:cxn ang="0">
                    <a:pos x="98" y="102"/>
                  </a:cxn>
                  <a:cxn ang="0">
                    <a:pos x="98" y="348"/>
                  </a:cxn>
                  <a:cxn ang="0">
                    <a:pos x="81" y="362"/>
                  </a:cxn>
                  <a:cxn ang="0">
                    <a:pos x="81" y="106"/>
                  </a:cxn>
                  <a:cxn ang="0">
                    <a:pos x="0" y="4"/>
                  </a:cxn>
                  <a:cxn ang="0">
                    <a:pos x="7" y="0"/>
                  </a:cxn>
                  <a:cxn ang="0">
                    <a:pos x="98" y="102"/>
                  </a:cxn>
                </a:cxnLst>
                <a:rect l="0" t="0" r="r" b="b"/>
                <a:pathLst>
                  <a:path w="99" h="363">
                    <a:moveTo>
                      <a:pt x="98" y="102"/>
                    </a:moveTo>
                    <a:lnTo>
                      <a:pt x="98" y="348"/>
                    </a:lnTo>
                    <a:lnTo>
                      <a:pt x="81" y="362"/>
                    </a:lnTo>
                    <a:lnTo>
                      <a:pt x="81" y="106"/>
                    </a:lnTo>
                    <a:lnTo>
                      <a:pt x="0" y="4"/>
                    </a:lnTo>
                    <a:lnTo>
                      <a:pt x="7" y="0"/>
                    </a:lnTo>
                    <a:lnTo>
                      <a:pt x="98" y="102"/>
                    </a:ln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3" name="Freeform 17"/>
              <p:cNvSpPr>
                <a:spLocks/>
              </p:cNvSpPr>
              <p:nvPr/>
            </p:nvSpPr>
            <p:spPr bwMode="auto">
              <a:xfrm>
                <a:off x="441" y="3215"/>
                <a:ext cx="74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4" y="4"/>
                  </a:cxn>
                  <a:cxn ang="0">
                    <a:pos x="56" y="10"/>
                  </a:cxn>
                  <a:cxn ang="0">
                    <a:pos x="73" y="16"/>
                  </a:cxn>
                  <a:cxn ang="0">
                    <a:pos x="67" y="22"/>
                  </a:cxn>
                  <a:cxn ang="0">
                    <a:pos x="51" y="14"/>
                  </a:cxn>
                  <a:cxn ang="0">
                    <a:pos x="27" y="8"/>
                  </a:cxn>
                  <a:cxn ang="0">
                    <a:pos x="3" y="8"/>
                  </a:cxn>
                  <a:cxn ang="0">
                    <a:pos x="0" y="0"/>
                  </a:cxn>
                </a:cxnLst>
                <a:rect l="0" t="0" r="r" b="b"/>
                <a:pathLst>
                  <a:path w="74" h="23">
                    <a:moveTo>
                      <a:pt x="0" y="0"/>
                    </a:moveTo>
                    <a:lnTo>
                      <a:pt x="34" y="4"/>
                    </a:lnTo>
                    <a:lnTo>
                      <a:pt x="56" y="10"/>
                    </a:lnTo>
                    <a:lnTo>
                      <a:pt x="73" y="16"/>
                    </a:lnTo>
                    <a:lnTo>
                      <a:pt x="67" y="22"/>
                    </a:lnTo>
                    <a:lnTo>
                      <a:pt x="51" y="14"/>
                    </a:lnTo>
                    <a:lnTo>
                      <a:pt x="27" y="8"/>
                    </a:lnTo>
                    <a:lnTo>
                      <a:pt x="3" y="8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4" name="Freeform 18"/>
              <p:cNvSpPr>
                <a:spLocks/>
              </p:cNvSpPr>
              <p:nvPr/>
            </p:nvSpPr>
            <p:spPr bwMode="auto">
              <a:xfrm>
                <a:off x="492" y="3327"/>
                <a:ext cx="74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4" y="4"/>
                  </a:cxn>
                  <a:cxn ang="0">
                    <a:pos x="56" y="10"/>
                  </a:cxn>
                  <a:cxn ang="0">
                    <a:pos x="73" y="16"/>
                  </a:cxn>
                  <a:cxn ang="0">
                    <a:pos x="67" y="22"/>
                  </a:cxn>
                  <a:cxn ang="0">
                    <a:pos x="51" y="14"/>
                  </a:cxn>
                  <a:cxn ang="0">
                    <a:pos x="27" y="8"/>
                  </a:cxn>
                  <a:cxn ang="0">
                    <a:pos x="3" y="8"/>
                  </a:cxn>
                  <a:cxn ang="0">
                    <a:pos x="0" y="0"/>
                  </a:cxn>
                </a:cxnLst>
                <a:rect l="0" t="0" r="r" b="b"/>
                <a:pathLst>
                  <a:path w="74" h="23">
                    <a:moveTo>
                      <a:pt x="0" y="0"/>
                    </a:moveTo>
                    <a:lnTo>
                      <a:pt x="34" y="4"/>
                    </a:lnTo>
                    <a:lnTo>
                      <a:pt x="56" y="10"/>
                    </a:lnTo>
                    <a:lnTo>
                      <a:pt x="73" y="16"/>
                    </a:lnTo>
                    <a:lnTo>
                      <a:pt x="67" y="22"/>
                    </a:lnTo>
                    <a:lnTo>
                      <a:pt x="51" y="14"/>
                    </a:lnTo>
                    <a:lnTo>
                      <a:pt x="27" y="8"/>
                    </a:lnTo>
                    <a:lnTo>
                      <a:pt x="3" y="8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5" name="Freeform 19"/>
              <p:cNvSpPr>
                <a:spLocks/>
              </p:cNvSpPr>
              <p:nvPr/>
            </p:nvSpPr>
            <p:spPr bwMode="auto">
              <a:xfrm>
                <a:off x="286" y="3250"/>
                <a:ext cx="73" cy="23"/>
              </a:xfrm>
              <a:custGeom>
                <a:avLst/>
                <a:gdLst/>
                <a:ahLst/>
                <a:cxnLst>
                  <a:cxn ang="0">
                    <a:pos x="72" y="22"/>
                  </a:cxn>
                  <a:cxn ang="0">
                    <a:pos x="37" y="18"/>
                  </a:cxn>
                  <a:cxn ang="0">
                    <a:pos x="16" y="12"/>
                  </a:cxn>
                  <a:cxn ang="0">
                    <a:pos x="0" y="6"/>
                  </a:cxn>
                  <a:cxn ang="0">
                    <a:pos x="5" y="0"/>
                  </a:cxn>
                  <a:cxn ang="0">
                    <a:pos x="21" y="8"/>
                  </a:cxn>
                  <a:cxn ang="0">
                    <a:pos x="45" y="14"/>
                  </a:cxn>
                  <a:cxn ang="0">
                    <a:pos x="68" y="14"/>
                  </a:cxn>
                  <a:cxn ang="0">
                    <a:pos x="72" y="22"/>
                  </a:cxn>
                </a:cxnLst>
                <a:rect l="0" t="0" r="r" b="b"/>
                <a:pathLst>
                  <a:path w="73" h="23">
                    <a:moveTo>
                      <a:pt x="72" y="22"/>
                    </a:moveTo>
                    <a:lnTo>
                      <a:pt x="37" y="18"/>
                    </a:lnTo>
                    <a:lnTo>
                      <a:pt x="16" y="12"/>
                    </a:lnTo>
                    <a:lnTo>
                      <a:pt x="0" y="6"/>
                    </a:lnTo>
                    <a:lnTo>
                      <a:pt x="5" y="0"/>
                    </a:lnTo>
                    <a:lnTo>
                      <a:pt x="21" y="8"/>
                    </a:lnTo>
                    <a:lnTo>
                      <a:pt x="45" y="14"/>
                    </a:lnTo>
                    <a:lnTo>
                      <a:pt x="68" y="14"/>
                    </a:lnTo>
                    <a:lnTo>
                      <a:pt x="72" y="22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6" name="Freeform 20"/>
              <p:cNvSpPr>
                <a:spLocks/>
              </p:cNvSpPr>
              <p:nvPr/>
            </p:nvSpPr>
            <p:spPr bwMode="auto">
              <a:xfrm>
                <a:off x="338" y="3284"/>
                <a:ext cx="81" cy="118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80" y="4"/>
                  </a:cxn>
                  <a:cxn ang="0">
                    <a:pos x="65" y="40"/>
                  </a:cxn>
                  <a:cxn ang="0">
                    <a:pos x="58" y="62"/>
                  </a:cxn>
                  <a:cxn ang="0">
                    <a:pos x="47" y="82"/>
                  </a:cxn>
                  <a:cxn ang="0">
                    <a:pos x="40" y="105"/>
                  </a:cxn>
                  <a:cxn ang="0">
                    <a:pos x="37" y="117"/>
                  </a:cxn>
                  <a:cxn ang="0">
                    <a:pos x="16" y="114"/>
                  </a:cxn>
                  <a:cxn ang="0">
                    <a:pos x="0" y="108"/>
                  </a:cxn>
                  <a:cxn ang="0">
                    <a:pos x="7" y="84"/>
                  </a:cxn>
                  <a:cxn ang="0">
                    <a:pos x="25" y="60"/>
                  </a:cxn>
                  <a:cxn ang="0">
                    <a:pos x="29" y="40"/>
                  </a:cxn>
                  <a:cxn ang="0">
                    <a:pos x="36" y="20"/>
                  </a:cxn>
                  <a:cxn ang="0">
                    <a:pos x="40" y="0"/>
                  </a:cxn>
                </a:cxnLst>
                <a:rect l="0" t="0" r="r" b="b"/>
                <a:pathLst>
                  <a:path w="81" h="118">
                    <a:moveTo>
                      <a:pt x="40" y="0"/>
                    </a:moveTo>
                    <a:lnTo>
                      <a:pt x="80" y="4"/>
                    </a:lnTo>
                    <a:lnTo>
                      <a:pt x="65" y="40"/>
                    </a:lnTo>
                    <a:lnTo>
                      <a:pt x="58" y="62"/>
                    </a:lnTo>
                    <a:lnTo>
                      <a:pt x="47" y="82"/>
                    </a:lnTo>
                    <a:lnTo>
                      <a:pt x="40" y="105"/>
                    </a:lnTo>
                    <a:lnTo>
                      <a:pt x="37" y="117"/>
                    </a:lnTo>
                    <a:lnTo>
                      <a:pt x="16" y="114"/>
                    </a:lnTo>
                    <a:lnTo>
                      <a:pt x="0" y="108"/>
                    </a:lnTo>
                    <a:lnTo>
                      <a:pt x="7" y="84"/>
                    </a:lnTo>
                    <a:lnTo>
                      <a:pt x="25" y="60"/>
                    </a:lnTo>
                    <a:lnTo>
                      <a:pt x="29" y="40"/>
                    </a:lnTo>
                    <a:lnTo>
                      <a:pt x="36" y="20"/>
                    </a:lnTo>
                    <a:lnTo>
                      <a:pt x="40" y="0"/>
                    </a:lnTo>
                  </a:path>
                </a:pathLst>
              </a:custGeom>
              <a:gradFill rotWithShape="0">
                <a:gsLst>
                  <a:gs pos="0">
                    <a:srgbClr val="B36666"/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7" name="Freeform 21"/>
              <p:cNvSpPr>
                <a:spLocks/>
              </p:cNvSpPr>
              <p:nvPr/>
            </p:nvSpPr>
            <p:spPr bwMode="auto">
              <a:xfrm>
                <a:off x="282" y="3265"/>
                <a:ext cx="261" cy="3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5" y="10"/>
                  </a:cxn>
                  <a:cxn ang="0">
                    <a:pos x="66" y="18"/>
                  </a:cxn>
                  <a:cxn ang="0">
                    <a:pos x="122" y="19"/>
                  </a:cxn>
                  <a:cxn ang="0">
                    <a:pos x="177" y="19"/>
                  </a:cxn>
                  <a:cxn ang="0">
                    <a:pos x="218" y="12"/>
                  </a:cxn>
                  <a:cxn ang="0">
                    <a:pos x="240" y="6"/>
                  </a:cxn>
                  <a:cxn ang="0">
                    <a:pos x="248" y="0"/>
                  </a:cxn>
                  <a:cxn ang="0">
                    <a:pos x="260" y="15"/>
                  </a:cxn>
                  <a:cxn ang="0">
                    <a:pos x="221" y="28"/>
                  </a:cxn>
                  <a:cxn ang="0">
                    <a:pos x="164" y="34"/>
                  </a:cxn>
                  <a:cxn ang="0">
                    <a:pos x="98" y="33"/>
                  </a:cxn>
                  <a:cxn ang="0">
                    <a:pos x="39" y="24"/>
                  </a:cxn>
                  <a:cxn ang="0">
                    <a:pos x="5" y="9"/>
                  </a:cxn>
                  <a:cxn ang="0">
                    <a:pos x="0" y="0"/>
                  </a:cxn>
                </a:cxnLst>
                <a:rect l="0" t="0" r="r" b="b"/>
                <a:pathLst>
                  <a:path w="261" h="35">
                    <a:moveTo>
                      <a:pt x="0" y="0"/>
                    </a:moveTo>
                    <a:lnTo>
                      <a:pt x="25" y="10"/>
                    </a:lnTo>
                    <a:lnTo>
                      <a:pt x="66" y="18"/>
                    </a:lnTo>
                    <a:lnTo>
                      <a:pt x="122" y="19"/>
                    </a:lnTo>
                    <a:lnTo>
                      <a:pt x="177" y="19"/>
                    </a:lnTo>
                    <a:lnTo>
                      <a:pt x="218" y="12"/>
                    </a:lnTo>
                    <a:lnTo>
                      <a:pt x="240" y="6"/>
                    </a:lnTo>
                    <a:lnTo>
                      <a:pt x="248" y="0"/>
                    </a:lnTo>
                    <a:lnTo>
                      <a:pt x="260" y="15"/>
                    </a:lnTo>
                    <a:lnTo>
                      <a:pt x="221" y="28"/>
                    </a:lnTo>
                    <a:lnTo>
                      <a:pt x="164" y="34"/>
                    </a:lnTo>
                    <a:lnTo>
                      <a:pt x="98" y="33"/>
                    </a:lnTo>
                    <a:lnTo>
                      <a:pt x="39" y="24"/>
                    </a:lnTo>
                    <a:lnTo>
                      <a:pt x="5" y="9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bg2">
                  <a:alpha val="50000"/>
                </a:schemeClr>
              </a:soli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</p:grpSp>
        <p:sp>
          <p:nvSpPr>
            <p:cNvPr id="10" name="Freeform 22"/>
            <p:cNvSpPr>
              <a:spLocks/>
            </p:cNvSpPr>
            <p:nvPr/>
          </p:nvSpPr>
          <p:spPr bwMode="auto">
            <a:xfrm>
              <a:off x="379" y="1904"/>
              <a:ext cx="423" cy="1366"/>
            </a:xfrm>
            <a:custGeom>
              <a:avLst/>
              <a:gdLst/>
              <a:ahLst/>
              <a:cxnLst>
                <a:cxn ang="0">
                  <a:pos x="356" y="64"/>
                </a:cxn>
                <a:cxn ang="0">
                  <a:pos x="326" y="163"/>
                </a:cxn>
                <a:cxn ang="0">
                  <a:pos x="292" y="293"/>
                </a:cxn>
                <a:cxn ang="0">
                  <a:pos x="258" y="417"/>
                </a:cxn>
                <a:cxn ang="0">
                  <a:pos x="219" y="585"/>
                </a:cxn>
                <a:cxn ang="0">
                  <a:pos x="168" y="775"/>
                </a:cxn>
                <a:cxn ang="0">
                  <a:pos x="126" y="952"/>
                </a:cxn>
                <a:cxn ang="0">
                  <a:pos x="89" y="1085"/>
                </a:cxn>
                <a:cxn ang="0">
                  <a:pos x="0" y="1362"/>
                </a:cxn>
                <a:cxn ang="0">
                  <a:pos x="29" y="1365"/>
                </a:cxn>
                <a:cxn ang="0">
                  <a:pos x="132" y="1061"/>
                </a:cxn>
                <a:cxn ang="0">
                  <a:pos x="223" y="957"/>
                </a:cxn>
                <a:cxn ang="0">
                  <a:pos x="271" y="866"/>
                </a:cxn>
                <a:cxn ang="0">
                  <a:pos x="308" y="798"/>
                </a:cxn>
                <a:cxn ang="0">
                  <a:pos x="214" y="790"/>
                </a:cxn>
                <a:cxn ang="0">
                  <a:pos x="311" y="782"/>
                </a:cxn>
                <a:cxn ang="0">
                  <a:pos x="325" y="751"/>
                </a:cxn>
                <a:cxn ang="0">
                  <a:pos x="231" y="742"/>
                </a:cxn>
                <a:cxn ang="0">
                  <a:pos x="329" y="738"/>
                </a:cxn>
                <a:cxn ang="0">
                  <a:pos x="344" y="690"/>
                </a:cxn>
                <a:cxn ang="0">
                  <a:pos x="240" y="690"/>
                </a:cxn>
                <a:cxn ang="0">
                  <a:pos x="351" y="664"/>
                </a:cxn>
                <a:cxn ang="0">
                  <a:pos x="387" y="486"/>
                </a:cxn>
                <a:cxn ang="0">
                  <a:pos x="411" y="322"/>
                </a:cxn>
                <a:cxn ang="0">
                  <a:pos x="422" y="197"/>
                </a:cxn>
                <a:cxn ang="0">
                  <a:pos x="422" y="119"/>
                </a:cxn>
                <a:cxn ang="0">
                  <a:pos x="408" y="68"/>
                </a:cxn>
                <a:cxn ang="0">
                  <a:pos x="381" y="0"/>
                </a:cxn>
                <a:cxn ang="0">
                  <a:pos x="356" y="64"/>
                </a:cxn>
              </a:cxnLst>
              <a:rect l="0" t="0" r="r" b="b"/>
              <a:pathLst>
                <a:path w="423" h="1366">
                  <a:moveTo>
                    <a:pt x="356" y="64"/>
                  </a:moveTo>
                  <a:lnTo>
                    <a:pt x="326" y="163"/>
                  </a:lnTo>
                  <a:lnTo>
                    <a:pt x="292" y="293"/>
                  </a:lnTo>
                  <a:lnTo>
                    <a:pt x="258" y="417"/>
                  </a:lnTo>
                  <a:lnTo>
                    <a:pt x="219" y="585"/>
                  </a:lnTo>
                  <a:lnTo>
                    <a:pt x="168" y="775"/>
                  </a:lnTo>
                  <a:lnTo>
                    <a:pt x="126" y="952"/>
                  </a:lnTo>
                  <a:lnTo>
                    <a:pt x="89" y="1085"/>
                  </a:lnTo>
                  <a:lnTo>
                    <a:pt x="0" y="1362"/>
                  </a:lnTo>
                  <a:lnTo>
                    <a:pt x="29" y="1365"/>
                  </a:lnTo>
                  <a:lnTo>
                    <a:pt x="132" y="1061"/>
                  </a:lnTo>
                  <a:lnTo>
                    <a:pt x="223" y="957"/>
                  </a:lnTo>
                  <a:lnTo>
                    <a:pt x="271" y="866"/>
                  </a:lnTo>
                  <a:lnTo>
                    <a:pt x="308" y="798"/>
                  </a:lnTo>
                  <a:lnTo>
                    <a:pt x="214" y="790"/>
                  </a:lnTo>
                  <a:lnTo>
                    <a:pt x="311" y="782"/>
                  </a:lnTo>
                  <a:lnTo>
                    <a:pt x="325" y="751"/>
                  </a:lnTo>
                  <a:lnTo>
                    <a:pt x="231" y="742"/>
                  </a:lnTo>
                  <a:lnTo>
                    <a:pt x="329" y="738"/>
                  </a:lnTo>
                  <a:lnTo>
                    <a:pt x="344" y="690"/>
                  </a:lnTo>
                  <a:lnTo>
                    <a:pt x="240" y="690"/>
                  </a:lnTo>
                  <a:lnTo>
                    <a:pt x="351" y="664"/>
                  </a:lnTo>
                  <a:lnTo>
                    <a:pt x="387" y="486"/>
                  </a:lnTo>
                  <a:lnTo>
                    <a:pt x="411" y="322"/>
                  </a:lnTo>
                  <a:lnTo>
                    <a:pt x="422" y="197"/>
                  </a:lnTo>
                  <a:lnTo>
                    <a:pt x="422" y="119"/>
                  </a:lnTo>
                  <a:lnTo>
                    <a:pt x="408" y="68"/>
                  </a:lnTo>
                  <a:lnTo>
                    <a:pt x="381" y="0"/>
                  </a:lnTo>
                  <a:lnTo>
                    <a:pt x="356" y="6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8D1919"/>
                </a:gs>
              </a:gsLst>
              <a:lin ang="2700000" scaled="1"/>
            </a:gradFill>
            <a:ln w="9525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CC66"/>
                </a:solidFill>
                <a:latin typeface="+mn-lt"/>
              </a:endParaRPr>
            </a:p>
          </p:txBody>
        </p:sp>
      </p:grpSp>
      <p:sp>
        <p:nvSpPr>
          <p:cNvPr id="28" name="Freeform 23"/>
          <p:cNvSpPr>
            <a:spLocks/>
          </p:cNvSpPr>
          <p:nvPr/>
        </p:nvSpPr>
        <p:spPr bwMode="auto">
          <a:xfrm>
            <a:off x="600075" y="3163888"/>
            <a:ext cx="560388" cy="2022475"/>
          </a:xfrm>
          <a:custGeom>
            <a:avLst/>
            <a:gdLst/>
            <a:ahLst/>
            <a:cxnLst>
              <a:cxn ang="0">
                <a:pos x="0" y="1272"/>
              </a:cxn>
              <a:cxn ang="0">
                <a:pos x="352" y="0"/>
              </a:cxn>
              <a:cxn ang="0">
                <a:pos x="26" y="1273"/>
              </a:cxn>
              <a:cxn ang="0">
                <a:pos x="0" y="1272"/>
              </a:cxn>
            </a:cxnLst>
            <a:rect l="0" t="0" r="r" b="b"/>
            <a:pathLst>
              <a:path w="353" h="1274">
                <a:moveTo>
                  <a:pt x="0" y="1272"/>
                </a:moveTo>
                <a:lnTo>
                  <a:pt x="352" y="0"/>
                </a:lnTo>
                <a:lnTo>
                  <a:pt x="26" y="1273"/>
                </a:lnTo>
                <a:lnTo>
                  <a:pt x="0" y="1272"/>
                </a:lnTo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rgbClr val="FFFFFF"/>
              </a:gs>
            </a:gsLst>
            <a:lin ang="2700000" scaled="1"/>
          </a:gradFill>
          <a:ln w="9525">
            <a:noFill/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ru-RU">
              <a:solidFill>
                <a:srgbClr val="FFCC66"/>
              </a:solidFill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29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1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/>
            </a:lvl1pPr>
          </a:lstStyle>
          <a:p>
            <a:pPr>
              <a:defRPr/>
            </a:pPr>
            <a:fld id="{2D84C0B9-3977-46AA-9A74-15B408BCC7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  <p:bldP spid="5" grpId="0" build="p" autoUpdateAnimBg="0"/>
      <p:bldP spid="6" grpId="0" build="p" autoUpdateAnimBg="0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>
            <a:spLocks/>
          </p:cNvSpPr>
          <p:nvPr/>
        </p:nvSpPr>
        <p:spPr bwMode="auto">
          <a:xfrm>
            <a:off x="901700" y="3378200"/>
            <a:ext cx="5359400" cy="2425700"/>
          </a:xfrm>
          <a:custGeom>
            <a:avLst/>
            <a:gdLst/>
            <a:ahLst/>
            <a:cxnLst>
              <a:cxn ang="0">
                <a:pos x="0" y="1525"/>
              </a:cxn>
              <a:cxn ang="0">
                <a:pos x="79" y="1498"/>
              </a:cxn>
              <a:cxn ang="0">
                <a:pos x="753" y="1223"/>
              </a:cxn>
              <a:cxn ang="0">
                <a:pos x="1048" y="1054"/>
              </a:cxn>
              <a:cxn ang="0">
                <a:pos x="1122" y="1007"/>
              </a:cxn>
              <a:cxn ang="0">
                <a:pos x="1164" y="974"/>
              </a:cxn>
              <a:cxn ang="0">
                <a:pos x="1164" y="918"/>
              </a:cxn>
              <a:cxn ang="0">
                <a:pos x="1637" y="734"/>
              </a:cxn>
              <a:cxn ang="0">
                <a:pos x="1715" y="731"/>
              </a:cxn>
              <a:cxn ang="0">
                <a:pos x="1787" y="725"/>
              </a:cxn>
              <a:cxn ang="0">
                <a:pos x="1901" y="707"/>
              </a:cxn>
              <a:cxn ang="0">
                <a:pos x="2015" y="678"/>
              </a:cxn>
              <a:cxn ang="0">
                <a:pos x="2162" y="620"/>
              </a:cxn>
              <a:cxn ang="0">
                <a:pos x="2069" y="578"/>
              </a:cxn>
              <a:cxn ang="0">
                <a:pos x="2195" y="605"/>
              </a:cxn>
              <a:cxn ang="0">
                <a:pos x="2276" y="578"/>
              </a:cxn>
              <a:cxn ang="0">
                <a:pos x="2186" y="533"/>
              </a:cxn>
              <a:cxn ang="0">
                <a:pos x="2309" y="560"/>
              </a:cxn>
              <a:cxn ang="0">
                <a:pos x="2399" y="521"/>
              </a:cxn>
              <a:cxn ang="0">
                <a:pos x="2315" y="470"/>
              </a:cxn>
              <a:cxn ang="0">
                <a:pos x="2453" y="494"/>
              </a:cxn>
              <a:cxn ang="0">
                <a:pos x="2619" y="430"/>
              </a:cxn>
              <a:cxn ang="0">
                <a:pos x="2888" y="302"/>
              </a:cxn>
              <a:cxn ang="0">
                <a:pos x="3099" y="182"/>
              </a:cxn>
              <a:cxn ang="0">
                <a:pos x="3376" y="0"/>
              </a:cxn>
              <a:cxn ang="0">
                <a:pos x="3016" y="144"/>
              </a:cxn>
              <a:cxn ang="0">
                <a:pos x="2801" y="230"/>
              </a:cxn>
              <a:cxn ang="0">
                <a:pos x="2619" y="302"/>
              </a:cxn>
              <a:cxn ang="0">
                <a:pos x="2386" y="398"/>
              </a:cxn>
              <a:cxn ang="0">
                <a:pos x="2146" y="478"/>
              </a:cxn>
              <a:cxn ang="0">
                <a:pos x="1792" y="624"/>
              </a:cxn>
              <a:cxn ang="0">
                <a:pos x="1601" y="710"/>
              </a:cxn>
              <a:cxn ang="0">
                <a:pos x="1135" y="886"/>
              </a:cxn>
              <a:cxn ang="0">
                <a:pos x="1098" y="871"/>
              </a:cxn>
              <a:cxn ang="0">
                <a:pos x="993" y="871"/>
              </a:cxn>
              <a:cxn ang="0">
                <a:pos x="450" y="1039"/>
              </a:cxn>
              <a:cxn ang="0">
                <a:pos x="8" y="1214"/>
              </a:cxn>
              <a:cxn ang="0">
                <a:pos x="27" y="1240"/>
              </a:cxn>
              <a:cxn ang="0">
                <a:pos x="35" y="1237"/>
              </a:cxn>
              <a:cxn ang="0">
                <a:pos x="10" y="1528"/>
              </a:cxn>
              <a:cxn ang="0">
                <a:pos x="0" y="1525"/>
              </a:cxn>
            </a:cxnLst>
            <a:rect l="0" t="0" r="r" b="b"/>
            <a:pathLst>
              <a:path w="3376" h="1528">
                <a:moveTo>
                  <a:pt x="0" y="1525"/>
                </a:moveTo>
                <a:lnTo>
                  <a:pt x="79" y="1498"/>
                </a:lnTo>
                <a:lnTo>
                  <a:pt x="753" y="1223"/>
                </a:lnTo>
                <a:lnTo>
                  <a:pt x="1048" y="1054"/>
                </a:lnTo>
                <a:lnTo>
                  <a:pt x="1122" y="1007"/>
                </a:lnTo>
                <a:lnTo>
                  <a:pt x="1164" y="974"/>
                </a:lnTo>
                <a:lnTo>
                  <a:pt x="1164" y="918"/>
                </a:lnTo>
                <a:lnTo>
                  <a:pt x="1637" y="734"/>
                </a:lnTo>
                <a:lnTo>
                  <a:pt x="1715" y="731"/>
                </a:lnTo>
                <a:lnTo>
                  <a:pt x="1787" y="725"/>
                </a:lnTo>
                <a:lnTo>
                  <a:pt x="1901" y="707"/>
                </a:lnTo>
                <a:lnTo>
                  <a:pt x="2015" y="678"/>
                </a:lnTo>
                <a:lnTo>
                  <a:pt x="2162" y="620"/>
                </a:lnTo>
                <a:lnTo>
                  <a:pt x="2069" y="578"/>
                </a:lnTo>
                <a:lnTo>
                  <a:pt x="2195" y="605"/>
                </a:lnTo>
                <a:lnTo>
                  <a:pt x="2276" y="578"/>
                </a:lnTo>
                <a:lnTo>
                  <a:pt x="2186" y="533"/>
                </a:lnTo>
                <a:lnTo>
                  <a:pt x="2309" y="560"/>
                </a:lnTo>
                <a:lnTo>
                  <a:pt x="2399" y="521"/>
                </a:lnTo>
                <a:lnTo>
                  <a:pt x="2315" y="470"/>
                </a:lnTo>
                <a:lnTo>
                  <a:pt x="2453" y="494"/>
                </a:lnTo>
                <a:lnTo>
                  <a:pt x="2619" y="430"/>
                </a:lnTo>
                <a:lnTo>
                  <a:pt x="2888" y="302"/>
                </a:lnTo>
                <a:lnTo>
                  <a:pt x="3099" y="182"/>
                </a:lnTo>
                <a:lnTo>
                  <a:pt x="3376" y="0"/>
                </a:lnTo>
                <a:lnTo>
                  <a:pt x="3016" y="144"/>
                </a:lnTo>
                <a:lnTo>
                  <a:pt x="2801" y="230"/>
                </a:lnTo>
                <a:lnTo>
                  <a:pt x="2619" y="302"/>
                </a:lnTo>
                <a:lnTo>
                  <a:pt x="2386" y="398"/>
                </a:lnTo>
                <a:lnTo>
                  <a:pt x="2146" y="478"/>
                </a:lnTo>
                <a:lnTo>
                  <a:pt x="1792" y="624"/>
                </a:lnTo>
                <a:lnTo>
                  <a:pt x="1601" y="710"/>
                </a:lnTo>
                <a:lnTo>
                  <a:pt x="1135" y="886"/>
                </a:lnTo>
                <a:lnTo>
                  <a:pt x="1098" y="871"/>
                </a:lnTo>
                <a:lnTo>
                  <a:pt x="993" y="871"/>
                </a:lnTo>
                <a:lnTo>
                  <a:pt x="450" y="1039"/>
                </a:lnTo>
                <a:lnTo>
                  <a:pt x="8" y="1214"/>
                </a:lnTo>
                <a:lnTo>
                  <a:pt x="27" y="1240"/>
                </a:lnTo>
                <a:lnTo>
                  <a:pt x="35" y="1237"/>
                </a:lnTo>
                <a:lnTo>
                  <a:pt x="10" y="1528"/>
                </a:lnTo>
                <a:lnTo>
                  <a:pt x="0" y="1525"/>
                </a:lnTo>
              </a:path>
            </a:pathLst>
          </a:custGeom>
          <a:solidFill>
            <a:srgbClr val="000000">
              <a:alpha val="50000"/>
            </a:srgbClr>
          </a:solidFill>
          <a:ln w="9525">
            <a:noFill/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ru-RU">
              <a:solidFill>
                <a:srgbClr val="FFCC66"/>
              </a:solidFill>
              <a:latin typeface="+mn-lt"/>
            </a:endParaRPr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296863" y="3022600"/>
            <a:ext cx="976312" cy="2828925"/>
            <a:chOff x="187" y="1904"/>
            <a:chExt cx="615" cy="1782"/>
          </a:xfrm>
        </p:grpSpPr>
        <p:grpSp>
          <p:nvGrpSpPr>
            <p:cNvPr id="5" name="Group 4"/>
            <p:cNvGrpSpPr>
              <a:grpSpLocks/>
            </p:cNvGrpSpPr>
            <p:nvPr/>
          </p:nvGrpSpPr>
          <p:grpSpPr bwMode="auto">
            <a:xfrm>
              <a:off x="187" y="3207"/>
              <a:ext cx="438" cy="479"/>
              <a:chOff x="187" y="3207"/>
              <a:chExt cx="438" cy="479"/>
            </a:xfrm>
          </p:grpSpPr>
          <p:sp>
            <p:nvSpPr>
              <p:cNvPr id="7" name="Oval 5"/>
              <p:cNvSpPr>
                <a:spLocks noChangeArrowheads="1"/>
              </p:cNvSpPr>
              <p:nvPr/>
            </p:nvSpPr>
            <p:spPr bwMode="auto">
              <a:xfrm>
                <a:off x="187" y="3544"/>
                <a:ext cx="435" cy="142"/>
              </a:xfrm>
              <a:prstGeom prst="ellipse">
                <a:avLst/>
              </a:pr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8" name="Oval 6"/>
              <p:cNvSpPr>
                <a:spLocks noChangeArrowheads="1"/>
              </p:cNvSpPr>
              <p:nvPr/>
            </p:nvSpPr>
            <p:spPr bwMode="auto">
              <a:xfrm>
                <a:off x="188" y="3534"/>
                <a:ext cx="437" cy="141"/>
              </a:xfrm>
              <a:prstGeom prst="ellipse">
                <a:avLst/>
              </a:prstGeom>
              <a:gradFill rotWithShape="0">
                <a:gsLst>
                  <a:gs pos="0">
                    <a:srgbClr val="000000"/>
                  </a:gs>
                  <a:gs pos="50000">
                    <a:schemeClr val="bg1"/>
                  </a:gs>
                  <a:gs pos="100000">
                    <a:srgbClr val="000000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9" name="Oval 7"/>
              <p:cNvSpPr>
                <a:spLocks noChangeArrowheads="1"/>
              </p:cNvSpPr>
              <p:nvPr/>
            </p:nvSpPr>
            <p:spPr bwMode="auto">
              <a:xfrm>
                <a:off x="275" y="3207"/>
                <a:ext cx="267" cy="8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0" name="Oval 8"/>
              <p:cNvSpPr>
                <a:spLocks noChangeArrowheads="1"/>
              </p:cNvSpPr>
              <p:nvPr/>
            </p:nvSpPr>
            <p:spPr bwMode="auto">
              <a:xfrm>
                <a:off x="277" y="3207"/>
                <a:ext cx="261" cy="70"/>
              </a:xfrm>
              <a:prstGeom prst="ellipse">
                <a:avLst/>
              </a:pr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1" name="AutoShape 9"/>
              <p:cNvSpPr>
                <a:spLocks noChangeArrowheads="1"/>
              </p:cNvSpPr>
              <p:nvPr/>
            </p:nvSpPr>
            <p:spPr bwMode="auto">
              <a:xfrm flipV="1">
                <a:off x="187" y="3253"/>
                <a:ext cx="438" cy="116"/>
              </a:xfrm>
              <a:custGeom>
                <a:avLst/>
                <a:gdLst>
                  <a:gd name="G0" fmla="+- 5399 0 0"/>
                  <a:gd name="G1" fmla="+- 21600 0 5399"/>
                  <a:gd name="G2" fmla="*/ 5399 1 2"/>
                  <a:gd name="G3" fmla="+- 21600 0 G2"/>
                  <a:gd name="G4" fmla="+/ 5399 21600 2"/>
                  <a:gd name="G5" fmla="+/ G1 0 2"/>
                  <a:gd name="G6" fmla="*/ 21600 21600 5399"/>
                  <a:gd name="G7" fmla="*/ G6 1 2"/>
                  <a:gd name="G8" fmla="+- 21600 0 G7"/>
                  <a:gd name="G9" fmla="*/ 21600 1 2"/>
                  <a:gd name="G10" fmla="+- 5399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399" y="21600"/>
                    </a:lnTo>
                    <a:lnTo>
                      <a:pt x="16201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2" name="Rectangle 10"/>
              <p:cNvSpPr>
                <a:spLocks noChangeArrowheads="1"/>
              </p:cNvSpPr>
              <p:nvPr/>
            </p:nvSpPr>
            <p:spPr bwMode="auto">
              <a:xfrm>
                <a:off x="187" y="3383"/>
                <a:ext cx="436" cy="233"/>
              </a:xfrm>
              <a:prstGeom prst="rect">
                <a:avLst/>
              </a:prstGeom>
              <a:gradFill rotWithShape="0">
                <a:gsLst>
                  <a:gs pos="0">
                    <a:srgbClr val="000000"/>
                  </a:gs>
                  <a:gs pos="50000">
                    <a:schemeClr val="bg1"/>
                  </a:gs>
                  <a:gs pos="100000">
                    <a:srgbClr val="000000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3" name="Oval 11"/>
              <p:cNvSpPr>
                <a:spLocks noChangeArrowheads="1"/>
              </p:cNvSpPr>
              <p:nvPr/>
            </p:nvSpPr>
            <p:spPr bwMode="auto">
              <a:xfrm>
                <a:off x="187" y="3329"/>
                <a:ext cx="436" cy="91"/>
              </a:xfrm>
              <a:prstGeom prst="ellipse">
                <a:avLst/>
              </a:pr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4" name="Freeform 12"/>
              <p:cNvSpPr>
                <a:spLocks/>
              </p:cNvSpPr>
              <p:nvPr/>
            </p:nvSpPr>
            <p:spPr bwMode="auto">
              <a:xfrm>
                <a:off x="216" y="3282"/>
                <a:ext cx="113" cy="393"/>
              </a:xfrm>
              <a:custGeom>
                <a:avLst/>
                <a:gdLst/>
                <a:ahLst/>
                <a:cxnLst>
                  <a:cxn ang="0">
                    <a:pos x="68" y="0"/>
                  </a:cxn>
                  <a:cxn ang="0">
                    <a:pos x="0" y="110"/>
                  </a:cxn>
                  <a:cxn ang="0">
                    <a:pos x="3" y="361"/>
                  </a:cxn>
                  <a:cxn ang="0">
                    <a:pos x="36" y="379"/>
                  </a:cxn>
                  <a:cxn ang="0">
                    <a:pos x="63" y="385"/>
                  </a:cxn>
                  <a:cxn ang="0">
                    <a:pos x="92" y="392"/>
                  </a:cxn>
                  <a:cxn ang="0">
                    <a:pos x="90" y="136"/>
                  </a:cxn>
                  <a:cxn ang="0">
                    <a:pos x="112" y="10"/>
                  </a:cxn>
                  <a:cxn ang="0">
                    <a:pos x="102" y="10"/>
                  </a:cxn>
                  <a:cxn ang="0">
                    <a:pos x="81" y="6"/>
                  </a:cxn>
                  <a:cxn ang="0">
                    <a:pos x="68" y="0"/>
                  </a:cxn>
                </a:cxnLst>
                <a:rect l="0" t="0" r="r" b="b"/>
                <a:pathLst>
                  <a:path w="113" h="393">
                    <a:moveTo>
                      <a:pt x="68" y="0"/>
                    </a:moveTo>
                    <a:lnTo>
                      <a:pt x="0" y="110"/>
                    </a:lnTo>
                    <a:lnTo>
                      <a:pt x="3" y="361"/>
                    </a:lnTo>
                    <a:lnTo>
                      <a:pt x="36" y="379"/>
                    </a:lnTo>
                    <a:lnTo>
                      <a:pt x="63" y="385"/>
                    </a:lnTo>
                    <a:lnTo>
                      <a:pt x="92" y="392"/>
                    </a:lnTo>
                    <a:lnTo>
                      <a:pt x="90" y="136"/>
                    </a:lnTo>
                    <a:lnTo>
                      <a:pt x="112" y="10"/>
                    </a:lnTo>
                    <a:lnTo>
                      <a:pt x="102" y="10"/>
                    </a:lnTo>
                    <a:lnTo>
                      <a:pt x="81" y="6"/>
                    </a:lnTo>
                    <a:lnTo>
                      <a:pt x="68" y="0"/>
                    </a:lnTo>
                  </a:path>
                </a:pathLst>
              </a:custGeom>
              <a:gradFill rotWithShape="0">
                <a:gsLst>
                  <a:gs pos="0">
                    <a:srgbClr val="590000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5" name="Oval 13"/>
              <p:cNvSpPr>
                <a:spLocks noChangeArrowheads="1"/>
              </p:cNvSpPr>
              <p:nvPr/>
            </p:nvSpPr>
            <p:spPr bwMode="auto">
              <a:xfrm>
                <a:off x="297" y="3221"/>
                <a:ext cx="222" cy="45"/>
              </a:xfrm>
              <a:prstGeom prst="ellipse">
                <a:avLst/>
              </a:pr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6" name="Oval 14"/>
              <p:cNvSpPr>
                <a:spLocks noChangeArrowheads="1"/>
              </p:cNvSpPr>
              <p:nvPr/>
            </p:nvSpPr>
            <p:spPr bwMode="auto">
              <a:xfrm>
                <a:off x="192" y="3332"/>
                <a:ext cx="418" cy="86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7" name="Freeform 15"/>
              <p:cNvSpPr>
                <a:spLocks/>
              </p:cNvSpPr>
              <p:nvPr/>
            </p:nvSpPr>
            <p:spPr bwMode="auto">
              <a:xfrm>
                <a:off x="232" y="3283"/>
                <a:ext cx="67" cy="369"/>
              </a:xfrm>
              <a:custGeom>
                <a:avLst/>
                <a:gdLst/>
                <a:ahLst/>
                <a:cxnLst>
                  <a:cxn ang="0">
                    <a:pos x="0" y="133"/>
                  </a:cxn>
                  <a:cxn ang="0">
                    <a:pos x="0" y="357"/>
                  </a:cxn>
                  <a:cxn ang="0">
                    <a:pos x="20" y="368"/>
                  </a:cxn>
                  <a:cxn ang="0">
                    <a:pos x="20" y="141"/>
                  </a:cxn>
                  <a:cxn ang="0">
                    <a:pos x="20" y="125"/>
                  </a:cxn>
                  <a:cxn ang="0">
                    <a:pos x="29" y="111"/>
                  </a:cxn>
                  <a:cxn ang="0">
                    <a:pos x="66" y="4"/>
                  </a:cxn>
                  <a:cxn ang="0">
                    <a:pos x="59" y="0"/>
                  </a:cxn>
                  <a:cxn ang="0">
                    <a:pos x="8" y="113"/>
                  </a:cxn>
                  <a:cxn ang="0">
                    <a:pos x="0" y="133"/>
                  </a:cxn>
                </a:cxnLst>
                <a:rect l="0" t="0" r="r" b="b"/>
                <a:pathLst>
                  <a:path w="67" h="369">
                    <a:moveTo>
                      <a:pt x="0" y="133"/>
                    </a:moveTo>
                    <a:lnTo>
                      <a:pt x="0" y="357"/>
                    </a:lnTo>
                    <a:lnTo>
                      <a:pt x="20" y="368"/>
                    </a:lnTo>
                    <a:lnTo>
                      <a:pt x="20" y="141"/>
                    </a:lnTo>
                    <a:lnTo>
                      <a:pt x="20" y="125"/>
                    </a:lnTo>
                    <a:lnTo>
                      <a:pt x="29" y="111"/>
                    </a:lnTo>
                    <a:lnTo>
                      <a:pt x="66" y="4"/>
                    </a:lnTo>
                    <a:lnTo>
                      <a:pt x="59" y="0"/>
                    </a:lnTo>
                    <a:lnTo>
                      <a:pt x="8" y="113"/>
                    </a:lnTo>
                    <a:lnTo>
                      <a:pt x="0" y="133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8" name="Freeform 16"/>
              <p:cNvSpPr>
                <a:spLocks/>
              </p:cNvSpPr>
              <p:nvPr/>
            </p:nvSpPr>
            <p:spPr bwMode="auto">
              <a:xfrm>
                <a:off x="521" y="3275"/>
                <a:ext cx="99" cy="363"/>
              </a:xfrm>
              <a:custGeom>
                <a:avLst/>
                <a:gdLst/>
                <a:ahLst/>
                <a:cxnLst>
                  <a:cxn ang="0">
                    <a:pos x="98" y="102"/>
                  </a:cxn>
                  <a:cxn ang="0">
                    <a:pos x="98" y="348"/>
                  </a:cxn>
                  <a:cxn ang="0">
                    <a:pos x="81" y="362"/>
                  </a:cxn>
                  <a:cxn ang="0">
                    <a:pos x="81" y="106"/>
                  </a:cxn>
                  <a:cxn ang="0">
                    <a:pos x="0" y="4"/>
                  </a:cxn>
                  <a:cxn ang="0">
                    <a:pos x="7" y="0"/>
                  </a:cxn>
                  <a:cxn ang="0">
                    <a:pos x="98" y="102"/>
                  </a:cxn>
                </a:cxnLst>
                <a:rect l="0" t="0" r="r" b="b"/>
                <a:pathLst>
                  <a:path w="99" h="363">
                    <a:moveTo>
                      <a:pt x="98" y="102"/>
                    </a:moveTo>
                    <a:lnTo>
                      <a:pt x="98" y="348"/>
                    </a:lnTo>
                    <a:lnTo>
                      <a:pt x="81" y="362"/>
                    </a:lnTo>
                    <a:lnTo>
                      <a:pt x="81" y="106"/>
                    </a:lnTo>
                    <a:lnTo>
                      <a:pt x="0" y="4"/>
                    </a:lnTo>
                    <a:lnTo>
                      <a:pt x="7" y="0"/>
                    </a:lnTo>
                    <a:lnTo>
                      <a:pt x="98" y="102"/>
                    </a:ln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9" name="Freeform 17"/>
              <p:cNvSpPr>
                <a:spLocks/>
              </p:cNvSpPr>
              <p:nvPr/>
            </p:nvSpPr>
            <p:spPr bwMode="auto">
              <a:xfrm>
                <a:off x="441" y="3215"/>
                <a:ext cx="74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4" y="4"/>
                  </a:cxn>
                  <a:cxn ang="0">
                    <a:pos x="56" y="10"/>
                  </a:cxn>
                  <a:cxn ang="0">
                    <a:pos x="73" y="16"/>
                  </a:cxn>
                  <a:cxn ang="0">
                    <a:pos x="67" y="22"/>
                  </a:cxn>
                  <a:cxn ang="0">
                    <a:pos x="51" y="14"/>
                  </a:cxn>
                  <a:cxn ang="0">
                    <a:pos x="27" y="8"/>
                  </a:cxn>
                  <a:cxn ang="0">
                    <a:pos x="3" y="8"/>
                  </a:cxn>
                  <a:cxn ang="0">
                    <a:pos x="0" y="0"/>
                  </a:cxn>
                </a:cxnLst>
                <a:rect l="0" t="0" r="r" b="b"/>
                <a:pathLst>
                  <a:path w="74" h="23">
                    <a:moveTo>
                      <a:pt x="0" y="0"/>
                    </a:moveTo>
                    <a:lnTo>
                      <a:pt x="34" y="4"/>
                    </a:lnTo>
                    <a:lnTo>
                      <a:pt x="56" y="10"/>
                    </a:lnTo>
                    <a:lnTo>
                      <a:pt x="73" y="16"/>
                    </a:lnTo>
                    <a:lnTo>
                      <a:pt x="67" y="22"/>
                    </a:lnTo>
                    <a:lnTo>
                      <a:pt x="51" y="14"/>
                    </a:lnTo>
                    <a:lnTo>
                      <a:pt x="27" y="8"/>
                    </a:lnTo>
                    <a:lnTo>
                      <a:pt x="3" y="8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0" name="Freeform 18"/>
              <p:cNvSpPr>
                <a:spLocks/>
              </p:cNvSpPr>
              <p:nvPr/>
            </p:nvSpPr>
            <p:spPr bwMode="auto">
              <a:xfrm>
                <a:off x="492" y="3327"/>
                <a:ext cx="74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4" y="4"/>
                  </a:cxn>
                  <a:cxn ang="0">
                    <a:pos x="56" y="10"/>
                  </a:cxn>
                  <a:cxn ang="0">
                    <a:pos x="73" y="16"/>
                  </a:cxn>
                  <a:cxn ang="0">
                    <a:pos x="67" y="22"/>
                  </a:cxn>
                  <a:cxn ang="0">
                    <a:pos x="51" y="14"/>
                  </a:cxn>
                  <a:cxn ang="0">
                    <a:pos x="27" y="8"/>
                  </a:cxn>
                  <a:cxn ang="0">
                    <a:pos x="3" y="8"/>
                  </a:cxn>
                  <a:cxn ang="0">
                    <a:pos x="0" y="0"/>
                  </a:cxn>
                </a:cxnLst>
                <a:rect l="0" t="0" r="r" b="b"/>
                <a:pathLst>
                  <a:path w="74" h="23">
                    <a:moveTo>
                      <a:pt x="0" y="0"/>
                    </a:moveTo>
                    <a:lnTo>
                      <a:pt x="34" y="4"/>
                    </a:lnTo>
                    <a:lnTo>
                      <a:pt x="56" y="10"/>
                    </a:lnTo>
                    <a:lnTo>
                      <a:pt x="73" y="16"/>
                    </a:lnTo>
                    <a:lnTo>
                      <a:pt x="67" y="22"/>
                    </a:lnTo>
                    <a:lnTo>
                      <a:pt x="51" y="14"/>
                    </a:lnTo>
                    <a:lnTo>
                      <a:pt x="27" y="8"/>
                    </a:lnTo>
                    <a:lnTo>
                      <a:pt x="3" y="8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1" name="Freeform 19"/>
              <p:cNvSpPr>
                <a:spLocks/>
              </p:cNvSpPr>
              <p:nvPr/>
            </p:nvSpPr>
            <p:spPr bwMode="auto">
              <a:xfrm>
                <a:off x="286" y="3250"/>
                <a:ext cx="73" cy="23"/>
              </a:xfrm>
              <a:custGeom>
                <a:avLst/>
                <a:gdLst/>
                <a:ahLst/>
                <a:cxnLst>
                  <a:cxn ang="0">
                    <a:pos x="72" y="22"/>
                  </a:cxn>
                  <a:cxn ang="0">
                    <a:pos x="37" y="18"/>
                  </a:cxn>
                  <a:cxn ang="0">
                    <a:pos x="16" y="12"/>
                  </a:cxn>
                  <a:cxn ang="0">
                    <a:pos x="0" y="6"/>
                  </a:cxn>
                  <a:cxn ang="0">
                    <a:pos x="5" y="0"/>
                  </a:cxn>
                  <a:cxn ang="0">
                    <a:pos x="21" y="8"/>
                  </a:cxn>
                  <a:cxn ang="0">
                    <a:pos x="45" y="14"/>
                  </a:cxn>
                  <a:cxn ang="0">
                    <a:pos x="68" y="14"/>
                  </a:cxn>
                  <a:cxn ang="0">
                    <a:pos x="72" y="22"/>
                  </a:cxn>
                </a:cxnLst>
                <a:rect l="0" t="0" r="r" b="b"/>
                <a:pathLst>
                  <a:path w="73" h="23">
                    <a:moveTo>
                      <a:pt x="72" y="22"/>
                    </a:moveTo>
                    <a:lnTo>
                      <a:pt x="37" y="18"/>
                    </a:lnTo>
                    <a:lnTo>
                      <a:pt x="16" y="12"/>
                    </a:lnTo>
                    <a:lnTo>
                      <a:pt x="0" y="6"/>
                    </a:lnTo>
                    <a:lnTo>
                      <a:pt x="5" y="0"/>
                    </a:lnTo>
                    <a:lnTo>
                      <a:pt x="21" y="8"/>
                    </a:lnTo>
                    <a:lnTo>
                      <a:pt x="45" y="14"/>
                    </a:lnTo>
                    <a:lnTo>
                      <a:pt x="68" y="14"/>
                    </a:lnTo>
                    <a:lnTo>
                      <a:pt x="72" y="22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2" name="Freeform 20"/>
              <p:cNvSpPr>
                <a:spLocks/>
              </p:cNvSpPr>
              <p:nvPr/>
            </p:nvSpPr>
            <p:spPr bwMode="auto">
              <a:xfrm>
                <a:off x="338" y="3284"/>
                <a:ext cx="81" cy="118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80" y="4"/>
                  </a:cxn>
                  <a:cxn ang="0">
                    <a:pos x="65" y="40"/>
                  </a:cxn>
                  <a:cxn ang="0">
                    <a:pos x="58" y="62"/>
                  </a:cxn>
                  <a:cxn ang="0">
                    <a:pos x="47" y="82"/>
                  </a:cxn>
                  <a:cxn ang="0">
                    <a:pos x="40" y="105"/>
                  </a:cxn>
                  <a:cxn ang="0">
                    <a:pos x="37" y="117"/>
                  </a:cxn>
                  <a:cxn ang="0">
                    <a:pos x="16" y="114"/>
                  </a:cxn>
                  <a:cxn ang="0">
                    <a:pos x="0" y="108"/>
                  </a:cxn>
                  <a:cxn ang="0">
                    <a:pos x="7" y="84"/>
                  </a:cxn>
                  <a:cxn ang="0">
                    <a:pos x="25" y="60"/>
                  </a:cxn>
                  <a:cxn ang="0">
                    <a:pos x="29" y="40"/>
                  </a:cxn>
                  <a:cxn ang="0">
                    <a:pos x="36" y="20"/>
                  </a:cxn>
                  <a:cxn ang="0">
                    <a:pos x="40" y="0"/>
                  </a:cxn>
                </a:cxnLst>
                <a:rect l="0" t="0" r="r" b="b"/>
                <a:pathLst>
                  <a:path w="81" h="118">
                    <a:moveTo>
                      <a:pt x="40" y="0"/>
                    </a:moveTo>
                    <a:lnTo>
                      <a:pt x="80" y="4"/>
                    </a:lnTo>
                    <a:lnTo>
                      <a:pt x="65" y="40"/>
                    </a:lnTo>
                    <a:lnTo>
                      <a:pt x="58" y="62"/>
                    </a:lnTo>
                    <a:lnTo>
                      <a:pt x="47" y="82"/>
                    </a:lnTo>
                    <a:lnTo>
                      <a:pt x="40" y="105"/>
                    </a:lnTo>
                    <a:lnTo>
                      <a:pt x="37" y="117"/>
                    </a:lnTo>
                    <a:lnTo>
                      <a:pt x="16" y="114"/>
                    </a:lnTo>
                    <a:lnTo>
                      <a:pt x="0" y="108"/>
                    </a:lnTo>
                    <a:lnTo>
                      <a:pt x="7" y="84"/>
                    </a:lnTo>
                    <a:lnTo>
                      <a:pt x="25" y="60"/>
                    </a:lnTo>
                    <a:lnTo>
                      <a:pt x="29" y="40"/>
                    </a:lnTo>
                    <a:lnTo>
                      <a:pt x="36" y="20"/>
                    </a:lnTo>
                    <a:lnTo>
                      <a:pt x="40" y="0"/>
                    </a:lnTo>
                  </a:path>
                </a:pathLst>
              </a:custGeom>
              <a:gradFill rotWithShape="0">
                <a:gsLst>
                  <a:gs pos="0">
                    <a:srgbClr val="B36666"/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3" name="Freeform 21"/>
              <p:cNvSpPr>
                <a:spLocks/>
              </p:cNvSpPr>
              <p:nvPr/>
            </p:nvSpPr>
            <p:spPr bwMode="auto">
              <a:xfrm>
                <a:off x="282" y="3265"/>
                <a:ext cx="261" cy="3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5" y="10"/>
                  </a:cxn>
                  <a:cxn ang="0">
                    <a:pos x="66" y="18"/>
                  </a:cxn>
                  <a:cxn ang="0">
                    <a:pos x="122" y="19"/>
                  </a:cxn>
                  <a:cxn ang="0">
                    <a:pos x="177" y="19"/>
                  </a:cxn>
                  <a:cxn ang="0">
                    <a:pos x="218" y="12"/>
                  </a:cxn>
                  <a:cxn ang="0">
                    <a:pos x="240" y="6"/>
                  </a:cxn>
                  <a:cxn ang="0">
                    <a:pos x="248" y="0"/>
                  </a:cxn>
                  <a:cxn ang="0">
                    <a:pos x="260" y="15"/>
                  </a:cxn>
                  <a:cxn ang="0">
                    <a:pos x="221" y="28"/>
                  </a:cxn>
                  <a:cxn ang="0">
                    <a:pos x="164" y="34"/>
                  </a:cxn>
                  <a:cxn ang="0">
                    <a:pos x="98" y="33"/>
                  </a:cxn>
                  <a:cxn ang="0">
                    <a:pos x="39" y="24"/>
                  </a:cxn>
                  <a:cxn ang="0">
                    <a:pos x="5" y="9"/>
                  </a:cxn>
                  <a:cxn ang="0">
                    <a:pos x="0" y="0"/>
                  </a:cxn>
                </a:cxnLst>
                <a:rect l="0" t="0" r="r" b="b"/>
                <a:pathLst>
                  <a:path w="261" h="35">
                    <a:moveTo>
                      <a:pt x="0" y="0"/>
                    </a:moveTo>
                    <a:lnTo>
                      <a:pt x="25" y="10"/>
                    </a:lnTo>
                    <a:lnTo>
                      <a:pt x="66" y="18"/>
                    </a:lnTo>
                    <a:lnTo>
                      <a:pt x="122" y="19"/>
                    </a:lnTo>
                    <a:lnTo>
                      <a:pt x="177" y="19"/>
                    </a:lnTo>
                    <a:lnTo>
                      <a:pt x="218" y="12"/>
                    </a:lnTo>
                    <a:lnTo>
                      <a:pt x="240" y="6"/>
                    </a:lnTo>
                    <a:lnTo>
                      <a:pt x="248" y="0"/>
                    </a:lnTo>
                    <a:lnTo>
                      <a:pt x="260" y="15"/>
                    </a:lnTo>
                    <a:lnTo>
                      <a:pt x="221" y="28"/>
                    </a:lnTo>
                    <a:lnTo>
                      <a:pt x="164" y="34"/>
                    </a:lnTo>
                    <a:lnTo>
                      <a:pt x="98" y="33"/>
                    </a:lnTo>
                    <a:lnTo>
                      <a:pt x="39" y="24"/>
                    </a:lnTo>
                    <a:lnTo>
                      <a:pt x="5" y="9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bg2">
                  <a:alpha val="50000"/>
                </a:schemeClr>
              </a:soli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</p:grpSp>
        <p:sp>
          <p:nvSpPr>
            <p:cNvPr id="6" name="Freeform 22"/>
            <p:cNvSpPr>
              <a:spLocks/>
            </p:cNvSpPr>
            <p:nvPr/>
          </p:nvSpPr>
          <p:spPr bwMode="auto">
            <a:xfrm>
              <a:off x="379" y="1904"/>
              <a:ext cx="423" cy="1366"/>
            </a:xfrm>
            <a:custGeom>
              <a:avLst/>
              <a:gdLst/>
              <a:ahLst/>
              <a:cxnLst>
                <a:cxn ang="0">
                  <a:pos x="356" y="64"/>
                </a:cxn>
                <a:cxn ang="0">
                  <a:pos x="326" y="163"/>
                </a:cxn>
                <a:cxn ang="0">
                  <a:pos x="292" y="293"/>
                </a:cxn>
                <a:cxn ang="0">
                  <a:pos x="258" y="417"/>
                </a:cxn>
                <a:cxn ang="0">
                  <a:pos x="219" y="585"/>
                </a:cxn>
                <a:cxn ang="0">
                  <a:pos x="168" y="775"/>
                </a:cxn>
                <a:cxn ang="0">
                  <a:pos x="126" y="952"/>
                </a:cxn>
                <a:cxn ang="0">
                  <a:pos x="89" y="1085"/>
                </a:cxn>
                <a:cxn ang="0">
                  <a:pos x="0" y="1362"/>
                </a:cxn>
                <a:cxn ang="0">
                  <a:pos x="29" y="1365"/>
                </a:cxn>
                <a:cxn ang="0">
                  <a:pos x="132" y="1061"/>
                </a:cxn>
                <a:cxn ang="0">
                  <a:pos x="223" y="957"/>
                </a:cxn>
                <a:cxn ang="0">
                  <a:pos x="271" y="866"/>
                </a:cxn>
                <a:cxn ang="0">
                  <a:pos x="308" y="798"/>
                </a:cxn>
                <a:cxn ang="0">
                  <a:pos x="214" y="790"/>
                </a:cxn>
                <a:cxn ang="0">
                  <a:pos x="311" y="782"/>
                </a:cxn>
                <a:cxn ang="0">
                  <a:pos x="325" y="751"/>
                </a:cxn>
                <a:cxn ang="0">
                  <a:pos x="231" y="742"/>
                </a:cxn>
                <a:cxn ang="0">
                  <a:pos x="329" y="738"/>
                </a:cxn>
                <a:cxn ang="0">
                  <a:pos x="344" y="690"/>
                </a:cxn>
                <a:cxn ang="0">
                  <a:pos x="240" y="690"/>
                </a:cxn>
                <a:cxn ang="0">
                  <a:pos x="351" y="664"/>
                </a:cxn>
                <a:cxn ang="0">
                  <a:pos x="387" y="486"/>
                </a:cxn>
                <a:cxn ang="0">
                  <a:pos x="411" y="322"/>
                </a:cxn>
                <a:cxn ang="0">
                  <a:pos x="422" y="197"/>
                </a:cxn>
                <a:cxn ang="0">
                  <a:pos x="422" y="119"/>
                </a:cxn>
                <a:cxn ang="0">
                  <a:pos x="408" y="68"/>
                </a:cxn>
                <a:cxn ang="0">
                  <a:pos x="381" y="0"/>
                </a:cxn>
                <a:cxn ang="0">
                  <a:pos x="356" y="64"/>
                </a:cxn>
              </a:cxnLst>
              <a:rect l="0" t="0" r="r" b="b"/>
              <a:pathLst>
                <a:path w="423" h="1366">
                  <a:moveTo>
                    <a:pt x="356" y="64"/>
                  </a:moveTo>
                  <a:lnTo>
                    <a:pt x="326" y="163"/>
                  </a:lnTo>
                  <a:lnTo>
                    <a:pt x="292" y="293"/>
                  </a:lnTo>
                  <a:lnTo>
                    <a:pt x="258" y="417"/>
                  </a:lnTo>
                  <a:lnTo>
                    <a:pt x="219" y="585"/>
                  </a:lnTo>
                  <a:lnTo>
                    <a:pt x="168" y="775"/>
                  </a:lnTo>
                  <a:lnTo>
                    <a:pt x="126" y="952"/>
                  </a:lnTo>
                  <a:lnTo>
                    <a:pt x="89" y="1085"/>
                  </a:lnTo>
                  <a:lnTo>
                    <a:pt x="0" y="1362"/>
                  </a:lnTo>
                  <a:lnTo>
                    <a:pt x="29" y="1365"/>
                  </a:lnTo>
                  <a:lnTo>
                    <a:pt x="132" y="1061"/>
                  </a:lnTo>
                  <a:lnTo>
                    <a:pt x="223" y="957"/>
                  </a:lnTo>
                  <a:lnTo>
                    <a:pt x="271" y="866"/>
                  </a:lnTo>
                  <a:lnTo>
                    <a:pt x="308" y="798"/>
                  </a:lnTo>
                  <a:lnTo>
                    <a:pt x="214" y="790"/>
                  </a:lnTo>
                  <a:lnTo>
                    <a:pt x="311" y="782"/>
                  </a:lnTo>
                  <a:lnTo>
                    <a:pt x="325" y="751"/>
                  </a:lnTo>
                  <a:lnTo>
                    <a:pt x="231" y="742"/>
                  </a:lnTo>
                  <a:lnTo>
                    <a:pt x="329" y="738"/>
                  </a:lnTo>
                  <a:lnTo>
                    <a:pt x="344" y="690"/>
                  </a:lnTo>
                  <a:lnTo>
                    <a:pt x="240" y="690"/>
                  </a:lnTo>
                  <a:lnTo>
                    <a:pt x="351" y="664"/>
                  </a:lnTo>
                  <a:lnTo>
                    <a:pt x="387" y="486"/>
                  </a:lnTo>
                  <a:lnTo>
                    <a:pt x="411" y="322"/>
                  </a:lnTo>
                  <a:lnTo>
                    <a:pt x="422" y="197"/>
                  </a:lnTo>
                  <a:lnTo>
                    <a:pt x="422" y="119"/>
                  </a:lnTo>
                  <a:lnTo>
                    <a:pt x="408" y="68"/>
                  </a:lnTo>
                  <a:lnTo>
                    <a:pt x="381" y="0"/>
                  </a:lnTo>
                  <a:lnTo>
                    <a:pt x="356" y="6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8D1919"/>
                </a:gs>
              </a:gsLst>
              <a:lin ang="2700000" scaled="1"/>
            </a:gradFill>
            <a:ln w="9525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CC66"/>
                </a:solidFill>
                <a:latin typeface="+mn-lt"/>
              </a:endParaRPr>
            </a:p>
          </p:txBody>
        </p:sp>
      </p:grpSp>
      <p:sp>
        <p:nvSpPr>
          <p:cNvPr id="24" name="Freeform 23"/>
          <p:cNvSpPr>
            <a:spLocks/>
          </p:cNvSpPr>
          <p:nvPr/>
        </p:nvSpPr>
        <p:spPr bwMode="auto">
          <a:xfrm>
            <a:off x="600075" y="3163888"/>
            <a:ext cx="560388" cy="2022475"/>
          </a:xfrm>
          <a:custGeom>
            <a:avLst/>
            <a:gdLst/>
            <a:ahLst/>
            <a:cxnLst>
              <a:cxn ang="0">
                <a:pos x="0" y="1272"/>
              </a:cxn>
              <a:cxn ang="0">
                <a:pos x="352" y="0"/>
              </a:cxn>
              <a:cxn ang="0">
                <a:pos x="26" y="1273"/>
              </a:cxn>
              <a:cxn ang="0">
                <a:pos x="0" y="1272"/>
              </a:cxn>
            </a:cxnLst>
            <a:rect l="0" t="0" r="r" b="b"/>
            <a:pathLst>
              <a:path w="353" h="1274">
                <a:moveTo>
                  <a:pt x="0" y="1272"/>
                </a:moveTo>
                <a:lnTo>
                  <a:pt x="352" y="0"/>
                </a:lnTo>
                <a:lnTo>
                  <a:pt x="26" y="1273"/>
                </a:lnTo>
                <a:lnTo>
                  <a:pt x="0" y="1272"/>
                </a:lnTo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rgbClr val="FFFFFF"/>
              </a:gs>
            </a:gsLst>
            <a:lin ang="2700000" scaled="1"/>
          </a:gradFill>
          <a:ln w="9525">
            <a:noFill/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ru-RU">
              <a:solidFill>
                <a:srgbClr val="FFCC66"/>
              </a:solidFill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25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/>
            </a:lvl1pPr>
          </a:lstStyle>
          <a:p>
            <a:pPr>
              <a:defRPr/>
            </a:pPr>
            <a:fld id="{1CDB151B-6E64-4F88-A352-738CC50C4B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>
            <a:spLocks/>
          </p:cNvSpPr>
          <p:nvPr/>
        </p:nvSpPr>
        <p:spPr bwMode="auto">
          <a:xfrm>
            <a:off x="901700" y="3378200"/>
            <a:ext cx="5359400" cy="2425700"/>
          </a:xfrm>
          <a:custGeom>
            <a:avLst/>
            <a:gdLst/>
            <a:ahLst/>
            <a:cxnLst>
              <a:cxn ang="0">
                <a:pos x="0" y="1525"/>
              </a:cxn>
              <a:cxn ang="0">
                <a:pos x="79" y="1498"/>
              </a:cxn>
              <a:cxn ang="0">
                <a:pos x="753" y="1223"/>
              </a:cxn>
              <a:cxn ang="0">
                <a:pos x="1048" y="1054"/>
              </a:cxn>
              <a:cxn ang="0">
                <a:pos x="1122" y="1007"/>
              </a:cxn>
              <a:cxn ang="0">
                <a:pos x="1164" y="974"/>
              </a:cxn>
              <a:cxn ang="0">
                <a:pos x="1164" y="918"/>
              </a:cxn>
              <a:cxn ang="0">
                <a:pos x="1637" y="734"/>
              </a:cxn>
              <a:cxn ang="0">
                <a:pos x="1715" y="731"/>
              </a:cxn>
              <a:cxn ang="0">
                <a:pos x="1787" y="725"/>
              </a:cxn>
              <a:cxn ang="0">
                <a:pos x="1901" y="707"/>
              </a:cxn>
              <a:cxn ang="0">
                <a:pos x="2015" y="678"/>
              </a:cxn>
              <a:cxn ang="0">
                <a:pos x="2162" y="620"/>
              </a:cxn>
              <a:cxn ang="0">
                <a:pos x="2069" y="578"/>
              </a:cxn>
              <a:cxn ang="0">
                <a:pos x="2195" y="605"/>
              </a:cxn>
              <a:cxn ang="0">
                <a:pos x="2276" y="578"/>
              </a:cxn>
              <a:cxn ang="0">
                <a:pos x="2186" y="533"/>
              </a:cxn>
              <a:cxn ang="0">
                <a:pos x="2309" y="560"/>
              </a:cxn>
              <a:cxn ang="0">
                <a:pos x="2399" y="521"/>
              </a:cxn>
              <a:cxn ang="0">
                <a:pos x="2315" y="470"/>
              </a:cxn>
              <a:cxn ang="0">
                <a:pos x="2453" y="494"/>
              </a:cxn>
              <a:cxn ang="0">
                <a:pos x="2619" y="430"/>
              </a:cxn>
              <a:cxn ang="0">
                <a:pos x="2888" y="302"/>
              </a:cxn>
              <a:cxn ang="0">
                <a:pos x="3099" y="182"/>
              </a:cxn>
              <a:cxn ang="0">
                <a:pos x="3376" y="0"/>
              </a:cxn>
              <a:cxn ang="0">
                <a:pos x="3016" y="144"/>
              </a:cxn>
              <a:cxn ang="0">
                <a:pos x="2801" y="230"/>
              </a:cxn>
              <a:cxn ang="0">
                <a:pos x="2619" y="302"/>
              </a:cxn>
              <a:cxn ang="0">
                <a:pos x="2386" y="398"/>
              </a:cxn>
              <a:cxn ang="0">
                <a:pos x="2146" y="478"/>
              </a:cxn>
              <a:cxn ang="0">
                <a:pos x="1792" y="624"/>
              </a:cxn>
              <a:cxn ang="0">
                <a:pos x="1601" y="710"/>
              </a:cxn>
              <a:cxn ang="0">
                <a:pos x="1135" y="886"/>
              </a:cxn>
              <a:cxn ang="0">
                <a:pos x="1098" y="871"/>
              </a:cxn>
              <a:cxn ang="0">
                <a:pos x="993" y="871"/>
              </a:cxn>
              <a:cxn ang="0">
                <a:pos x="450" y="1039"/>
              </a:cxn>
              <a:cxn ang="0">
                <a:pos x="8" y="1214"/>
              </a:cxn>
              <a:cxn ang="0">
                <a:pos x="27" y="1240"/>
              </a:cxn>
              <a:cxn ang="0">
                <a:pos x="35" y="1237"/>
              </a:cxn>
              <a:cxn ang="0">
                <a:pos x="10" y="1528"/>
              </a:cxn>
              <a:cxn ang="0">
                <a:pos x="0" y="1525"/>
              </a:cxn>
            </a:cxnLst>
            <a:rect l="0" t="0" r="r" b="b"/>
            <a:pathLst>
              <a:path w="3376" h="1528">
                <a:moveTo>
                  <a:pt x="0" y="1525"/>
                </a:moveTo>
                <a:lnTo>
                  <a:pt x="79" y="1498"/>
                </a:lnTo>
                <a:lnTo>
                  <a:pt x="753" y="1223"/>
                </a:lnTo>
                <a:lnTo>
                  <a:pt x="1048" y="1054"/>
                </a:lnTo>
                <a:lnTo>
                  <a:pt x="1122" y="1007"/>
                </a:lnTo>
                <a:lnTo>
                  <a:pt x="1164" y="974"/>
                </a:lnTo>
                <a:lnTo>
                  <a:pt x="1164" y="918"/>
                </a:lnTo>
                <a:lnTo>
                  <a:pt x="1637" y="734"/>
                </a:lnTo>
                <a:lnTo>
                  <a:pt x="1715" y="731"/>
                </a:lnTo>
                <a:lnTo>
                  <a:pt x="1787" y="725"/>
                </a:lnTo>
                <a:lnTo>
                  <a:pt x="1901" y="707"/>
                </a:lnTo>
                <a:lnTo>
                  <a:pt x="2015" y="678"/>
                </a:lnTo>
                <a:lnTo>
                  <a:pt x="2162" y="620"/>
                </a:lnTo>
                <a:lnTo>
                  <a:pt x="2069" y="578"/>
                </a:lnTo>
                <a:lnTo>
                  <a:pt x="2195" y="605"/>
                </a:lnTo>
                <a:lnTo>
                  <a:pt x="2276" y="578"/>
                </a:lnTo>
                <a:lnTo>
                  <a:pt x="2186" y="533"/>
                </a:lnTo>
                <a:lnTo>
                  <a:pt x="2309" y="560"/>
                </a:lnTo>
                <a:lnTo>
                  <a:pt x="2399" y="521"/>
                </a:lnTo>
                <a:lnTo>
                  <a:pt x="2315" y="470"/>
                </a:lnTo>
                <a:lnTo>
                  <a:pt x="2453" y="494"/>
                </a:lnTo>
                <a:lnTo>
                  <a:pt x="2619" y="430"/>
                </a:lnTo>
                <a:lnTo>
                  <a:pt x="2888" y="302"/>
                </a:lnTo>
                <a:lnTo>
                  <a:pt x="3099" y="182"/>
                </a:lnTo>
                <a:lnTo>
                  <a:pt x="3376" y="0"/>
                </a:lnTo>
                <a:lnTo>
                  <a:pt x="3016" y="144"/>
                </a:lnTo>
                <a:lnTo>
                  <a:pt x="2801" y="230"/>
                </a:lnTo>
                <a:lnTo>
                  <a:pt x="2619" y="302"/>
                </a:lnTo>
                <a:lnTo>
                  <a:pt x="2386" y="398"/>
                </a:lnTo>
                <a:lnTo>
                  <a:pt x="2146" y="478"/>
                </a:lnTo>
                <a:lnTo>
                  <a:pt x="1792" y="624"/>
                </a:lnTo>
                <a:lnTo>
                  <a:pt x="1601" y="710"/>
                </a:lnTo>
                <a:lnTo>
                  <a:pt x="1135" y="886"/>
                </a:lnTo>
                <a:lnTo>
                  <a:pt x="1098" y="871"/>
                </a:lnTo>
                <a:lnTo>
                  <a:pt x="993" y="871"/>
                </a:lnTo>
                <a:lnTo>
                  <a:pt x="450" y="1039"/>
                </a:lnTo>
                <a:lnTo>
                  <a:pt x="8" y="1214"/>
                </a:lnTo>
                <a:lnTo>
                  <a:pt x="27" y="1240"/>
                </a:lnTo>
                <a:lnTo>
                  <a:pt x="35" y="1237"/>
                </a:lnTo>
                <a:lnTo>
                  <a:pt x="10" y="1528"/>
                </a:lnTo>
                <a:lnTo>
                  <a:pt x="0" y="1525"/>
                </a:lnTo>
              </a:path>
            </a:pathLst>
          </a:custGeom>
          <a:solidFill>
            <a:srgbClr val="000000">
              <a:alpha val="50000"/>
            </a:srgbClr>
          </a:solidFill>
          <a:ln w="9525">
            <a:noFill/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ru-RU">
              <a:solidFill>
                <a:srgbClr val="FFCC66"/>
              </a:solidFill>
              <a:latin typeface="+mn-lt"/>
            </a:endParaRPr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296863" y="3022600"/>
            <a:ext cx="976312" cy="2828925"/>
            <a:chOff x="187" y="1904"/>
            <a:chExt cx="615" cy="1782"/>
          </a:xfrm>
        </p:grpSpPr>
        <p:grpSp>
          <p:nvGrpSpPr>
            <p:cNvPr id="4" name="Group 4"/>
            <p:cNvGrpSpPr>
              <a:grpSpLocks/>
            </p:cNvGrpSpPr>
            <p:nvPr/>
          </p:nvGrpSpPr>
          <p:grpSpPr bwMode="auto">
            <a:xfrm>
              <a:off x="187" y="3207"/>
              <a:ext cx="438" cy="479"/>
              <a:chOff x="187" y="3207"/>
              <a:chExt cx="438" cy="479"/>
            </a:xfrm>
          </p:grpSpPr>
          <p:sp>
            <p:nvSpPr>
              <p:cNvPr id="6" name="Oval 5"/>
              <p:cNvSpPr>
                <a:spLocks noChangeArrowheads="1"/>
              </p:cNvSpPr>
              <p:nvPr/>
            </p:nvSpPr>
            <p:spPr bwMode="auto">
              <a:xfrm>
                <a:off x="187" y="3544"/>
                <a:ext cx="435" cy="142"/>
              </a:xfrm>
              <a:prstGeom prst="ellipse">
                <a:avLst/>
              </a:pr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7" name="Oval 6"/>
              <p:cNvSpPr>
                <a:spLocks noChangeArrowheads="1"/>
              </p:cNvSpPr>
              <p:nvPr/>
            </p:nvSpPr>
            <p:spPr bwMode="auto">
              <a:xfrm>
                <a:off x="188" y="3534"/>
                <a:ext cx="437" cy="141"/>
              </a:xfrm>
              <a:prstGeom prst="ellipse">
                <a:avLst/>
              </a:prstGeom>
              <a:gradFill rotWithShape="0">
                <a:gsLst>
                  <a:gs pos="0">
                    <a:srgbClr val="000000"/>
                  </a:gs>
                  <a:gs pos="50000">
                    <a:schemeClr val="bg1"/>
                  </a:gs>
                  <a:gs pos="100000">
                    <a:srgbClr val="000000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8" name="Oval 7"/>
              <p:cNvSpPr>
                <a:spLocks noChangeArrowheads="1"/>
              </p:cNvSpPr>
              <p:nvPr/>
            </p:nvSpPr>
            <p:spPr bwMode="auto">
              <a:xfrm>
                <a:off x="275" y="3207"/>
                <a:ext cx="267" cy="8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9" name="Oval 8"/>
              <p:cNvSpPr>
                <a:spLocks noChangeArrowheads="1"/>
              </p:cNvSpPr>
              <p:nvPr/>
            </p:nvSpPr>
            <p:spPr bwMode="auto">
              <a:xfrm>
                <a:off x="277" y="3207"/>
                <a:ext cx="261" cy="70"/>
              </a:xfrm>
              <a:prstGeom prst="ellipse">
                <a:avLst/>
              </a:pr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0" name="AutoShape 9"/>
              <p:cNvSpPr>
                <a:spLocks noChangeArrowheads="1"/>
              </p:cNvSpPr>
              <p:nvPr/>
            </p:nvSpPr>
            <p:spPr bwMode="auto">
              <a:xfrm flipV="1">
                <a:off x="187" y="3253"/>
                <a:ext cx="438" cy="116"/>
              </a:xfrm>
              <a:custGeom>
                <a:avLst/>
                <a:gdLst>
                  <a:gd name="G0" fmla="+- 5399 0 0"/>
                  <a:gd name="G1" fmla="+- 21600 0 5399"/>
                  <a:gd name="G2" fmla="*/ 5399 1 2"/>
                  <a:gd name="G3" fmla="+- 21600 0 G2"/>
                  <a:gd name="G4" fmla="+/ 5399 21600 2"/>
                  <a:gd name="G5" fmla="+/ G1 0 2"/>
                  <a:gd name="G6" fmla="*/ 21600 21600 5399"/>
                  <a:gd name="G7" fmla="*/ G6 1 2"/>
                  <a:gd name="G8" fmla="+- 21600 0 G7"/>
                  <a:gd name="G9" fmla="*/ 21600 1 2"/>
                  <a:gd name="G10" fmla="+- 5399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399" y="21600"/>
                    </a:lnTo>
                    <a:lnTo>
                      <a:pt x="16201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1" name="Rectangle 10"/>
              <p:cNvSpPr>
                <a:spLocks noChangeArrowheads="1"/>
              </p:cNvSpPr>
              <p:nvPr/>
            </p:nvSpPr>
            <p:spPr bwMode="auto">
              <a:xfrm>
                <a:off x="187" y="3383"/>
                <a:ext cx="436" cy="233"/>
              </a:xfrm>
              <a:prstGeom prst="rect">
                <a:avLst/>
              </a:prstGeom>
              <a:gradFill rotWithShape="0">
                <a:gsLst>
                  <a:gs pos="0">
                    <a:srgbClr val="000000"/>
                  </a:gs>
                  <a:gs pos="50000">
                    <a:schemeClr val="bg1"/>
                  </a:gs>
                  <a:gs pos="100000">
                    <a:srgbClr val="000000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2" name="Oval 11"/>
              <p:cNvSpPr>
                <a:spLocks noChangeArrowheads="1"/>
              </p:cNvSpPr>
              <p:nvPr/>
            </p:nvSpPr>
            <p:spPr bwMode="auto">
              <a:xfrm>
                <a:off x="187" y="3329"/>
                <a:ext cx="436" cy="91"/>
              </a:xfrm>
              <a:prstGeom prst="ellipse">
                <a:avLst/>
              </a:pr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3" name="Freeform 12"/>
              <p:cNvSpPr>
                <a:spLocks/>
              </p:cNvSpPr>
              <p:nvPr/>
            </p:nvSpPr>
            <p:spPr bwMode="auto">
              <a:xfrm>
                <a:off x="216" y="3282"/>
                <a:ext cx="113" cy="393"/>
              </a:xfrm>
              <a:custGeom>
                <a:avLst/>
                <a:gdLst/>
                <a:ahLst/>
                <a:cxnLst>
                  <a:cxn ang="0">
                    <a:pos x="68" y="0"/>
                  </a:cxn>
                  <a:cxn ang="0">
                    <a:pos x="0" y="110"/>
                  </a:cxn>
                  <a:cxn ang="0">
                    <a:pos x="3" y="361"/>
                  </a:cxn>
                  <a:cxn ang="0">
                    <a:pos x="36" y="379"/>
                  </a:cxn>
                  <a:cxn ang="0">
                    <a:pos x="63" y="385"/>
                  </a:cxn>
                  <a:cxn ang="0">
                    <a:pos x="92" y="392"/>
                  </a:cxn>
                  <a:cxn ang="0">
                    <a:pos x="90" y="136"/>
                  </a:cxn>
                  <a:cxn ang="0">
                    <a:pos x="112" y="10"/>
                  </a:cxn>
                  <a:cxn ang="0">
                    <a:pos x="102" y="10"/>
                  </a:cxn>
                  <a:cxn ang="0">
                    <a:pos x="81" y="6"/>
                  </a:cxn>
                  <a:cxn ang="0">
                    <a:pos x="68" y="0"/>
                  </a:cxn>
                </a:cxnLst>
                <a:rect l="0" t="0" r="r" b="b"/>
                <a:pathLst>
                  <a:path w="113" h="393">
                    <a:moveTo>
                      <a:pt x="68" y="0"/>
                    </a:moveTo>
                    <a:lnTo>
                      <a:pt x="0" y="110"/>
                    </a:lnTo>
                    <a:lnTo>
                      <a:pt x="3" y="361"/>
                    </a:lnTo>
                    <a:lnTo>
                      <a:pt x="36" y="379"/>
                    </a:lnTo>
                    <a:lnTo>
                      <a:pt x="63" y="385"/>
                    </a:lnTo>
                    <a:lnTo>
                      <a:pt x="92" y="392"/>
                    </a:lnTo>
                    <a:lnTo>
                      <a:pt x="90" y="136"/>
                    </a:lnTo>
                    <a:lnTo>
                      <a:pt x="112" y="10"/>
                    </a:lnTo>
                    <a:lnTo>
                      <a:pt x="102" y="10"/>
                    </a:lnTo>
                    <a:lnTo>
                      <a:pt x="81" y="6"/>
                    </a:lnTo>
                    <a:lnTo>
                      <a:pt x="68" y="0"/>
                    </a:lnTo>
                  </a:path>
                </a:pathLst>
              </a:custGeom>
              <a:gradFill rotWithShape="0">
                <a:gsLst>
                  <a:gs pos="0">
                    <a:srgbClr val="590000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4" name="Oval 13"/>
              <p:cNvSpPr>
                <a:spLocks noChangeArrowheads="1"/>
              </p:cNvSpPr>
              <p:nvPr/>
            </p:nvSpPr>
            <p:spPr bwMode="auto">
              <a:xfrm>
                <a:off x="297" y="3221"/>
                <a:ext cx="222" cy="45"/>
              </a:xfrm>
              <a:prstGeom prst="ellipse">
                <a:avLst/>
              </a:pr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5" name="Oval 14"/>
              <p:cNvSpPr>
                <a:spLocks noChangeArrowheads="1"/>
              </p:cNvSpPr>
              <p:nvPr/>
            </p:nvSpPr>
            <p:spPr bwMode="auto">
              <a:xfrm>
                <a:off x="192" y="3332"/>
                <a:ext cx="418" cy="86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6" name="Freeform 15"/>
              <p:cNvSpPr>
                <a:spLocks/>
              </p:cNvSpPr>
              <p:nvPr/>
            </p:nvSpPr>
            <p:spPr bwMode="auto">
              <a:xfrm>
                <a:off x="232" y="3283"/>
                <a:ext cx="67" cy="369"/>
              </a:xfrm>
              <a:custGeom>
                <a:avLst/>
                <a:gdLst/>
                <a:ahLst/>
                <a:cxnLst>
                  <a:cxn ang="0">
                    <a:pos x="0" y="133"/>
                  </a:cxn>
                  <a:cxn ang="0">
                    <a:pos x="0" y="357"/>
                  </a:cxn>
                  <a:cxn ang="0">
                    <a:pos x="20" y="368"/>
                  </a:cxn>
                  <a:cxn ang="0">
                    <a:pos x="20" y="141"/>
                  </a:cxn>
                  <a:cxn ang="0">
                    <a:pos x="20" y="125"/>
                  </a:cxn>
                  <a:cxn ang="0">
                    <a:pos x="29" y="111"/>
                  </a:cxn>
                  <a:cxn ang="0">
                    <a:pos x="66" y="4"/>
                  </a:cxn>
                  <a:cxn ang="0">
                    <a:pos x="59" y="0"/>
                  </a:cxn>
                  <a:cxn ang="0">
                    <a:pos x="8" y="113"/>
                  </a:cxn>
                  <a:cxn ang="0">
                    <a:pos x="0" y="133"/>
                  </a:cxn>
                </a:cxnLst>
                <a:rect l="0" t="0" r="r" b="b"/>
                <a:pathLst>
                  <a:path w="67" h="369">
                    <a:moveTo>
                      <a:pt x="0" y="133"/>
                    </a:moveTo>
                    <a:lnTo>
                      <a:pt x="0" y="357"/>
                    </a:lnTo>
                    <a:lnTo>
                      <a:pt x="20" y="368"/>
                    </a:lnTo>
                    <a:lnTo>
                      <a:pt x="20" y="141"/>
                    </a:lnTo>
                    <a:lnTo>
                      <a:pt x="20" y="125"/>
                    </a:lnTo>
                    <a:lnTo>
                      <a:pt x="29" y="111"/>
                    </a:lnTo>
                    <a:lnTo>
                      <a:pt x="66" y="4"/>
                    </a:lnTo>
                    <a:lnTo>
                      <a:pt x="59" y="0"/>
                    </a:lnTo>
                    <a:lnTo>
                      <a:pt x="8" y="113"/>
                    </a:lnTo>
                    <a:lnTo>
                      <a:pt x="0" y="133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7" name="Freeform 16"/>
              <p:cNvSpPr>
                <a:spLocks/>
              </p:cNvSpPr>
              <p:nvPr/>
            </p:nvSpPr>
            <p:spPr bwMode="auto">
              <a:xfrm>
                <a:off x="521" y="3275"/>
                <a:ext cx="99" cy="363"/>
              </a:xfrm>
              <a:custGeom>
                <a:avLst/>
                <a:gdLst/>
                <a:ahLst/>
                <a:cxnLst>
                  <a:cxn ang="0">
                    <a:pos x="98" y="102"/>
                  </a:cxn>
                  <a:cxn ang="0">
                    <a:pos x="98" y="348"/>
                  </a:cxn>
                  <a:cxn ang="0">
                    <a:pos x="81" y="362"/>
                  </a:cxn>
                  <a:cxn ang="0">
                    <a:pos x="81" y="106"/>
                  </a:cxn>
                  <a:cxn ang="0">
                    <a:pos x="0" y="4"/>
                  </a:cxn>
                  <a:cxn ang="0">
                    <a:pos x="7" y="0"/>
                  </a:cxn>
                  <a:cxn ang="0">
                    <a:pos x="98" y="102"/>
                  </a:cxn>
                </a:cxnLst>
                <a:rect l="0" t="0" r="r" b="b"/>
                <a:pathLst>
                  <a:path w="99" h="363">
                    <a:moveTo>
                      <a:pt x="98" y="102"/>
                    </a:moveTo>
                    <a:lnTo>
                      <a:pt x="98" y="348"/>
                    </a:lnTo>
                    <a:lnTo>
                      <a:pt x="81" y="362"/>
                    </a:lnTo>
                    <a:lnTo>
                      <a:pt x="81" y="106"/>
                    </a:lnTo>
                    <a:lnTo>
                      <a:pt x="0" y="4"/>
                    </a:lnTo>
                    <a:lnTo>
                      <a:pt x="7" y="0"/>
                    </a:lnTo>
                    <a:lnTo>
                      <a:pt x="98" y="102"/>
                    </a:ln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8" name="Freeform 17"/>
              <p:cNvSpPr>
                <a:spLocks/>
              </p:cNvSpPr>
              <p:nvPr/>
            </p:nvSpPr>
            <p:spPr bwMode="auto">
              <a:xfrm>
                <a:off x="441" y="3215"/>
                <a:ext cx="74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4" y="4"/>
                  </a:cxn>
                  <a:cxn ang="0">
                    <a:pos x="56" y="10"/>
                  </a:cxn>
                  <a:cxn ang="0">
                    <a:pos x="73" y="16"/>
                  </a:cxn>
                  <a:cxn ang="0">
                    <a:pos x="67" y="22"/>
                  </a:cxn>
                  <a:cxn ang="0">
                    <a:pos x="51" y="14"/>
                  </a:cxn>
                  <a:cxn ang="0">
                    <a:pos x="27" y="8"/>
                  </a:cxn>
                  <a:cxn ang="0">
                    <a:pos x="3" y="8"/>
                  </a:cxn>
                  <a:cxn ang="0">
                    <a:pos x="0" y="0"/>
                  </a:cxn>
                </a:cxnLst>
                <a:rect l="0" t="0" r="r" b="b"/>
                <a:pathLst>
                  <a:path w="74" h="23">
                    <a:moveTo>
                      <a:pt x="0" y="0"/>
                    </a:moveTo>
                    <a:lnTo>
                      <a:pt x="34" y="4"/>
                    </a:lnTo>
                    <a:lnTo>
                      <a:pt x="56" y="10"/>
                    </a:lnTo>
                    <a:lnTo>
                      <a:pt x="73" y="16"/>
                    </a:lnTo>
                    <a:lnTo>
                      <a:pt x="67" y="22"/>
                    </a:lnTo>
                    <a:lnTo>
                      <a:pt x="51" y="14"/>
                    </a:lnTo>
                    <a:lnTo>
                      <a:pt x="27" y="8"/>
                    </a:lnTo>
                    <a:lnTo>
                      <a:pt x="3" y="8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9" name="Freeform 18"/>
              <p:cNvSpPr>
                <a:spLocks/>
              </p:cNvSpPr>
              <p:nvPr/>
            </p:nvSpPr>
            <p:spPr bwMode="auto">
              <a:xfrm>
                <a:off x="492" y="3327"/>
                <a:ext cx="74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4" y="4"/>
                  </a:cxn>
                  <a:cxn ang="0">
                    <a:pos x="56" y="10"/>
                  </a:cxn>
                  <a:cxn ang="0">
                    <a:pos x="73" y="16"/>
                  </a:cxn>
                  <a:cxn ang="0">
                    <a:pos x="67" y="22"/>
                  </a:cxn>
                  <a:cxn ang="0">
                    <a:pos x="51" y="14"/>
                  </a:cxn>
                  <a:cxn ang="0">
                    <a:pos x="27" y="8"/>
                  </a:cxn>
                  <a:cxn ang="0">
                    <a:pos x="3" y="8"/>
                  </a:cxn>
                  <a:cxn ang="0">
                    <a:pos x="0" y="0"/>
                  </a:cxn>
                </a:cxnLst>
                <a:rect l="0" t="0" r="r" b="b"/>
                <a:pathLst>
                  <a:path w="74" h="23">
                    <a:moveTo>
                      <a:pt x="0" y="0"/>
                    </a:moveTo>
                    <a:lnTo>
                      <a:pt x="34" y="4"/>
                    </a:lnTo>
                    <a:lnTo>
                      <a:pt x="56" y="10"/>
                    </a:lnTo>
                    <a:lnTo>
                      <a:pt x="73" y="16"/>
                    </a:lnTo>
                    <a:lnTo>
                      <a:pt x="67" y="22"/>
                    </a:lnTo>
                    <a:lnTo>
                      <a:pt x="51" y="14"/>
                    </a:lnTo>
                    <a:lnTo>
                      <a:pt x="27" y="8"/>
                    </a:lnTo>
                    <a:lnTo>
                      <a:pt x="3" y="8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0" name="Freeform 19"/>
              <p:cNvSpPr>
                <a:spLocks/>
              </p:cNvSpPr>
              <p:nvPr/>
            </p:nvSpPr>
            <p:spPr bwMode="auto">
              <a:xfrm>
                <a:off x="286" y="3250"/>
                <a:ext cx="73" cy="23"/>
              </a:xfrm>
              <a:custGeom>
                <a:avLst/>
                <a:gdLst/>
                <a:ahLst/>
                <a:cxnLst>
                  <a:cxn ang="0">
                    <a:pos x="72" y="22"/>
                  </a:cxn>
                  <a:cxn ang="0">
                    <a:pos x="37" y="18"/>
                  </a:cxn>
                  <a:cxn ang="0">
                    <a:pos x="16" y="12"/>
                  </a:cxn>
                  <a:cxn ang="0">
                    <a:pos x="0" y="6"/>
                  </a:cxn>
                  <a:cxn ang="0">
                    <a:pos x="5" y="0"/>
                  </a:cxn>
                  <a:cxn ang="0">
                    <a:pos x="21" y="8"/>
                  </a:cxn>
                  <a:cxn ang="0">
                    <a:pos x="45" y="14"/>
                  </a:cxn>
                  <a:cxn ang="0">
                    <a:pos x="68" y="14"/>
                  </a:cxn>
                  <a:cxn ang="0">
                    <a:pos x="72" y="22"/>
                  </a:cxn>
                </a:cxnLst>
                <a:rect l="0" t="0" r="r" b="b"/>
                <a:pathLst>
                  <a:path w="73" h="23">
                    <a:moveTo>
                      <a:pt x="72" y="22"/>
                    </a:moveTo>
                    <a:lnTo>
                      <a:pt x="37" y="18"/>
                    </a:lnTo>
                    <a:lnTo>
                      <a:pt x="16" y="12"/>
                    </a:lnTo>
                    <a:lnTo>
                      <a:pt x="0" y="6"/>
                    </a:lnTo>
                    <a:lnTo>
                      <a:pt x="5" y="0"/>
                    </a:lnTo>
                    <a:lnTo>
                      <a:pt x="21" y="8"/>
                    </a:lnTo>
                    <a:lnTo>
                      <a:pt x="45" y="14"/>
                    </a:lnTo>
                    <a:lnTo>
                      <a:pt x="68" y="14"/>
                    </a:lnTo>
                    <a:lnTo>
                      <a:pt x="72" y="22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1" name="Freeform 20"/>
              <p:cNvSpPr>
                <a:spLocks/>
              </p:cNvSpPr>
              <p:nvPr/>
            </p:nvSpPr>
            <p:spPr bwMode="auto">
              <a:xfrm>
                <a:off x="338" y="3284"/>
                <a:ext cx="81" cy="118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80" y="4"/>
                  </a:cxn>
                  <a:cxn ang="0">
                    <a:pos x="65" y="40"/>
                  </a:cxn>
                  <a:cxn ang="0">
                    <a:pos x="58" y="62"/>
                  </a:cxn>
                  <a:cxn ang="0">
                    <a:pos x="47" y="82"/>
                  </a:cxn>
                  <a:cxn ang="0">
                    <a:pos x="40" y="105"/>
                  </a:cxn>
                  <a:cxn ang="0">
                    <a:pos x="37" y="117"/>
                  </a:cxn>
                  <a:cxn ang="0">
                    <a:pos x="16" y="114"/>
                  </a:cxn>
                  <a:cxn ang="0">
                    <a:pos x="0" y="108"/>
                  </a:cxn>
                  <a:cxn ang="0">
                    <a:pos x="7" y="84"/>
                  </a:cxn>
                  <a:cxn ang="0">
                    <a:pos x="25" y="60"/>
                  </a:cxn>
                  <a:cxn ang="0">
                    <a:pos x="29" y="40"/>
                  </a:cxn>
                  <a:cxn ang="0">
                    <a:pos x="36" y="20"/>
                  </a:cxn>
                  <a:cxn ang="0">
                    <a:pos x="40" y="0"/>
                  </a:cxn>
                </a:cxnLst>
                <a:rect l="0" t="0" r="r" b="b"/>
                <a:pathLst>
                  <a:path w="81" h="118">
                    <a:moveTo>
                      <a:pt x="40" y="0"/>
                    </a:moveTo>
                    <a:lnTo>
                      <a:pt x="80" y="4"/>
                    </a:lnTo>
                    <a:lnTo>
                      <a:pt x="65" y="40"/>
                    </a:lnTo>
                    <a:lnTo>
                      <a:pt x="58" y="62"/>
                    </a:lnTo>
                    <a:lnTo>
                      <a:pt x="47" y="82"/>
                    </a:lnTo>
                    <a:lnTo>
                      <a:pt x="40" y="105"/>
                    </a:lnTo>
                    <a:lnTo>
                      <a:pt x="37" y="117"/>
                    </a:lnTo>
                    <a:lnTo>
                      <a:pt x="16" y="114"/>
                    </a:lnTo>
                    <a:lnTo>
                      <a:pt x="0" y="108"/>
                    </a:lnTo>
                    <a:lnTo>
                      <a:pt x="7" y="84"/>
                    </a:lnTo>
                    <a:lnTo>
                      <a:pt x="25" y="60"/>
                    </a:lnTo>
                    <a:lnTo>
                      <a:pt x="29" y="40"/>
                    </a:lnTo>
                    <a:lnTo>
                      <a:pt x="36" y="20"/>
                    </a:lnTo>
                    <a:lnTo>
                      <a:pt x="40" y="0"/>
                    </a:lnTo>
                  </a:path>
                </a:pathLst>
              </a:custGeom>
              <a:gradFill rotWithShape="0">
                <a:gsLst>
                  <a:gs pos="0">
                    <a:srgbClr val="B36666"/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2" name="Freeform 21"/>
              <p:cNvSpPr>
                <a:spLocks/>
              </p:cNvSpPr>
              <p:nvPr/>
            </p:nvSpPr>
            <p:spPr bwMode="auto">
              <a:xfrm>
                <a:off x="282" y="3265"/>
                <a:ext cx="261" cy="3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5" y="10"/>
                  </a:cxn>
                  <a:cxn ang="0">
                    <a:pos x="66" y="18"/>
                  </a:cxn>
                  <a:cxn ang="0">
                    <a:pos x="122" y="19"/>
                  </a:cxn>
                  <a:cxn ang="0">
                    <a:pos x="177" y="19"/>
                  </a:cxn>
                  <a:cxn ang="0">
                    <a:pos x="218" y="12"/>
                  </a:cxn>
                  <a:cxn ang="0">
                    <a:pos x="240" y="6"/>
                  </a:cxn>
                  <a:cxn ang="0">
                    <a:pos x="248" y="0"/>
                  </a:cxn>
                  <a:cxn ang="0">
                    <a:pos x="260" y="15"/>
                  </a:cxn>
                  <a:cxn ang="0">
                    <a:pos x="221" y="28"/>
                  </a:cxn>
                  <a:cxn ang="0">
                    <a:pos x="164" y="34"/>
                  </a:cxn>
                  <a:cxn ang="0">
                    <a:pos x="98" y="33"/>
                  </a:cxn>
                  <a:cxn ang="0">
                    <a:pos x="39" y="24"/>
                  </a:cxn>
                  <a:cxn ang="0">
                    <a:pos x="5" y="9"/>
                  </a:cxn>
                  <a:cxn ang="0">
                    <a:pos x="0" y="0"/>
                  </a:cxn>
                </a:cxnLst>
                <a:rect l="0" t="0" r="r" b="b"/>
                <a:pathLst>
                  <a:path w="261" h="35">
                    <a:moveTo>
                      <a:pt x="0" y="0"/>
                    </a:moveTo>
                    <a:lnTo>
                      <a:pt x="25" y="10"/>
                    </a:lnTo>
                    <a:lnTo>
                      <a:pt x="66" y="18"/>
                    </a:lnTo>
                    <a:lnTo>
                      <a:pt x="122" y="19"/>
                    </a:lnTo>
                    <a:lnTo>
                      <a:pt x="177" y="19"/>
                    </a:lnTo>
                    <a:lnTo>
                      <a:pt x="218" y="12"/>
                    </a:lnTo>
                    <a:lnTo>
                      <a:pt x="240" y="6"/>
                    </a:lnTo>
                    <a:lnTo>
                      <a:pt x="248" y="0"/>
                    </a:lnTo>
                    <a:lnTo>
                      <a:pt x="260" y="15"/>
                    </a:lnTo>
                    <a:lnTo>
                      <a:pt x="221" y="28"/>
                    </a:lnTo>
                    <a:lnTo>
                      <a:pt x="164" y="34"/>
                    </a:lnTo>
                    <a:lnTo>
                      <a:pt x="98" y="33"/>
                    </a:lnTo>
                    <a:lnTo>
                      <a:pt x="39" y="24"/>
                    </a:lnTo>
                    <a:lnTo>
                      <a:pt x="5" y="9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bg2">
                  <a:alpha val="50000"/>
                </a:schemeClr>
              </a:soli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</p:grpSp>
        <p:sp>
          <p:nvSpPr>
            <p:cNvPr id="5" name="Freeform 22"/>
            <p:cNvSpPr>
              <a:spLocks/>
            </p:cNvSpPr>
            <p:nvPr/>
          </p:nvSpPr>
          <p:spPr bwMode="auto">
            <a:xfrm>
              <a:off x="379" y="1904"/>
              <a:ext cx="423" cy="1366"/>
            </a:xfrm>
            <a:custGeom>
              <a:avLst/>
              <a:gdLst/>
              <a:ahLst/>
              <a:cxnLst>
                <a:cxn ang="0">
                  <a:pos x="356" y="64"/>
                </a:cxn>
                <a:cxn ang="0">
                  <a:pos x="326" y="163"/>
                </a:cxn>
                <a:cxn ang="0">
                  <a:pos x="292" y="293"/>
                </a:cxn>
                <a:cxn ang="0">
                  <a:pos x="258" y="417"/>
                </a:cxn>
                <a:cxn ang="0">
                  <a:pos x="219" y="585"/>
                </a:cxn>
                <a:cxn ang="0">
                  <a:pos x="168" y="775"/>
                </a:cxn>
                <a:cxn ang="0">
                  <a:pos x="126" y="952"/>
                </a:cxn>
                <a:cxn ang="0">
                  <a:pos x="89" y="1085"/>
                </a:cxn>
                <a:cxn ang="0">
                  <a:pos x="0" y="1362"/>
                </a:cxn>
                <a:cxn ang="0">
                  <a:pos x="29" y="1365"/>
                </a:cxn>
                <a:cxn ang="0">
                  <a:pos x="132" y="1061"/>
                </a:cxn>
                <a:cxn ang="0">
                  <a:pos x="223" y="957"/>
                </a:cxn>
                <a:cxn ang="0">
                  <a:pos x="271" y="866"/>
                </a:cxn>
                <a:cxn ang="0">
                  <a:pos x="308" y="798"/>
                </a:cxn>
                <a:cxn ang="0">
                  <a:pos x="214" y="790"/>
                </a:cxn>
                <a:cxn ang="0">
                  <a:pos x="311" y="782"/>
                </a:cxn>
                <a:cxn ang="0">
                  <a:pos x="325" y="751"/>
                </a:cxn>
                <a:cxn ang="0">
                  <a:pos x="231" y="742"/>
                </a:cxn>
                <a:cxn ang="0">
                  <a:pos x="329" y="738"/>
                </a:cxn>
                <a:cxn ang="0">
                  <a:pos x="344" y="690"/>
                </a:cxn>
                <a:cxn ang="0">
                  <a:pos x="240" y="690"/>
                </a:cxn>
                <a:cxn ang="0">
                  <a:pos x="351" y="664"/>
                </a:cxn>
                <a:cxn ang="0">
                  <a:pos x="387" y="486"/>
                </a:cxn>
                <a:cxn ang="0">
                  <a:pos x="411" y="322"/>
                </a:cxn>
                <a:cxn ang="0">
                  <a:pos x="422" y="197"/>
                </a:cxn>
                <a:cxn ang="0">
                  <a:pos x="422" y="119"/>
                </a:cxn>
                <a:cxn ang="0">
                  <a:pos x="408" y="68"/>
                </a:cxn>
                <a:cxn ang="0">
                  <a:pos x="381" y="0"/>
                </a:cxn>
                <a:cxn ang="0">
                  <a:pos x="356" y="64"/>
                </a:cxn>
              </a:cxnLst>
              <a:rect l="0" t="0" r="r" b="b"/>
              <a:pathLst>
                <a:path w="423" h="1366">
                  <a:moveTo>
                    <a:pt x="356" y="64"/>
                  </a:moveTo>
                  <a:lnTo>
                    <a:pt x="326" y="163"/>
                  </a:lnTo>
                  <a:lnTo>
                    <a:pt x="292" y="293"/>
                  </a:lnTo>
                  <a:lnTo>
                    <a:pt x="258" y="417"/>
                  </a:lnTo>
                  <a:lnTo>
                    <a:pt x="219" y="585"/>
                  </a:lnTo>
                  <a:lnTo>
                    <a:pt x="168" y="775"/>
                  </a:lnTo>
                  <a:lnTo>
                    <a:pt x="126" y="952"/>
                  </a:lnTo>
                  <a:lnTo>
                    <a:pt x="89" y="1085"/>
                  </a:lnTo>
                  <a:lnTo>
                    <a:pt x="0" y="1362"/>
                  </a:lnTo>
                  <a:lnTo>
                    <a:pt x="29" y="1365"/>
                  </a:lnTo>
                  <a:lnTo>
                    <a:pt x="132" y="1061"/>
                  </a:lnTo>
                  <a:lnTo>
                    <a:pt x="223" y="957"/>
                  </a:lnTo>
                  <a:lnTo>
                    <a:pt x="271" y="866"/>
                  </a:lnTo>
                  <a:lnTo>
                    <a:pt x="308" y="798"/>
                  </a:lnTo>
                  <a:lnTo>
                    <a:pt x="214" y="790"/>
                  </a:lnTo>
                  <a:lnTo>
                    <a:pt x="311" y="782"/>
                  </a:lnTo>
                  <a:lnTo>
                    <a:pt x="325" y="751"/>
                  </a:lnTo>
                  <a:lnTo>
                    <a:pt x="231" y="742"/>
                  </a:lnTo>
                  <a:lnTo>
                    <a:pt x="329" y="738"/>
                  </a:lnTo>
                  <a:lnTo>
                    <a:pt x="344" y="690"/>
                  </a:lnTo>
                  <a:lnTo>
                    <a:pt x="240" y="690"/>
                  </a:lnTo>
                  <a:lnTo>
                    <a:pt x="351" y="664"/>
                  </a:lnTo>
                  <a:lnTo>
                    <a:pt x="387" y="486"/>
                  </a:lnTo>
                  <a:lnTo>
                    <a:pt x="411" y="322"/>
                  </a:lnTo>
                  <a:lnTo>
                    <a:pt x="422" y="197"/>
                  </a:lnTo>
                  <a:lnTo>
                    <a:pt x="422" y="119"/>
                  </a:lnTo>
                  <a:lnTo>
                    <a:pt x="408" y="68"/>
                  </a:lnTo>
                  <a:lnTo>
                    <a:pt x="381" y="0"/>
                  </a:lnTo>
                  <a:lnTo>
                    <a:pt x="356" y="6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8D1919"/>
                </a:gs>
              </a:gsLst>
              <a:lin ang="2700000" scaled="1"/>
            </a:gradFill>
            <a:ln w="9525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CC66"/>
                </a:solidFill>
                <a:latin typeface="+mn-lt"/>
              </a:endParaRPr>
            </a:p>
          </p:txBody>
        </p:sp>
      </p:grpSp>
      <p:sp>
        <p:nvSpPr>
          <p:cNvPr id="23" name="Freeform 23"/>
          <p:cNvSpPr>
            <a:spLocks/>
          </p:cNvSpPr>
          <p:nvPr/>
        </p:nvSpPr>
        <p:spPr bwMode="auto">
          <a:xfrm>
            <a:off x="600075" y="3163888"/>
            <a:ext cx="560388" cy="2022475"/>
          </a:xfrm>
          <a:custGeom>
            <a:avLst/>
            <a:gdLst/>
            <a:ahLst/>
            <a:cxnLst>
              <a:cxn ang="0">
                <a:pos x="0" y="1272"/>
              </a:cxn>
              <a:cxn ang="0">
                <a:pos x="352" y="0"/>
              </a:cxn>
              <a:cxn ang="0">
                <a:pos x="26" y="1273"/>
              </a:cxn>
              <a:cxn ang="0">
                <a:pos x="0" y="1272"/>
              </a:cxn>
            </a:cxnLst>
            <a:rect l="0" t="0" r="r" b="b"/>
            <a:pathLst>
              <a:path w="353" h="1274">
                <a:moveTo>
                  <a:pt x="0" y="1272"/>
                </a:moveTo>
                <a:lnTo>
                  <a:pt x="352" y="0"/>
                </a:lnTo>
                <a:lnTo>
                  <a:pt x="26" y="1273"/>
                </a:lnTo>
                <a:lnTo>
                  <a:pt x="0" y="1272"/>
                </a:lnTo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rgbClr val="FFFFFF"/>
              </a:gs>
            </a:gsLst>
            <a:lin ang="2700000" scaled="1"/>
          </a:gradFill>
          <a:ln w="9525">
            <a:noFill/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ru-RU">
              <a:solidFill>
                <a:srgbClr val="FFCC66"/>
              </a:solidFill>
              <a:latin typeface="+mn-lt"/>
            </a:endParaRPr>
          </a:p>
        </p:txBody>
      </p:sp>
      <p:sp>
        <p:nvSpPr>
          <p:cNvPr id="2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/>
            </a:lvl1pPr>
          </a:lstStyle>
          <a:p>
            <a:pPr>
              <a:defRPr/>
            </a:pPr>
            <a:fld id="{7D8864DE-5581-4095-98CA-A3A1ACD7D8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"/>
          <p:cNvSpPr>
            <a:spLocks/>
          </p:cNvSpPr>
          <p:nvPr/>
        </p:nvSpPr>
        <p:spPr bwMode="auto">
          <a:xfrm>
            <a:off x="901700" y="3378200"/>
            <a:ext cx="5359400" cy="2425700"/>
          </a:xfrm>
          <a:custGeom>
            <a:avLst/>
            <a:gdLst/>
            <a:ahLst/>
            <a:cxnLst>
              <a:cxn ang="0">
                <a:pos x="0" y="1525"/>
              </a:cxn>
              <a:cxn ang="0">
                <a:pos x="79" y="1498"/>
              </a:cxn>
              <a:cxn ang="0">
                <a:pos x="753" y="1223"/>
              </a:cxn>
              <a:cxn ang="0">
                <a:pos x="1048" y="1054"/>
              </a:cxn>
              <a:cxn ang="0">
                <a:pos x="1122" y="1007"/>
              </a:cxn>
              <a:cxn ang="0">
                <a:pos x="1164" y="974"/>
              </a:cxn>
              <a:cxn ang="0">
                <a:pos x="1164" y="918"/>
              </a:cxn>
              <a:cxn ang="0">
                <a:pos x="1637" y="734"/>
              </a:cxn>
              <a:cxn ang="0">
                <a:pos x="1715" y="731"/>
              </a:cxn>
              <a:cxn ang="0">
                <a:pos x="1787" y="725"/>
              </a:cxn>
              <a:cxn ang="0">
                <a:pos x="1901" y="707"/>
              </a:cxn>
              <a:cxn ang="0">
                <a:pos x="2015" y="678"/>
              </a:cxn>
              <a:cxn ang="0">
                <a:pos x="2162" y="620"/>
              </a:cxn>
              <a:cxn ang="0">
                <a:pos x="2069" y="578"/>
              </a:cxn>
              <a:cxn ang="0">
                <a:pos x="2195" y="605"/>
              </a:cxn>
              <a:cxn ang="0">
                <a:pos x="2276" y="578"/>
              </a:cxn>
              <a:cxn ang="0">
                <a:pos x="2186" y="533"/>
              </a:cxn>
              <a:cxn ang="0">
                <a:pos x="2309" y="560"/>
              </a:cxn>
              <a:cxn ang="0">
                <a:pos x="2399" y="521"/>
              </a:cxn>
              <a:cxn ang="0">
                <a:pos x="2315" y="470"/>
              </a:cxn>
              <a:cxn ang="0">
                <a:pos x="2453" y="494"/>
              </a:cxn>
              <a:cxn ang="0">
                <a:pos x="2619" y="430"/>
              </a:cxn>
              <a:cxn ang="0">
                <a:pos x="2888" y="302"/>
              </a:cxn>
              <a:cxn ang="0">
                <a:pos x="3099" y="182"/>
              </a:cxn>
              <a:cxn ang="0">
                <a:pos x="3376" y="0"/>
              </a:cxn>
              <a:cxn ang="0">
                <a:pos x="3016" y="144"/>
              </a:cxn>
              <a:cxn ang="0">
                <a:pos x="2801" y="230"/>
              </a:cxn>
              <a:cxn ang="0">
                <a:pos x="2619" y="302"/>
              </a:cxn>
              <a:cxn ang="0">
                <a:pos x="2386" y="398"/>
              </a:cxn>
              <a:cxn ang="0">
                <a:pos x="2146" y="478"/>
              </a:cxn>
              <a:cxn ang="0">
                <a:pos x="1792" y="624"/>
              </a:cxn>
              <a:cxn ang="0">
                <a:pos x="1601" y="710"/>
              </a:cxn>
              <a:cxn ang="0">
                <a:pos x="1135" y="886"/>
              </a:cxn>
              <a:cxn ang="0">
                <a:pos x="1098" y="871"/>
              </a:cxn>
              <a:cxn ang="0">
                <a:pos x="993" y="871"/>
              </a:cxn>
              <a:cxn ang="0">
                <a:pos x="450" y="1039"/>
              </a:cxn>
              <a:cxn ang="0">
                <a:pos x="8" y="1214"/>
              </a:cxn>
              <a:cxn ang="0">
                <a:pos x="27" y="1240"/>
              </a:cxn>
              <a:cxn ang="0">
                <a:pos x="35" y="1237"/>
              </a:cxn>
              <a:cxn ang="0">
                <a:pos x="10" y="1528"/>
              </a:cxn>
              <a:cxn ang="0">
                <a:pos x="0" y="1525"/>
              </a:cxn>
            </a:cxnLst>
            <a:rect l="0" t="0" r="r" b="b"/>
            <a:pathLst>
              <a:path w="3376" h="1528">
                <a:moveTo>
                  <a:pt x="0" y="1525"/>
                </a:moveTo>
                <a:lnTo>
                  <a:pt x="79" y="1498"/>
                </a:lnTo>
                <a:lnTo>
                  <a:pt x="753" y="1223"/>
                </a:lnTo>
                <a:lnTo>
                  <a:pt x="1048" y="1054"/>
                </a:lnTo>
                <a:lnTo>
                  <a:pt x="1122" y="1007"/>
                </a:lnTo>
                <a:lnTo>
                  <a:pt x="1164" y="974"/>
                </a:lnTo>
                <a:lnTo>
                  <a:pt x="1164" y="918"/>
                </a:lnTo>
                <a:lnTo>
                  <a:pt x="1637" y="734"/>
                </a:lnTo>
                <a:lnTo>
                  <a:pt x="1715" y="731"/>
                </a:lnTo>
                <a:lnTo>
                  <a:pt x="1787" y="725"/>
                </a:lnTo>
                <a:lnTo>
                  <a:pt x="1901" y="707"/>
                </a:lnTo>
                <a:lnTo>
                  <a:pt x="2015" y="678"/>
                </a:lnTo>
                <a:lnTo>
                  <a:pt x="2162" y="620"/>
                </a:lnTo>
                <a:lnTo>
                  <a:pt x="2069" y="578"/>
                </a:lnTo>
                <a:lnTo>
                  <a:pt x="2195" y="605"/>
                </a:lnTo>
                <a:lnTo>
                  <a:pt x="2276" y="578"/>
                </a:lnTo>
                <a:lnTo>
                  <a:pt x="2186" y="533"/>
                </a:lnTo>
                <a:lnTo>
                  <a:pt x="2309" y="560"/>
                </a:lnTo>
                <a:lnTo>
                  <a:pt x="2399" y="521"/>
                </a:lnTo>
                <a:lnTo>
                  <a:pt x="2315" y="470"/>
                </a:lnTo>
                <a:lnTo>
                  <a:pt x="2453" y="494"/>
                </a:lnTo>
                <a:lnTo>
                  <a:pt x="2619" y="430"/>
                </a:lnTo>
                <a:lnTo>
                  <a:pt x="2888" y="302"/>
                </a:lnTo>
                <a:lnTo>
                  <a:pt x="3099" y="182"/>
                </a:lnTo>
                <a:lnTo>
                  <a:pt x="3376" y="0"/>
                </a:lnTo>
                <a:lnTo>
                  <a:pt x="3016" y="144"/>
                </a:lnTo>
                <a:lnTo>
                  <a:pt x="2801" y="230"/>
                </a:lnTo>
                <a:lnTo>
                  <a:pt x="2619" y="302"/>
                </a:lnTo>
                <a:lnTo>
                  <a:pt x="2386" y="398"/>
                </a:lnTo>
                <a:lnTo>
                  <a:pt x="2146" y="478"/>
                </a:lnTo>
                <a:lnTo>
                  <a:pt x="1792" y="624"/>
                </a:lnTo>
                <a:lnTo>
                  <a:pt x="1601" y="710"/>
                </a:lnTo>
                <a:lnTo>
                  <a:pt x="1135" y="886"/>
                </a:lnTo>
                <a:lnTo>
                  <a:pt x="1098" y="871"/>
                </a:lnTo>
                <a:lnTo>
                  <a:pt x="993" y="871"/>
                </a:lnTo>
                <a:lnTo>
                  <a:pt x="450" y="1039"/>
                </a:lnTo>
                <a:lnTo>
                  <a:pt x="8" y="1214"/>
                </a:lnTo>
                <a:lnTo>
                  <a:pt x="27" y="1240"/>
                </a:lnTo>
                <a:lnTo>
                  <a:pt x="35" y="1237"/>
                </a:lnTo>
                <a:lnTo>
                  <a:pt x="10" y="1528"/>
                </a:lnTo>
                <a:lnTo>
                  <a:pt x="0" y="1525"/>
                </a:lnTo>
              </a:path>
            </a:pathLst>
          </a:custGeom>
          <a:solidFill>
            <a:srgbClr val="000000">
              <a:alpha val="50000"/>
            </a:srgbClr>
          </a:solidFill>
          <a:ln w="9525">
            <a:noFill/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ru-RU">
              <a:solidFill>
                <a:srgbClr val="FFCC66"/>
              </a:solidFill>
              <a:latin typeface="+mn-lt"/>
            </a:endParaRPr>
          </a:p>
        </p:txBody>
      </p:sp>
      <p:grpSp>
        <p:nvGrpSpPr>
          <p:cNvPr id="6" name="Group 3"/>
          <p:cNvGrpSpPr>
            <a:grpSpLocks/>
          </p:cNvGrpSpPr>
          <p:nvPr/>
        </p:nvGrpSpPr>
        <p:grpSpPr bwMode="auto">
          <a:xfrm>
            <a:off x="296863" y="3022600"/>
            <a:ext cx="976312" cy="2828925"/>
            <a:chOff x="187" y="1904"/>
            <a:chExt cx="615" cy="1782"/>
          </a:xfrm>
        </p:grpSpPr>
        <p:grpSp>
          <p:nvGrpSpPr>
            <p:cNvPr id="7" name="Group 4"/>
            <p:cNvGrpSpPr>
              <a:grpSpLocks/>
            </p:cNvGrpSpPr>
            <p:nvPr/>
          </p:nvGrpSpPr>
          <p:grpSpPr bwMode="auto">
            <a:xfrm>
              <a:off x="187" y="3207"/>
              <a:ext cx="438" cy="479"/>
              <a:chOff x="187" y="3207"/>
              <a:chExt cx="438" cy="479"/>
            </a:xfrm>
          </p:grpSpPr>
          <p:sp>
            <p:nvSpPr>
              <p:cNvPr id="9" name="Oval 5"/>
              <p:cNvSpPr>
                <a:spLocks noChangeArrowheads="1"/>
              </p:cNvSpPr>
              <p:nvPr/>
            </p:nvSpPr>
            <p:spPr bwMode="auto">
              <a:xfrm>
                <a:off x="187" y="3544"/>
                <a:ext cx="435" cy="142"/>
              </a:xfrm>
              <a:prstGeom prst="ellipse">
                <a:avLst/>
              </a:pr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0" name="Oval 6"/>
              <p:cNvSpPr>
                <a:spLocks noChangeArrowheads="1"/>
              </p:cNvSpPr>
              <p:nvPr/>
            </p:nvSpPr>
            <p:spPr bwMode="auto">
              <a:xfrm>
                <a:off x="188" y="3534"/>
                <a:ext cx="437" cy="141"/>
              </a:xfrm>
              <a:prstGeom prst="ellipse">
                <a:avLst/>
              </a:prstGeom>
              <a:gradFill rotWithShape="0">
                <a:gsLst>
                  <a:gs pos="0">
                    <a:srgbClr val="000000"/>
                  </a:gs>
                  <a:gs pos="50000">
                    <a:schemeClr val="bg1"/>
                  </a:gs>
                  <a:gs pos="100000">
                    <a:srgbClr val="000000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1" name="Oval 7"/>
              <p:cNvSpPr>
                <a:spLocks noChangeArrowheads="1"/>
              </p:cNvSpPr>
              <p:nvPr/>
            </p:nvSpPr>
            <p:spPr bwMode="auto">
              <a:xfrm>
                <a:off x="275" y="3207"/>
                <a:ext cx="267" cy="8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2" name="Oval 8"/>
              <p:cNvSpPr>
                <a:spLocks noChangeArrowheads="1"/>
              </p:cNvSpPr>
              <p:nvPr/>
            </p:nvSpPr>
            <p:spPr bwMode="auto">
              <a:xfrm>
                <a:off x="277" y="3207"/>
                <a:ext cx="261" cy="70"/>
              </a:xfrm>
              <a:prstGeom prst="ellipse">
                <a:avLst/>
              </a:pr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3" name="AutoShape 9"/>
              <p:cNvSpPr>
                <a:spLocks noChangeArrowheads="1"/>
              </p:cNvSpPr>
              <p:nvPr/>
            </p:nvSpPr>
            <p:spPr bwMode="auto">
              <a:xfrm flipV="1">
                <a:off x="187" y="3253"/>
                <a:ext cx="438" cy="116"/>
              </a:xfrm>
              <a:custGeom>
                <a:avLst/>
                <a:gdLst>
                  <a:gd name="G0" fmla="+- 5399 0 0"/>
                  <a:gd name="G1" fmla="+- 21600 0 5399"/>
                  <a:gd name="G2" fmla="*/ 5399 1 2"/>
                  <a:gd name="G3" fmla="+- 21600 0 G2"/>
                  <a:gd name="G4" fmla="+/ 5399 21600 2"/>
                  <a:gd name="G5" fmla="+/ G1 0 2"/>
                  <a:gd name="G6" fmla="*/ 21600 21600 5399"/>
                  <a:gd name="G7" fmla="*/ G6 1 2"/>
                  <a:gd name="G8" fmla="+- 21600 0 G7"/>
                  <a:gd name="G9" fmla="*/ 21600 1 2"/>
                  <a:gd name="G10" fmla="+- 5399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399" y="21600"/>
                    </a:lnTo>
                    <a:lnTo>
                      <a:pt x="16201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4" name="Rectangle 10"/>
              <p:cNvSpPr>
                <a:spLocks noChangeArrowheads="1"/>
              </p:cNvSpPr>
              <p:nvPr/>
            </p:nvSpPr>
            <p:spPr bwMode="auto">
              <a:xfrm>
                <a:off x="187" y="3383"/>
                <a:ext cx="436" cy="233"/>
              </a:xfrm>
              <a:prstGeom prst="rect">
                <a:avLst/>
              </a:prstGeom>
              <a:gradFill rotWithShape="0">
                <a:gsLst>
                  <a:gs pos="0">
                    <a:srgbClr val="000000"/>
                  </a:gs>
                  <a:gs pos="50000">
                    <a:schemeClr val="bg1"/>
                  </a:gs>
                  <a:gs pos="100000">
                    <a:srgbClr val="000000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5" name="Oval 11"/>
              <p:cNvSpPr>
                <a:spLocks noChangeArrowheads="1"/>
              </p:cNvSpPr>
              <p:nvPr/>
            </p:nvSpPr>
            <p:spPr bwMode="auto">
              <a:xfrm>
                <a:off x="187" y="3329"/>
                <a:ext cx="436" cy="91"/>
              </a:xfrm>
              <a:prstGeom prst="ellipse">
                <a:avLst/>
              </a:pr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6" name="Freeform 12"/>
              <p:cNvSpPr>
                <a:spLocks/>
              </p:cNvSpPr>
              <p:nvPr/>
            </p:nvSpPr>
            <p:spPr bwMode="auto">
              <a:xfrm>
                <a:off x="216" y="3282"/>
                <a:ext cx="113" cy="393"/>
              </a:xfrm>
              <a:custGeom>
                <a:avLst/>
                <a:gdLst/>
                <a:ahLst/>
                <a:cxnLst>
                  <a:cxn ang="0">
                    <a:pos x="68" y="0"/>
                  </a:cxn>
                  <a:cxn ang="0">
                    <a:pos x="0" y="110"/>
                  </a:cxn>
                  <a:cxn ang="0">
                    <a:pos x="3" y="361"/>
                  </a:cxn>
                  <a:cxn ang="0">
                    <a:pos x="36" y="379"/>
                  </a:cxn>
                  <a:cxn ang="0">
                    <a:pos x="63" y="385"/>
                  </a:cxn>
                  <a:cxn ang="0">
                    <a:pos x="92" y="392"/>
                  </a:cxn>
                  <a:cxn ang="0">
                    <a:pos x="90" y="136"/>
                  </a:cxn>
                  <a:cxn ang="0">
                    <a:pos x="112" y="10"/>
                  </a:cxn>
                  <a:cxn ang="0">
                    <a:pos x="102" y="10"/>
                  </a:cxn>
                  <a:cxn ang="0">
                    <a:pos x="81" y="6"/>
                  </a:cxn>
                  <a:cxn ang="0">
                    <a:pos x="68" y="0"/>
                  </a:cxn>
                </a:cxnLst>
                <a:rect l="0" t="0" r="r" b="b"/>
                <a:pathLst>
                  <a:path w="113" h="393">
                    <a:moveTo>
                      <a:pt x="68" y="0"/>
                    </a:moveTo>
                    <a:lnTo>
                      <a:pt x="0" y="110"/>
                    </a:lnTo>
                    <a:lnTo>
                      <a:pt x="3" y="361"/>
                    </a:lnTo>
                    <a:lnTo>
                      <a:pt x="36" y="379"/>
                    </a:lnTo>
                    <a:lnTo>
                      <a:pt x="63" y="385"/>
                    </a:lnTo>
                    <a:lnTo>
                      <a:pt x="92" y="392"/>
                    </a:lnTo>
                    <a:lnTo>
                      <a:pt x="90" y="136"/>
                    </a:lnTo>
                    <a:lnTo>
                      <a:pt x="112" y="10"/>
                    </a:lnTo>
                    <a:lnTo>
                      <a:pt x="102" y="10"/>
                    </a:lnTo>
                    <a:lnTo>
                      <a:pt x="81" y="6"/>
                    </a:lnTo>
                    <a:lnTo>
                      <a:pt x="68" y="0"/>
                    </a:lnTo>
                  </a:path>
                </a:pathLst>
              </a:custGeom>
              <a:gradFill rotWithShape="0">
                <a:gsLst>
                  <a:gs pos="0">
                    <a:srgbClr val="590000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7" name="Oval 13"/>
              <p:cNvSpPr>
                <a:spLocks noChangeArrowheads="1"/>
              </p:cNvSpPr>
              <p:nvPr/>
            </p:nvSpPr>
            <p:spPr bwMode="auto">
              <a:xfrm>
                <a:off x="297" y="3221"/>
                <a:ext cx="222" cy="45"/>
              </a:xfrm>
              <a:prstGeom prst="ellipse">
                <a:avLst/>
              </a:pr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8" name="Oval 14"/>
              <p:cNvSpPr>
                <a:spLocks noChangeArrowheads="1"/>
              </p:cNvSpPr>
              <p:nvPr/>
            </p:nvSpPr>
            <p:spPr bwMode="auto">
              <a:xfrm>
                <a:off x="192" y="3332"/>
                <a:ext cx="418" cy="86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9" name="Freeform 15"/>
              <p:cNvSpPr>
                <a:spLocks/>
              </p:cNvSpPr>
              <p:nvPr/>
            </p:nvSpPr>
            <p:spPr bwMode="auto">
              <a:xfrm>
                <a:off x="232" y="3283"/>
                <a:ext cx="67" cy="369"/>
              </a:xfrm>
              <a:custGeom>
                <a:avLst/>
                <a:gdLst/>
                <a:ahLst/>
                <a:cxnLst>
                  <a:cxn ang="0">
                    <a:pos x="0" y="133"/>
                  </a:cxn>
                  <a:cxn ang="0">
                    <a:pos x="0" y="357"/>
                  </a:cxn>
                  <a:cxn ang="0">
                    <a:pos x="20" y="368"/>
                  </a:cxn>
                  <a:cxn ang="0">
                    <a:pos x="20" y="141"/>
                  </a:cxn>
                  <a:cxn ang="0">
                    <a:pos x="20" y="125"/>
                  </a:cxn>
                  <a:cxn ang="0">
                    <a:pos x="29" y="111"/>
                  </a:cxn>
                  <a:cxn ang="0">
                    <a:pos x="66" y="4"/>
                  </a:cxn>
                  <a:cxn ang="0">
                    <a:pos x="59" y="0"/>
                  </a:cxn>
                  <a:cxn ang="0">
                    <a:pos x="8" y="113"/>
                  </a:cxn>
                  <a:cxn ang="0">
                    <a:pos x="0" y="133"/>
                  </a:cxn>
                </a:cxnLst>
                <a:rect l="0" t="0" r="r" b="b"/>
                <a:pathLst>
                  <a:path w="67" h="369">
                    <a:moveTo>
                      <a:pt x="0" y="133"/>
                    </a:moveTo>
                    <a:lnTo>
                      <a:pt x="0" y="357"/>
                    </a:lnTo>
                    <a:lnTo>
                      <a:pt x="20" y="368"/>
                    </a:lnTo>
                    <a:lnTo>
                      <a:pt x="20" y="141"/>
                    </a:lnTo>
                    <a:lnTo>
                      <a:pt x="20" y="125"/>
                    </a:lnTo>
                    <a:lnTo>
                      <a:pt x="29" y="111"/>
                    </a:lnTo>
                    <a:lnTo>
                      <a:pt x="66" y="4"/>
                    </a:lnTo>
                    <a:lnTo>
                      <a:pt x="59" y="0"/>
                    </a:lnTo>
                    <a:lnTo>
                      <a:pt x="8" y="113"/>
                    </a:lnTo>
                    <a:lnTo>
                      <a:pt x="0" y="133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0" name="Freeform 16"/>
              <p:cNvSpPr>
                <a:spLocks/>
              </p:cNvSpPr>
              <p:nvPr/>
            </p:nvSpPr>
            <p:spPr bwMode="auto">
              <a:xfrm>
                <a:off x="521" y="3275"/>
                <a:ext cx="99" cy="363"/>
              </a:xfrm>
              <a:custGeom>
                <a:avLst/>
                <a:gdLst/>
                <a:ahLst/>
                <a:cxnLst>
                  <a:cxn ang="0">
                    <a:pos x="98" y="102"/>
                  </a:cxn>
                  <a:cxn ang="0">
                    <a:pos x="98" y="348"/>
                  </a:cxn>
                  <a:cxn ang="0">
                    <a:pos x="81" y="362"/>
                  </a:cxn>
                  <a:cxn ang="0">
                    <a:pos x="81" y="106"/>
                  </a:cxn>
                  <a:cxn ang="0">
                    <a:pos x="0" y="4"/>
                  </a:cxn>
                  <a:cxn ang="0">
                    <a:pos x="7" y="0"/>
                  </a:cxn>
                  <a:cxn ang="0">
                    <a:pos x="98" y="102"/>
                  </a:cxn>
                </a:cxnLst>
                <a:rect l="0" t="0" r="r" b="b"/>
                <a:pathLst>
                  <a:path w="99" h="363">
                    <a:moveTo>
                      <a:pt x="98" y="102"/>
                    </a:moveTo>
                    <a:lnTo>
                      <a:pt x="98" y="348"/>
                    </a:lnTo>
                    <a:lnTo>
                      <a:pt x="81" y="362"/>
                    </a:lnTo>
                    <a:lnTo>
                      <a:pt x="81" y="106"/>
                    </a:lnTo>
                    <a:lnTo>
                      <a:pt x="0" y="4"/>
                    </a:lnTo>
                    <a:lnTo>
                      <a:pt x="7" y="0"/>
                    </a:lnTo>
                    <a:lnTo>
                      <a:pt x="98" y="102"/>
                    </a:ln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1" name="Freeform 17"/>
              <p:cNvSpPr>
                <a:spLocks/>
              </p:cNvSpPr>
              <p:nvPr/>
            </p:nvSpPr>
            <p:spPr bwMode="auto">
              <a:xfrm>
                <a:off x="441" y="3215"/>
                <a:ext cx="74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4" y="4"/>
                  </a:cxn>
                  <a:cxn ang="0">
                    <a:pos x="56" y="10"/>
                  </a:cxn>
                  <a:cxn ang="0">
                    <a:pos x="73" y="16"/>
                  </a:cxn>
                  <a:cxn ang="0">
                    <a:pos x="67" y="22"/>
                  </a:cxn>
                  <a:cxn ang="0">
                    <a:pos x="51" y="14"/>
                  </a:cxn>
                  <a:cxn ang="0">
                    <a:pos x="27" y="8"/>
                  </a:cxn>
                  <a:cxn ang="0">
                    <a:pos x="3" y="8"/>
                  </a:cxn>
                  <a:cxn ang="0">
                    <a:pos x="0" y="0"/>
                  </a:cxn>
                </a:cxnLst>
                <a:rect l="0" t="0" r="r" b="b"/>
                <a:pathLst>
                  <a:path w="74" h="23">
                    <a:moveTo>
                      <a:pt x="0" y="0"/>
                    </a:moveTo>
                    <a:lnTo>
                      <a:pt x="34" y="4"/>
                    </a:lnTo>
                    <a:lnTo>
                      <a:pt x="56" y="10"/>
                    </a:lnTo>
                    <a:lnTo>
                      <a:pt x="73" y="16"/>
                    </a:lnTo>
                    <a:lnTo>
                      <a:pt x="67" y="22"/>
                    </a:lnTo>
                    <a:lnTo>
                      <a:pt x="51" y="14"/>
                    </a:lnTo>
                    <a:lnTo>
                      <a:pt x="27" y="8"/>
                    </a:lnTo>
                    <a:lnTo>
                      <a:pt x="3" y="8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2" name="Freeform 18"/>
              <p:cNvSpPr>
                <a:spLocks/>
              </p:cNvSpPr>
              <p:nvPr/>
            </p:nvSpPr>
            <p:spPr bwMode="auto">
              <a:xfrm>
                <a:off x="492" y="3327"/>
                <a:ext cx="74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4" y="4"/>
                  </a:cxn>
                  <a:cxn ang="0">
                    <a:pos x="56" y="10"/>
                  </a:cxn>
                  <a:cxn ang="0">
                    <a:pos x="73" y="16"/>
                  </a:cxn>
                  <a:cxn ang="0">
                    <a:pos x="67" y="22"/>
                  </a:cxn>
                  <a:cxn ang="0">
                    <a:pos x="51" y="14"/>
                  </a:cxn>
                  <a:cxn ang="0">
                    <a:pos x="27" y="8"/>
                  </a:cxn>
                  <a:cxn ang="0">
                    <a:pos x="3" y="8"/>
                  </a:cxn>
                  <a:cxn ang="0">
                    <a:pos x="0" y="0"/>
                  </a:cxn>
                </a:cxnLst>
                <a:rect l="0" t="0" r="r" b="b"/>
                <a:pathLst>
                  <a:path w="74" h="23">
                    <a:moveTo>
                      <a:pt x="0" y="0"/>
                    </a:moveTo>
                    <a:lnTo>
                      <a:pt x="34" y="4"/>
                    </a:lnTo>
                    <a:lnTo>
                      <a:pt x="56" y="10"/>
                    </a:lnTo>
                    <a:lnTo>
                      <a:pt x="73" y="16"/>
                    </a:lnTo>
                    <a:lnTo>
                      <a:pt x="67" y="22"/>
                    </a:lnTo>
                    <a:lnTo>
                      <a:pt x="51" y="14"/>
                    </a:lnTo>
                    <a:lnTo>
                      <a:pt x="27" y="8"/>
                    </a:lnTo>
                    <a:lnTo>
                      <a:pt x="3" y="8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3" name="Freeform 19"/>
              <p:cNvSpPr>
                <a:spLocks/>
              </p:cNvSpPr>
              <p:nvPr/>
            </p:nvSpPr>
            <p:spPr bwMode="auto">
              <a:xfrm>
                <a:off x="286" y="3250"/>
                <a:ext cx="73" cy="23"/>
              </a:xfrm>
              <a:custGeom>
                <a:avLst/>
                <a:gdLst/>
                <a:ahLst/>
                <a:cxnLst>
                  <a:cxn ang="0">
                    <a:pos x="72" y="22"/>
                  </a:cxn>
                  <a:cxn ang="0">
                    <a:pos x="37" y="18"/>
                  </a:cxn>
                  <a:cxn ang="0">
                    <a:pos x="16" y="12"/>
                  </a:cxn>
                  <a:cxn ang="0">
                    <a:pos x="0" y="6"/>
                  </a:cxn>
                  <a:cxn ang="0">
                    <a:pos x="5" y="0"/>
                  </a:cxn>
                  <a:cxn ang="0">
                    <a:pos x="21" y="8"/>
                  </a:cxn>
                  <a:cxn ang="0">
                    <a:pos x="45" y="14"/>
                  </a:cxn>
                  <a:cxn ang="0">
                    <a:pos x="68" y="14"/>
                  </a:cxn>
                  <a:cxn ang="0">
                    <a:pos x="72" y="22"/>
                  </a:cxn>
                </a:cxnLst>
                <a:rect l="0" t="0" r="r" b="b"/>
                <a:pathLst>
                  <a:path w="73" h="23">
                    <a:moveTo>
                      <a:pt x="72" y="22"/>
                    </a:moveTo>
                    <a:lnTo>
                      <a:pt x="37" y="18"/>
                    </a:lnTo>
                    <a:lnTo>
                      <a:pt x="16" y="12"/>
                    </a:lnTo>
                    <a:lnTo>
                      <a:pt x="0" y="6"/>
                    </a:lnTo>
                    <a:lnTo>
                      <a:pt x="5" y="0"/>
                    </a:lnTo>
                    <a:lnTo>
                      <a:pt x="21" y="8"/>
                    </a:lnTo>
                    <a:lnTo>
                      <a:pt x="45" y="14"/>
                    </a:lnTo>
                    <a:lnTo>
                      <a:pt x="68" y="14"/>
                    </a:lnTo>
                    <a:lnTo>
                      <a:pt x="72" y="22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4" name="Freeform 20"/>
              <p:cNvSpPr>
                <a:spLocks/>
              </p:cNvSpPr>
              <p:nvPr/>
            </p:nvSpPr>
            <p:spPr bwMode="auto">
              <a:xfrm>
                <a:off x="338" y="3284"/>
                <a:ext cx="81" cy="118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80" y="4"/>
                  </a:cxn>
                  <a:cxn ang="0">
                    <a:pos x="65" y="40"/>
                  </a:cxn>
                  <a:cxn ang="0">
                    <a:pos x="58" y="62"/>
                  </a:cxn>
                  <a:cxn ang="0">
                    <a:pos x="47" y="82"/>
                  </a:cxn>
                  <a:cxn ang="0">
                    <a:pos x="40" y="105"/>
                  </a:cxn>
                  <a:cxn ang="0">
                    <a:pos x="37" y="117"/>
                  </a:cxn>
                  <a:cxn ang="0">
                    <a:pos x="16" y="114"/>
                  </a:cxn>
                  <a:cxn ang="0">
                    <a:pos x="0" y="108"/>
                  </a:cxn>
                  <a:cxn ang="0">
                    <a:pos x="7" y="84"/>
                  </a:cxn>
                  <a:cxn ang="0">
                    <a:pos x="25" y="60"/>
                  </a:cxn>
                  <a:cxn ang="0">
                    <a:pos x="29" y="40"/>
                  </a:cxn>
                  <a:cxn ang="0">
                    <a:pos x="36" y="20"/>
                  </a:cxn>
                  <a:cxn ang="0">
                    <a:pos x="40" y="0"/>
                  </a:cxn>
                </a:cxnLst>
                <a:rect l="0" t="0" r="r" b="b"/>
                <a:pathLst>
                  <a:path w="81" h="118">
                    <a:moveTo>
                      <a:pt x="40" y="0"/>
                    </a:moveTo>
                    <a:lnTo>
                      <a:pt x="80" y="4"/>
                    </a:lnTo>
                    <a:lnTo>
                      <a:pt x="65" y="40"/>
                    </a:lnTo>
                    <a:lnTo>
                      <a:pt x="58" y="62"/>
                    </a:lnTo>
                    <a:lnTo>
                      <a:pt x="47" y="82"/>
                    </a:lnTo>
                    <a:lnTo>
                      <a:pt x="40" y="105"/>
                    </a:lnTo>
                    <a:lnTo>
                      <a:pt x="37" y="117"/>
                    </a:lnTo>
                    <a:lnTo>
                      <a:pt x="16" y="114"/>
                    </a:lnTo>
                    <a:lnTo>
                      <a:pt x="0" y="108"/>
                    </a:lnTo>
                    <a:lnTo>
                      <a:pt x="7" y="84"/>
                    </a:lnTo>
                    <a:lnTo>
                      <a:pt x="25" y="60"/>
                    </a:lnTo>
                    <a:lnTo>
                      <a:pt x="29" y="40"/>
                    </a:lnTo>
                    <a:lnTo>
                      <a:pt x="36" y="20"/>
                    </a:lnTo>
                    <a:lnTo>
                      <a:pt x="40" y="0"/>
                    </a:lnTo>
                  </a:path>
                </a:pathLst>
              </a:custGeom>
              <a:gradFill rotWithShape="0">
                <a:gsLst>
                  <a:gs pos="0">
                    <a:srgbClr val="B36666"/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5" name="Freeform 21"/>
              <p:cNvSpPr>
                <a:spLocks/>
              </p:cNvSpPr>
              <p:nvPr/>
            </p:nvSpPr>
            <p:spPr bwMode="auto">
              <a:xfrm>
                <a:off x="282" y="3265"/>
                <a:ext cx="261" cy="3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5" y="10"/>
                  </a:cxn>
                  <a:cxn ang="0">
                    <a:pos x="66" y="18"/>
                  </a:cxn>
                  <a:cxn ang="0">
                    <a:pos x="122" y="19"/>
                  </a:cxn>
                  <a:cxn ang="0">
                    <a:pos x="177" y="19"/>
                  </a:cxn>
                  <a:cxn ang="0">
                    <a:pos x="218" y="12"/>
                  </a:cxn>
                  <a:cxn ang="0">
                    <a:pos x="240" y="6"/>
                  </a:cxn>
                  <a:cxn ang="0">
                    <a:pos x="248" y="0"/>
                  </a:cxn>
                  <a:cxn ang="0">
                    <a:pos x="260" y="15"/>
                  </a:cxn>
                  <a:cxn ang="0">
                    <a:pos x="221" y="28"/>
                  </a:cxn>
                  <a:cxn ang="0">
                    <a:pos x="164" y="34"/>
                  </a:cxn>
                  <a:cxn ang="0">
                    <a:pos x="98" y="33"/>
                  </a:cxn>
                  <a:cxn ang="0">
                    <a:pos x="39" y="24"/>
                  </a:cxn>
                  <a:cxn ang="0">
                    <a:pos x="5" y="9"/>
                  </a:cxn>
                  <a:cxn ang="0">
                    <a:pos x="0" y="0"/>
                  </a:cxn>
                </a:cxnLst>
                <a:rect l="0" t="0" r="r" b="b"/>
                <a:pathLst>
                  <a:path w="261" h="35">
                    <a:moveTo>
                      <a:pt x="0" y="0"/>
                    </a:moveTo>
                    <a:lnTo>
                      <a:pt x="25" y="10"/>
                    </a:lnTo>
                    <a:lnTo>
                      <a:pt x="66" y="18"/>
                    </a:lnTo>
                    <a:lnTo>
                      <a:pt x="122" y="19"/>
                    </a:lnTo>
                    <a:lnTo>
                      <a:pt x="177" y="19"/>
                    </a:lnTo>
                    <a:lnTo>
                      <a:pt x="218" y="12"/>
                    </a:lnTo>
                    <a:lnTo>
                      <a:pt x="240" y="6"/>
                    </a:lnTo>
                    <a:lnTo>
                      <a:pt x="248" y="0"/>
                    </a:lnTo>
                    <a:lnTo>
                      <a:pt x="260" y="15"/>
                    </a:lnTo>
                    <a:lnTo>
                      <a:pt x="221" y="28"/>
                    </a:lnTo>
                    <a:lnTo>
                      <a:pt x="164" y="34"/>
                    </a:lnTo>
                    <a:lnTo>
                      <a:pt x="98" y="33"/>
                    </a:lnTo>
                    <a:lnTo>
                      <a:pt x="39" y="24"/>
                    </a:lnTo>
                    <a:lnTo>
                      <a:pt x="5" y="9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bg2">
                  <a:alpha val="50000"/>
                </a:schemeClr>
              </a:soli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</p:grpSp>
        <p:sp>
          <p:nvSpPr>
            <p:cNvPr id="8" name="Freeform 22"/>
            <p:cNvSpPr>
              <a:spLocks/>
            </p:cNvSpPr>
            <p:nvPr/>
          </p:nvSpPr>
          <p:spPr bwMode="auto">
            <a:xfrm>
              <a:off x="379" y="1904"/>
              <a:ext cx="423" cy="1366"/>
            </a:xfrm>
            <a:custGeom>
              <a:avLst/>
              <a:gdLst/>
              <a:ahLst/>
              <a:cxnLst>
                <a:cxn ang="0">
                  <a:pos x="356" y="64"/>
                </a:cxn>
                <a:cxn ang="0">
                  <a:pos x="326" y="163"/>
                </a:cxn>
                <a:cxn ang="0">
                  <a:pos x="292" y="293"/>
                </a:cxn>
                <a:cxn ang="0">
                  <a:pos x="258" y="417"/>
                </a:cxn>
                <a:cxn ang="0">
                  <a:pos x="219" y="585"/>
                </a:cxn>
                <a:cxn ang="0">
                  <a:pos x="168" y="775"/>
                </a:cxn>
                <a:cxn ang="0">
                  <a:pos x="126" y="952"/>
                </a:cxn>
                <a:cxn ang="0">
                  <a:pos x="89" y="1085"/>
                </a:cxn>
                <a:cxn ang="0">
                  <a:pos x="0" y="1362"/>
                </a:cxn>
                <a:cxn ang="0">
                  <a:pos x="29" y="1365"/>
                </a:cxn>
                <a:cxn ang="0">
                  <a:pos x="132" y="1061"/>
                </a:cxn>
                <a:cxn ang="0">
                  <a:pos x="223" y="957"/>
                </a:cxn>
                <a:cxn ang="0">
                  <a:pos x="271" y="866"/>
                </a:cxn>
                <a:cxn ang="0">
                  <a:pos x="308" y="798"/>
                </a:cxn>
                <a:cxn ang="0">
                  <a:pos x="214" y="790"/>
                </a:cxn>
                <a:cxn ang="0">
                  <a:pos x="311" y="782"/>
                </a:cxn>
                <a:cxn ang="0">
                  <a:pos x="325" y="751"/>
                </a:cxn>
                <a:cxn ang="0">
                  <a:pos x="231" y="742"/>
                </a:cxn>
                <a:cxn ang="0">
                  <a:pos x="329" y="738"/>
                </a:cxn>
                <a:cxn ang="0">
                  <a:pos x="344" y="690"/>
                </a:cxn>
                <a:cxn ang="0">
                  <a:pos x="240" y="690"/>
                </a:cxn>
                <a:cxn ang="0">
                  <a:pos x="351" y="664"/>
                </a:cxn>
                <a:cxn ang="0">
                  <a:pos x="387" y="486"/>
                </a:cxn>
                <a:cxn ang="0">
                  <a:pos x="411" y="322"/>
                </a:cxn>
                <a:cxn ang="0">
                  <a:pos x="422" y="197"/>
                </a:cxn>
                <a:cxn ang="0">
                  <a:pos x="422" y="119"/>
                </a:cxn>
                <a:cxn ang="0">
                  <a:pos x="408" y="68"/>
                </a:cxn>
                <a:cxn ang="0">
                  <a:pos x="381" y="0"/>
                </a:cxn>
                <a:cxn ang="0">
                  <a:pos x="356" y="64"/>
                </a:cxn>
              </a:cxnLst>
              <a:rect l="0" t="0" r="r" b="b"/>
              <a:pathLst>
                <a:path w="423" h="1366">
                  <a:moveTo>
                    <a:pt x="356" y="64"/>
                  </a:moveTo>
                  <a:lnTo>
                    <a:pt x="326" y="163"/>
                  </a:lnTo>
                  <a:lnTo>
                    <a:pt x="292" y="293"/>
                  </a:lnTo>
                  <a:lnTo>
                    <a:pt x="258" y="417"/>
                  </a:lnTo>
                  <a:lnTo>
                    <a:pt x="219" y="585"/>
                  </a:lnTo>
                  <a:lnTo>
                    <a:pt x="168" y="775"/>
                  </a:lnTo>
                  <a:lnTo>
                    <a:pt x="126" y="952"/>
                  </a:lnTo>
                  <a:lnTo>
                    <a:pt x="89" y="1085"/>
                  </a:lnTo>
                  <a:lnTo>
                    <a:pt x="0" y="1362"/>
                  </a:lnTo>
                  <a:lnTo>
                    <a:pt x="29" y="1365"/>
                  </a:lnTo>
                  <a:lnTo>
                    <a:pt x="132" y="1061"/>
                  </a:lnTo>
                  <a:lnTo>
                    <a:pt x="223" y="957"/>
                  </a:lnTo>
                  <a:lnTo>
                    <a:pt x="271" y="866"/>
                  </a:lnTo>
                  <a:lnTo>
                    <a:pt x="308" y="798"/>
                  </a:lnTo>
                  <a:lnTo>
                    <a:pt x="214" y="790"/>
                  </a:lnTo>
                  <a:lnTo>
                    <a:pt x="311" y="782"/>
                  </a:lnTo>
                  <a:lnTo>
                    <a:pt x="325" y="751"/>
                  </a:lnTo>
                  <a:lnTo>
                    <a:pt x="231" y="742"/>
                  </a:lnTo>
                  <a:lnTo>
                    <a:pt x="329" y="738"/>
                  </a:lnTo>
                  <a:lnTo>
                    <a:pt x="344" y="690"/>
                  </a:lnTo>
                  <a:lnTo>
                    <a:pt x="240" y="690"/>
                  </a:lnTo>
                  <a:lnTo>
                    <a:pt x="351" y="664"/>
                  </a:lnTo>
                  <a:lnTo>
                    <a:pt x="387" y="486"/>
                  </a:lnTo>
                  <a:lnTo>
                    <a:pt x="411" y="322"/>
                  </a:lnTo>
                  <a:lnTo>
                    <a:pt x="422" y="197"/>
                  </a:lnTo>
                  <a:lnTo>
                    <a:pt x="422" y="119"/>
                  </a:lnTo>
                  <a:lnTo>
                    <a:pt x="408" y="68"/>
                  </a:lnTo>
                  <a:lnTo>
                    <a:pt x="381" y="0"/>
                  </a:lnTo>
                  <a:lnTo>
                    <a:pt x="356" y="6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8D1919"/>
                </a:gs>
              </a:gsLst>
              <a:lin ang="2700000" scaled="1"/>
            </a:gradFill>
            <a:ln w="9525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CC66"/>
                </a:solidFill>
                <a:latin typeface="+mn-lt"/>
              </a:endParaRPr>
            </a:p>
          </p:txBody>
        </p:sp>
      </p:grpSp>
      <p:sp>
        <p:nvSpPr>
          <p:cNvPr id="26" name="Freeform 23"/>
          <p:cNvSpPr>
            <a:spLocks/>
          </p:cNvSpPr>
          <p:nvPr/>
        </p:nvSpPr>
        <p:spPr bwMode="auto">
          <a:xfrm>
            <a:off x="600075" y="3163888"/>
            <a:ext cx="560388" cy="2022475"/>
          </a:xfrm>
          <a:custGeom>
            <a:avLst/>
            <a:gdLst/>
            <a:ahLst/>
            <a:cxnLst>
              <a:cxn ang="0">
                <a:pos x="0" y="1272"/>
              </a:cxn>
              <a:cxn ang="0">
                <a:pos x="352" y="0"/>
              </a:cxn>
              <a:cxn ang="0">
                <a:pos x="26" y="1273"/>
              </a:cxn>
              <a:cxn ang="0">
                <a:pos x="0" y="1272"/>
              </a:cxn>
            </a:cxnLst>
            <a:rect l="0" t="0" r="r" b="b"/>
            <a:pathLst>
              <a:path w="353" h="1274">
                <a:moveTo>
                  <a:pt x="0" y="1272"/>
                </a:moveTo>
                <a:lnTo>
                  <a:pt x="352" y="0"/>
                </a:lnTo>
                <a:lnTo>
                  <a:pt x="26" y="1273"/>
                </a:lnTo>
                <a:lnTo>
                  <a:pt x="0" y="1272"/>
                </a:lnTo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rgbClr val="FFFFFF"/>
              </a:gs>
            </a:gsLst>
            <a:lin ang="2700000" scaled="1"/>
          </a:gradFill>
          <a:ln w="9525">
            <a:noFill/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ru-RU">
              <a:solidFill>
                <a:srgbClr val="FFCC66"/>
              </a:solidFill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/>
            </a:lvl1pPr>
          </a:lstStyle>
          <a:p>
            <a:pPr>
              <a:defRPr/>
            </a:pPr>
            <a:fld id="{AA782E10-EE58-4FDB-9CB2-6696601B01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"/>
          <p:cNvSpPr>
            <a:spLocks/>
          </p:cNvSpPr>
          <p:nvPr/>
        </p:nvSpPr>
        <p:spPr bwMode="auto">
          <a:xfrm>
            <a:off x="901700" y="3378200"/>
            <a:ext cx="5359400" cy="2425700"/>
          </a:xfrm>
          <a:custGeom>
            <a:avLst/>
            <a:gdLst/>
            <a:ahLst/>
            <a:cxnLst>
              <a:cxn ang="0">
                <a:pos x="0" y="1525"/>
              </a:cxn>
              <a:cxn ang="0">
                <a:pos x="79" y="1498"/>
              </a:cxn>
              <a:cxn ang="0">
                <a:pos x="753" y="1223"/>
              </a:cxn>
              <a:cxn ang="0">
                <a:pos x="1048" y="1054"/>
              </a:cxn>
              <a:cxn ang="0">
                <a:pos x="1122" y="1007"/>
              </a:cxn>
              <a:cxn ang="0">
                <a:pos x="1164" y="974"/>
              </a:cxn>
              <a:cxn ang="0">
                <a:pos x="1164" y="918"/>
              </a:cxn>
              <a:cxn ang="0">
                <a:pos x="1637" y="734"/>
              </a:cxn>
              <a:cxn ang="0">
                <a:pos x="1715" y="731"/>
              </a:cxn>
              <a:cxn ang="0">
                <a:pos x="1787" y="725"/>
              </a:cxn>
              <a:cxn ang="0">
                <a:pos x="1901" y="707"/>
              </a:cxn>
              <a:cxn ang="0">
                <a:pos x="2015" y="678"/>
              </a:cxn>
              <a:cxn ang="0">
                <a:pos x="2162" y="620"/>
              </a:cxn>
              <a:cxn ang="0">
                <a:pos x="2069" y="578"/>
              </a:cxn>
              <a:cxn ang="0">
                <a:pos x="2195" y="605"/>
              </a:cxn>
              <a:cxn ang="0">
                <a:pos x="2276" y="578"/>
              </a:cxn>
              <a:cxn ang="0">
                <a:pos x="2186" y="533"/>
              </a:cxn>
              <a:cxn ang="0">
                <a:pos x="2309" y="560"/>
              </a:cxn>
              <a:cxn ang="0">
                <a:pos x="2399" y="521"/>
              </a:cxn>
              <a:cxn ang="0">
                <a:pos x="2315" y="470"/>
              </a:cxn>
              <a:cxn ang="0">
                <a:pos x="2453" y="494"/>
              </a:cxn>
              <a:cxn ang="0">
                <a:pos x="2619" y="430"/>
              </a:cxn>
              <a:cxn ang="0">
                <a:pos x="2888" y="302"/>
              </a:cxn>
              <a:cxn ang="0">
                <a:pos x="3099" y="182"/>
              </a:cxn>
              <a:cxn ang="0">
                <a:pos x="3376" y="0"/>
              </a:cxn>
              <a:cxn ang="0">
                <a:pos x="3016" y="144"/>
              </a:cxn>
              <a:cxn ang="0">
                <a:pos x="2801" y="230"/>
              </a:cxn>
              <a:cxn ang="0">
                <a:pos x="2619" y="302"/>
              </a:cxn>
              <a:cxn ang="0">
                <a:pos x="2386" y="398"/>
              </a:cxn>
              <a:cxn ang="0">
                <a:pos x="2146" y="478"/>
              </a:cxn>
              <a:cxn ang="0">
                <a:pos x="1792" y="624"/>
              </a:cxn>
              <a:cxn ang="0">
                <a:pos x="1601" y="710"/>
              </a:cxn>
              <a:cxn ang="0">
                <a:pos x="1135" y="886"/>
              </a:cxn>
              <a:cxn ang="0">
                <a:pos x="1098" y="871"/>
              </a:cxn>
              <a:cxn ang="0">
                <a:pos x="993" y="871"/>
              </a:cxn>
              <a:cxn ang="0">
                <a:pos x="450" y="1039"/>
              </a:cxn>
              <a:cxn ang="0">
                <a:pos x="8" y="1214"/>
              </a:cxn>
              <a:cxn ang="0">
                <a:pos x="27" y="1240"/>
              </a:cxn>
              <a:cxn ang="0">
                <a:pos x="35" y="1237"/>
              </a:cxn>
              <a:cxn ang="0">
                <a:pos x="10" y="1528"/>
              </a:cxn>
              <a:cxn ang="0">
                <a:pos x="0" y="1525"/>
              </a:cxn>
            </a:cxnLst>
            <a:rect l="0" t="0" r="r" b="b"/>
            <a:pathLst>
              <a:path w="3376" h="1528">
                <a:moveTo>
                  <a:pt x="0" y="1525"/>
                </a:moveTo>
                <a:lnTo>
                  <a:pt x="79" y="1498"/>
                </a:lnTo>
                <a:lnTo>
                  <a:pt x="753" y="1223"/>
                </a:lnTo>
                <a:lnTo>
                  <a:pt x="1048" y="1054"/>
                </a:lnTo>
                <a:lnTo>
                  <a:pt x="1122" y="1007"/>
                </a:lnTo>
                <a:lnTo>
                  <a:pt x="1164" y="974"/>
                </a:lnTo>
                <a:lnTo>
                  <a:pt x="1164" y="918"/>
                </a:lnTo>
                <a:lnTo>
                  <a:pt x="1637" y="734"/>
                </a:lnTo>
                <a:lnTo>
                  <a:pt x="1715" y="731"/>
                </a:lnTo>
                <a:lnTo>
                  <a:pt x="1787" y="725"/>
                </a:lnTo>
                <a:lnTo>
                  <a:pt x="1901" y="707"/>
                </a:lnTo>
                <a:lnTo>
                  <a:pt x="2015" y="678"/>
                </a:lnTo>
                <a:lnTo>
                  <a:pt x="2162" y="620"/>
                </a:lnTo>
                <a:lnTo>
                  <a:pt x="2069" y="578"/>
                </a:lnTo>
                <a:lnTo>
                  <a:pt x="2195" y="605"/>
                </a:lnTo>
                <a:lnTo>
                  <a:pt x="2276" y="578"/>
                </a:lnTo>
                <a:lnTo>
                  <a:pt x="2186" y="533"/>
                </a:lnTo>
                <a:lnTo>
                  <a:pt x="2309" y="560"/>
                </a:lnTo>
                <a:lnTo>
                  <a:pt x="2399" y="521"/>
                </a:lnTo>
                <a:lnTo>
                  <a:pt x="2315" y="470"/>
                </a:lnTo>
                <a:lnTo>
                  <a:pt x="2453" y="494"/>
                </a:lnTo>
                <a:lnTo>
                  <a:pt x="2619" y="430"/>
                </a:lnTo>
                <a:lnTo>
                  <a:pt x="2888" y="302"/>
                </a:lnTo>
                <a:lnTo>
                  <a:pt x="3099" y="182"/>
                </a:lnTo>
                <a:lnTo>
                  <a:pt x="3376" y="0"/>
                </a:lnTo>
                <a:lnTo>
                  <a:pt x="3016" y="144"/>
                </a:lnTo>
                <a:lnTo>
                  <a:pt x="2801" y="230"/>
                </a:lnTo>
                <a:lnTo>
                  <a:pt x="2619" y="302"/>
                </a:lnTo>
                <a:lnTo>
                  <a:pt x="2386" y="398"/>
                </a:lnTo>
                <a:lnTo>
                  <a:pt x="2146" y="478"/>
                </a:lnTo>
                <a:lnTo>
                  <a:pt x="1792" y="624"/>
                </a:lnTo>
                <a:lnTo>
                  <a:pt x="1601" y="710"/>
                </a:lnTo>
                <a:lnTo>
                  <a:pt x="1135" y="886"/>
                </a:lnTo>
                <a:lnTo>
                  <a:pt x="1098" y="871"/>
                </a:lnTo>
                <a:lnTo>
                  <a:pt x="993" y="871"/>
                </a:lnTo>
                <a:lnTo>
                  <a:pt x="450" y="1039"/>
                </a:lnTo>
                <a:lnTo>
                  <a:pt x="8" y="1214"/>
                </a:lnTo>
                <a:lnTo>
                  <a:pt x="27" y="1240"/>
                </a:lnTo>
                <a:lnTo>
                  <a:pt x="35" y="1237"/>
                </a:lnTo>
                <a:lnTo>
                  <a:pt x="10" y="1528"/>
                </a:lnTo>
                <a:lnTo>
                  <a:pt x="0" y="1525"/>
                </a:lnTo>
              </a:path>
            </a:pathLst>
          </a:custGeom>
          <a:solidFill>
            <a:srgbClr val="000000">
              <a:alpha val="50000"/>
            </a:srgbClr>
          </a:solidFill>
          <a:ln w="9525">
            <a:noFill/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ru-RU">
              <a:solidFill>
                <a:srgbClr val="FFCC66"/>
              </a:solidFill>
              <a:latin typeface="+mn-lt"/>
            </a:endParaRPr>
          </a:p>
        </p:txBody>
      </p:sp>
      <p:grpSp>
        <p:nvGrpSpPr>
          <p:cNvPr id="6" name="Group 3"/>
          <p:cNvGrpSpPr>
            <a:grpSpLocks/>
          </p:cNvGrpSpPr>
          <p:nvPr/>
        </p:nvGrpSpPr>
        <p:grpSpPr bwMode="auto">
          <a:xfrm>
            <a:off x="296863" y="3022600"/>
            <a:ext cx="976312" cy="2828925"/>
            <a:chOff x="187" y="1904"/>
            <a:chExt cx="615" cy="1782"/>
          </a:xfrm>
        </p:grpSpPr>
        <p:grpSp>
          <p:nvGrpSpPr>
            <p:cNvPr id="7" name="Group 4"/>
            <p:cNvGrpSpPr>
              <a:grpSpLocks/>
            </p:cNvGrpSpPr>
            <p:nvPr/>
          </p:nvGrpSpPr>
          <p:grpSpPr bwMode="auto">
            <a:xfrm>
              <a:off x="187" y="3207"/>
              <a:ext cx="438" cy="479"/>
              <a:chOff x="187" y="3207"/>
              <a:chExt cx="438" cy="479"/>
            </a:xfrm>
          </p:grpSpPr>
          <p:sp>
            <p:nvSpPr>
              <p:cNvPr id="9" name="Oval 5"/>
              <p:cNvSpPr>
                <a:spLocks noChangeArrowheads="1"/>
              </p:cNvSpPr>
              <p:nvPr/>
            </p:nvSpPr>
            <p:spPr bwMode="auto">
              <a:xfrm>
                <a:off x="187" y="3544"/>
                <a:ext cx="435" cy="142"/>
              </a:xfrm>
              <a:prstGeom prst="ellipse">
                <a:avLst/>
              </a:pr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0" name="Oval 6"/>
              <p:cNvSpPr>
                <a:spLocks noChangeArrowheads="1"/>
              </p:cNvSpPr>
              <p:nvPr/>
            </p:nvSpPr>
            <p:spPr bwMode="auto">
              <a:xfrm>
                <a:off x="188" y="3534"/>
                <a:ext cx="437" cy="141"/>
              </a:xfrm>
              <a:prstGeom prst="ellipse">
                <a:avLst/>
              </a:prstGeom>
              <a:gradFill rotWithShape="0">
                <a:gsLst>
                  <a:gs pos="0">
                    <a:srgbClr val="000000"/>
                  </a:gs>
                  <a:gs pos="50000">
                    <a:schemeClr val="bg1"/>
                  </a:gs>
                  <a:gs pos="100000">
                    <a:srgbClr val="000000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1" name="Oval 7"/>
              <p:cNvSpPr>
                <a:spLocks noChangeArrowheads="1"/>
              </p:cNvSpPr>
              <p:nvPr/>
            </p:nvSpPr>
            <p:spPr bwMode="auto">
              <a:xfrm>
                <a:off x="275" y="3207"/>
                <a:ext cx="267" cy="8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2" name="Oval 8"/>
              <p:cNvSpPr>
                <a:spLocks noChangeArrowheads="1"/>
              </p:cNvSpPr>
              <p:nvPr/>
            </p:nvSpPr>
            <p:spPr bwMode="auto">
              <a:xfrm>
                <a:off x="277" y="3207"/>
                <a:ext cx="261" cy="70"/>
              </a:xfrm>
              <a:prstGeom prst="ellipse">
                <a:avLst/>
              </a:pr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3" name="AutoShape 9"/>
              <p:cNvSpPr>
                <a:spLocks noChangeArrowheads="1"/>
              </p:cNvSpPr>
              <p:nvPr/>
            </p:nvSpPr>
            <p:spPr bwMode="auto">
              <a:xfrm flipV="1">
                <a:off x="187" y="3253"/>
                <a:ext cx="438" cy="116"/>
              </a:xfrm>
              <a:custGeom>
                <a:avLst/>
                <a:gdLst>
                  <a:gd name="G0" fmla="+- 5399 0 0"/>
                  <a:gd name="G1" fmla="+- 21600 0 5399"/>
                  <a:gd name="G2" fmla="*/ 5399 1 2"/>
                  <a:gd name="G3" fmla="+- 21600 0 G2"/>
                  <a:gd name="G4" fmla="+/ 5399 21600 2"/>
                  <a:gd name="G5" fmla="+/ G1 0 2"/>
                  <a:gd name="G6" fmla="*/ 21600 21600 5399"/>
                  <a:gd name="G7" fmla="*/ G6 1 2"/>
                  <a:gd name="G8" fmla="+- 21600 0 G7"/>
                  <a:gd name="G9" fmla="*/ 21600 1 2"/>
                  <a:gd name="G10" fmla="+- 5399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399" y="21600"/>
                    </a:lnTo>
                    <a:lnTo>
                      <a:pt x="16201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4" name="Rectangle 10"/>
              <p:cNvSpPr>
                <a:spLocks noChangeArrowheads="1"/>
              </p:cNvSpPr>
              <p:nvPr/>
            </p:nvSpPr>
            <p:spPr bwMode="auto">
              <a:xfrm>
                <a:off x="187" y="3383"/>
                <a:ext cx="436" cy="233"/>
              </a:xfrm>
              <a:prstGeom prst="rect">
                <a:avLst/>
              </a:prstGeom>
              <a:gradFill rotWithShape="0">
                <a:gsLst>
                  <a:gs pos="0">
                    <a:srgbClr val="000000"/>
                  </a:gs>
                  <a:gs pos="50000">
                    <a:schemeClr val="bg1"/>
                  </a:gs>
                  <a:gs pos="100000">
                    <a:srgbClr val="000000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5" name="Oval 11"/>
              <p:cNvSpPr>
                <a:spLocks noChangeArrowheads="1"/>
              </p:cNvSpPr>
              <p:nvPr/>
            </p:nvSpPr>
            <p:spPr bwMode="auto">
              <a:xfrm>
                <a:off x="187" y="3329"/>
                <a:ext cx="436" cy="91"/>
              </a:xfrm>
              <a:prstGeom prst="ellipse">
                <a:avLst/>
              </a:pr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6" name="Freeform 12"/>
              <p:cNvSpPr>
                <a:spLocks/>
              </p:cNvSpPr>
              <p:nvPr/>
            </p:nvSpPr>
            <p:spPr bwMode="auto">
              <a:xfrm>
                <a:off x="216" y="3282"/>
                <a:ext cx="113" cy="393"/>
              </a:xfrm>
              <a:custGeom>
                <a:avLst/>
                <a:gdLst/>
                <a:ahLst/>
                <a:cxnLst>
                  <a:cxn ang="0">
                    <a:pos x="68" y="0"/>
                  </a:cxn>
                  <a:cxn ang="0">
                    <a:pos x="0" y="110"/>
                  </a:cxn>
                  <a:cxn ang="0">
                    <a:pos x="3" y="361"/>
                  </a:cxn>
                  <a:cxn ang="0">
                    <a:pos x="36" y="379"/>
                  </a:cxn>
                  <a:cxn ang="0">
                    <a:pos x="63" y="385"/>
                  </a:cxn>
                  <a:cxn ang="0">
                    <a:pos x="92" y="392"/>
                  </a:cxn>
                  <a:cxn ang="0">
                    <a:pos x="90" y="136"/>
                  </a:cxn>
                  <a:cxn ang="0">
                    <a:pos x="112" y="10"/>
                  </a:cxn>
                  <a:cxn ang="0">
                    <a:pos x="102" y="10"/>
                  </a:cxn>
                  <a:cxn ang="0">
                    <a:pos x="81" y="6"/>
                  </a:cxn>
                  <a:cxn ang="0">
                    <a:pos x="68" y="0"/>
                  </a:cxn>
                </a:cxnLst>
                <a:rect l="0" t="0" r="r" b="b"/>
                <a:pathLst>
                  <a:path w="113" h="393">
                    <a:moveTo>
                      <a:pt x="68" y="0"/>
                    </a:moveTo>
                    <a:lnTo>
                      <a:pt x="0" y="110"/>
                    </a:lnTo>
                    <a:lnTo>
                      <a:pt x="3" y="361"/>
                    </a:lnTo>
                    <a:lnTo>
                      <a:pt x="36" y="379"/>
                    </a:lnTo>
                    <a:lnTo>
                      <a:pt x="63" y="385"/>
                    </a:lnTo>
                    <a:lnTo>
                      <a:pt x="92" y="392"/>
                    </a:lnTo>
                    <a:lnTo>
                      <a:pt x="90" y="136"/>
                    </a:lnTo>
                    <a:lnTo>
                      <a:pt x="112" y="10"/>
                    </a:lnTo>
                    <a:lnTo>
                      <a:pt x="102" y="10"/>
                    </a:lnTo>
                    <a:lnTo>
                      <a:pt x="81" y="6"/>
                    </a:lnTo>
                    <a:lnTo>
                      <a:pt x="68" y="0"/>
                    </a:lnTo>
                  </a:path>
                </a:pathLst>
              </a:custGeom>
              <a:gradFill rotWithShape="0">
                <a:gsLst>
                  <a:gs pos="0">
                    <a:srgbClr val="590000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7" name="Oval 13"/>
              <p:cNvSpPr>
                <a:spLocks noChangeArrowheads="1"/>
              </p:cNvSpPr>
              <p:nvPr/>
            </p:nvSpPr>
            <p:spPr bwMode="auto">
              <a:xfrm>
                <a:off x="297" y="3221"/>
                <a:ext cx="222" cy="45"/>
              </a:xfrm>
              <a:prstGeom prst="ellipse">
                <a:avLst/>
              </a:pr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8" name="Oval 14"/>
              <p:cNvSpPr>
                <a:spLocks noChangeArrowheads="1"/>
              </p:cNvSpPr>
              <p:nvPr/>
            </p:nvSpPr>
            <p:spPr bwMode="auto">
              <a:xfrm>
                <a:off x="192" y="3332"/>
                <a:ext cx="418" cy="86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19" name="Freeform 15"/>
              <p:cNvSpPr>
                <a:spLocks/>
              </p:cNvSpPr>
              <p:nvPr/>
            </p:nvSpPr>
            <p:spPr bwMode="auto">
              <a:xfrm>
                <a:off x="232" y="3283"/>
                <a:ext cx="67" cy="369"/>
              </a:xfrm>
              <a:custGeom>
                <a:avLst/>
                <a:gdLst/>
                <a:ahLst/>
                <a:cxnLst>
                  <a:cxn ang="0">
                    <a:pos x="0" y="133"/>
                  </a:cxn>
                  <a:cxn ang="0">
                    <a:pos x="0" y="357"/>
                  </a:cxn>
                  <a:cxn ang="0">
                    <a:pos x="20" y="368"/>
                  </a:cxn>
                  <a:cxn ang="0">
                    <a:pos x="20" y="141"/>
                  </a:cxn>
                  <a:cxn ang="0">
                    <a:pos x="20" y="125"/>
                  </a:cxn>
                  <a:cxn ang="0">
                    <a:pos x="29" y="111"/>
                  </a:cxn>
                  <a:cxn ang="0">
                    <a:pos x="66" y="4"/>
                  </a:cxn>
                  <a:cxn ang="0">
                    <a:pos x="59" y="0"/>
                  </a:cxn>
                  <a:cxn ang="0">
                    <a:pos x="8" y="113"/>
                  </a:cxn>
                  <a:cxn ang="0">
                    <a:pos x="0" y="133"/>
                  </a:cxn>
                </a:cxnLst>
                <a:rect l="0" t="0" r="r" b="b"/>
                <a:pathLst>
                  <a:path w="67" h="369">
                    <a:moveTo>
                      <a:pt x="0" y="133"/>
                    </a:moveTo>
                    <a:lnTo>
                      <a:pt x="0" y="357"/>
                    </a:lnTo>
                    <a:lnTo>
                      <a:pt x="20" y="368"/>
                    </a:lnTo>
                    <a:lnTo>
                      <a:pt x="20" y="141"/>
                    </a:lnTo>
                    <a:lnTo>
                      <a:pt x="20" y="125"/>
                    </a:lnTo>
                    <a:lnTo>
                      <a:pt x="29" y="111"/>
                    </a:lnTo>
                    <a:lnTo>
                      <a:pt x="66" y="4"/>
                    </a:lnTo>
                    <a:lnTo>
                      <a:pt x="59" y="0"/>
                    </a:lnTo>
                    <a:lnTo>
                      <a:pt x="8" y="113"/>
                    </a:lnTo>
                    <a:lnTo>
                      <a:pt x="0" y="133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0" name="Freeform 16"/>
              <p:cNvSpPr>
                <a:spLocks/>
              </p:cNvSpPr>
              <p:nvPr/>
            </p:nvSpPr>
            <p:spPr bwMode="auto">
              <a:xfrm>
                <a:off x="521" y="3275"/>
                <a:ext cx="99" cy="363"/>
              </a:xfrm>
              <a:custGeom>
                <a:avLst/>
                <a:gdLst/>
                <a:ahLst/>
                <a:cxnLst>
                  <a:cxn ang="0">
                    <a:pos x="98" y="102"/>
                  </a:cxn>
                  <a:cxn ang="0">
                    <a:pos x="98" y="348"/>
                  </a:cxn>
                  <a:cxn ang="0">
                    <a:pos x="81" y="362"/>
                  </a:cxn>
                  <a:cxn ang="0">
                    <a:pos x="81" y="106"/>
                  </a:cxn>
                  <a:cxn ang="0">
                    <a:pos x="0" y="4"/>
                  </a:cxn>
                  <a:cxn ang="0">
                    <a:pos x="7" y="0"/>
                  </a:cxn>
                  <a:cxn ang="0">
                    <a:pos x="98" y="102"/>
                  </a:cxn>
                </a:cxnLst>
                <a:rect l="0" t="0" r="r" b="b"/>
                <a:pathLst>
                  <a:path w="99" h="363">
                    <a:moveTo>
                      <a:pt x="98" y="102"/>
                    </a:moveTo>
                    <a:lnTo>
                      <a:pt x="98" y="348"/>
                    </a:lnTo>
                    <a:lnTo>
                      <a:pt x="81" y="362"/>
                    </a:lnTo>
                    <a:lnTo>
                      <a:pt x="81" y="106"/>
                    </a:lnTo>
                    <a:lnTo>
                      <a:pt x="0" y="4"/>
                    </a:lnTo>
                    <a:lnTo>
                      <a:pt x="7" y="0"/>
                    </a:lnTo>
                    <a:lnTo>
                      <a:pt x="98" y="102"/>
                    </a:ln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1" name="Freeform 17"/>
              <p:cNvSpPr>
                <a:spLocks/>
              </p:cNvSpPr>
              <p:nvPr/>
            </p:nvSpPr>
            <p:spPr bwMode="auto">
              <a:xfrm>
                <a:off x="441" y="3215"/>
                <a:ext cx="74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4" y="4"/>
                  </a:cxn>
                  <a:cxn ang="0">
                    <a:pos x="56" y="10"/>
                  </a:cxn>
                  <a:cxn ang="0">
                    <a:pos x="73" y="16"/>
                  </a:cxn>
                  <a:cxn ang="0">
                    <a:pos x="67" y="22"/>
                  </a:cxn>
                  <a:cxn ang="0">
                    <a:pos x="51" y="14"/>
                  </a:cxn>
                  <a:cxn ang="0">
                    <a:pos x="27" y="8"/>
                  </a:cxn>
                  <a:cxn ang="0">
                    <a:pos x="3" y="8"/>
                  </a:cxn>
                  <a:cxn ang="0">
                    <a:pos x="0" y="0"/>
                  </a:cxn>
                </a:cxnLst>
                <a:rect l="0" t="0" r="r" b="b"/>
                <a:pathLst>
                  <a:path w="74" h="23">
                    <a:moveTo>
                      <a:pt x="0" y="0"/>
                    </a:moveTo>
                    <a:lnTo>
                      <a:pt x="34" y="4"/>
                    </a:lnTo>
                    <a:lnTo>
                      <a:pt x="56" y="10"/>
                    </a:lnTo>
                    <a:lnTo>
                      <a:pt x="73" y="16"/>
                    </a:lnTo>
                    <a:lnTo>
                      <a:pt x="67" y="22"/>
                    </a:lnTo>
                    <a:lnTo>
                      <a:pt x="51" y="14"/>
                    </a:lnTo>
                    <a:lnTo>
                      <a:pt x="27" y="8"/>
                    </a:lnTo>
                    <a:lnTo>
                      <a:pt x="3" y="8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2" name="Freeform 18"/>
              <p:cNvSpPr>
                <a:spLocks/>
              </p:cNvSpPr>
              <p:nvPr/>
            </p:nvSpPr>
            <p:spPr bwMode="auto">
              <a:xfrm>
                <a:off x="492" y="3327"/>
                <a:ext cx="74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4" y="4"/>
                  </a:cxn>
                  <a:cxn ang="0">
                    <a:pos x="56" y="10"/>
                  </a:cxn>
                  <a:cxn ang="0">
                    <a:pos x="73" y="16"/>
                  </a:cxn>
                  <a:cxn ang="0">
                    <a:pos x="67" y="22"/>
                  </a:cxn>
                  <a:cxn ang="0">
                    <a:pos x="51" y="14"/>
                  </a:cxn>
                  <a:cxn ang="0">
                    <a:pos x="27" y="8"/>
                  </a:cxn>
                  <a:cxn ang="0">
                    <a:pos x="3" y="8"/>
                  </a:cxn>
                  <a:cxn ang="0">
                    <a:pos x="0" y="0"/>
                  </a:cxn>
                </a:cxnLst>
                <a:rect l="0" t="0" r="r" b="b"/>
                <a:pathLst>
                  <a:path w="74" h="23">
                    <a:moveTo>
                      <a:pt x="0" y="0"/>
                    </a:moveTo>
                    <a:lnTo>
                      <a:pt x="34" y="4"/>
                    </a:lnTo>
                    <a:lnTo>
                      <a:pt x="56" y="10"/>
                    </a:lnTo>
                    <a:lnTo>
                      <a:pt x="73" y="16"/>
                    </a:lnTo>
                    <a:lnTo>
                      <a:pt x="67" y="22"/>
                    </a:lnTo>
                    <a:lnTo>
                      <a:pt x="51" y="14"/>
                    </a:lnTo>
                    <a:lnTo>
                      <a:pt x="27" y="8"/>
                    </a:lnTo>
                    <a:lnTo>
                      <a:pt x="3" y="8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3" name="Freeform 19"/>
              <p:cNvSpPr>
                <a:spLocks/>
              </p:cNvSpPr>
              <p:nvPr/>
            </p:nvSpPr>
            <p:spPr bwMode="auto">
              <a:xfrm>
                <a:off x="286" y="3250"/>
                <a:ext cx="73" cy="23"/>
              </a:xfrm>
              <a:custGeom>
                <a:avLst/>
                <a:gdLst/>
                <a:ahLst/>
                <a:cxnLst>
                  <a:cxn ang="0">
                    <a:pos x="72" y="22"/>
                  </a:cxn>
                  <a:cxn ang="0">
                    <a:pos x="37" y="18"/>
                  </a:cxn>
                  <a:cxn ang="0">
                    <a:pos x="16" y="12"/>
                  </a:cxn>
                  <a:cxn ang="0">
                    <a:pos x="0" y="6"/>
                  </a:cxn>
                  <a:cxn ang="0">
                    <a:pos x="5" y="0"/>
                  </a:cxn>
                  <a:cxn ang="0">
                    <a:pos x="21" y="8"/>
                  </a:cxn>
                  <a:cxn ang="0">
                    <a:pos x="45" y="14"/>
                  </a:cxn>
                  <a:cxn ang="0">
                    <a:pos x="68" y="14"/>
                  </a:cxn>
                  <a:cxn ang="0">
                    <a:pos x="72" y="22"/>
                  </a:cxn>
                </a:cxnLst>
                <a:rect l="0" t="0" r="r" b="b"/>
                <a:pathLst>
                  <a:path w="73" h="23">
                    <a:moveTo>
                      <a:pt x="72" y="22"/>
                    </a:moveTo>
                    <a:lnTo>
                      <a:pt x="37" y="18"/>
                    </a:lnTo>
                    <a:lnTo>
                      <a:pt x="16" y="12"/>
                    </a:lnTo>
                    <a:lnTo>
                      <a:pt x="0" y="6"/>
                    </a:lnTo>
                    <a:lnTo>
                      <a:pt x="5" y="0"/>
                    </a:lnTo>
                    <a:lnTo>
                      <a:pt x="21" y="8"/>
                    </a:lnTo>
                    <a:lnTo>
                      <a:pt x="45" y="14"/>
                    </a:lnTo>
                    <a:lnTo>
                      <a:pt x="68" y="14"/>
                    </a:lnTo>
                    <a:lnTo>
                      <a:pt x="72" y="22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4" name="Freeform 20"/>
              <p:cNvSpPr>
                <a:spLocks/>
              </p:cNvSpPr>
              <p:nvPr/>
            </p:nvSpPr>
            <p:spPr bwMode="auto">
              <a:xfrm>
                <a:off x="338" y="3284"/>
                <a:ext cx="81" cy="118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80" y="4"/>
                  </a:cxn>
                  <a:cxn ang="0">
                    <a:pos x="65" y="40"/>
                  </a:cxn>
                  <a:cxn ang="0">
                    <a:pos x="58" y="62"/>
                  </a:cxn>
                  <a:cxn ang="0">
                    <a:pos x="47" y="82"/>
                  </a:cxn>
                  <a:cxn ang="0">
                    <a:pos x="40" y="105"/>
                  </a:cxn>
                  <a:cxn ang="0">
                    <a:pos x="37" y="117"/>
                  </a:cxn>
                  <a:cxn ang="0">
                    <a:pos x="16" y="114"/>
                  </a:cxn>
                  <a:cxn ang="0">
                    <a:pos x="0" y="108"/>
                  </a:cxn>
                  <a:cxn ang="0">
                    <a:pos x="7" y="84"/>
                  </a:cxn>
                  <a:cxn ang="0">
                    <a:pos x="25" y="60"/>
                  </a:cxn>
                  <a:cxn ang="0">
                    <a:pos x="29" y="40"/>
                  </a:cxn>
                  <a:cxn ang="0">
                    <a:pos x="36" y="20"/>
                  </a:cxn>
                  <a:cxn ang="0">
                    <a:pos x="40" y="0"/>
                  </a:cxn>
                </a:cxnLst>
                <a:rect l="0" t="0" r="r" b="b"/>
                <a:pathLst>
                  <a:path w="81" h="118">
                    <a:moveTo>
                      <a:pt x="40" y="0"/>
                    </a:moveTo>
                    <a:lnTo>
                      <a:pt x="80" y="4"/>
                    </a:lnTo>
                    <a:lnTo>
                      <a:pt x="65" y="40"/>
                    </a:lnTo>
                    <a:lnTo>
                      <a:pt x="58" y="62"/>
                    </a:lnTo>
                    <a:lnTo>
                      <a:pt x="47" y="82"/>
                    </a:lnTo>
                    <a:lnTo>
                      <a:pt x="40" y="105"/>
                    </a:lnTo>
                    <a:lnTo>
                      <a:pt x="37" y="117"/>
                    </a:lnTo>
                    <a:lnTo>
                      <a:pt x="16" y="114"/>
                    </a:lnTo>
                    <a:lnTo>
                      <a:pt x="0" y="108"/>
                    </a:lnTo>
                    <a:lnTo>
                      <a:pt x="7" y="84"/>
                    </a:lnTo>
                    <a:lnTo>
                      <a:pt x="25" y="60"/>
                    </a:lnTo>
                    <a:lnTo>
                      <a:pt x="29" y="40"/>
                    </a:lnTo>
                    <a:lnTo>
                      <a:pt x="36" y="20"/>
                    </a:lnTo>
                    <a:lnTo>
                      <a:pt x="40" y="0"/>
                    </a:lnTo>
                  </a:path>
                </a:pathLst>
              </a:custGeom>
              <a:gradFill rotWithShape="0">
                <a:gsLst>
                  <a:gs pos="0">
                    <a:srgbClr val="B36666"/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5" name="Freeform 21"/>
              <p:cNvSpPr>
                <a:spLocks/>
              </p:cNvSpPr>
              <p:nvPr/>
            </p:nvSpPr>
            <p:spPr bwMode="auto">
              <a:xfrm>
                <a:off x="282" y="3265"/>
                <a:ext cx="261" cy="3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5" y="10"/>
                  </a:cxn>
                  <a:cxn ang="0">
                    <a:pos x="66" y="18"/>
                  </a:cxn>
                  <a:cxn ang="0">
                    <a:pos x="122" y="19"/>
                  </a:cxn>
                  <a:cxn ang="0">
                    <a:pos x="177" y="19"/>
                  </a:cxn>
                  <a:cxn ang="0">
                    <a:pos x="218" y="12"/>
                  </a:cxn>
                  <a:cxn ang="0">
                    <a:pos x="240" y="6"/>
                  </a:cxn>
                  <a:cxn ang="0">
                    <a:pos x="248" y="0"/>
                  </a:cxn>
                  <a:cxn ang="0">
                    <a:pos x="260" y="15"/>
                  </a:cxn>
                  <a:cxn ang="0">
                    <a:pos x="221" y="28"/>
                  </a:cxn>
                  <a:cxn ang="0">
                    <a:pos x="164" y="34"/>
                  </a:cxn>
                  <a:cxn ang="0">
                    <a:pos x="98" y="33"/>
                  </a:cxn>
                  <a:cxn ang="0">
                    <a:pos x="39" y="24"/>
                  </a:cxn>
                  <a:cxn ang="0">
                    <a:pos x="5" y="9"/>
                  </a:cxn>
                  <a:cxn ang="0">
                    <a:pos x="0" y="0"/>
                  </a:cxn>
                </a:cxnLst>
                <a:rect l="0" t="0" r="r" b="b"/>
                <a:pathLst>
                  <a:path w="261" h="35">
                    <a:moveTo>
                      <a:pt x="0" y="0"/>
                    </a:moveTo>
                    <a:lnTo>
                      <a:pt x="25" y="10"/>
                    </a:lnTo>
                    <a:lnTo>
                      <a:pt x="66" y="18"/>
                    </a:lnTo>
                    <a:lnTo>
                      <a:pt x="122" y="19"/>
                    </a:lnTo>
                    <a:lnTo>
                      <a:pt x="177" y="19"/>
                    </a:lnTo>
                    <a:lnTo>
                      <a:pt x="218" y="12"/>
                    </a:lnTo>
                    <a:lnTo>
                      <a:pt x="240" y="6"/>
                    </a:lnTo>
                    <a:lnTo>
                      <a:pt x="248" y="0"/>
                    </a:lnTo>
                    <a:lnTo>
                      <a:pt x="260" y="15"/>
                    </a:lnTo>
                    <a:lnTo>
                      <a:pt x="221" y="28"/>
                    </a:lnTo>
                    <a:lnTo>
                      <a:pt x="164" y="34"/>
                    </a:lnTo>
                    <a:lnTo>
                      <a:pt x="98" y="33"/>
                    </a:lnTo>
                    <a:lnTo>
                      <a:pt x="39" y="24"/>
                    </a:lnTo>
                    <a:lnTo>
                      <a:pt x="5" y="9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bg2">
                  <a:alpha val="50000"/>
                </a:schemeClr>
              </a:soli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</p:grpSp>
        <p:sp>
          <p:nvSpPr>
            <p:cNvPr id="8" name="Freeform 22"/>
            <p:cNvSpPr>
              <a:spLocks/>
            </p:cNvSpPr>
            <p:nvPr/>
          </p:nvSpPr>
          <p:spPr bwMode="auto">
            <a:xfrm>
              <a:off x="379" y="1904"/>
              <a:ext cx="423" cy="1366"/>
            </a:xfrm>
            <a:custGeom>
              <a:avLst/>
              <a:gdLst/>
              <a:ahLst/>
              <a:cxnLst>
                <a:cxn ang="0">
                  <a:pos x="356" y="64"/>
                </a:cxn>
                <a:cxn ang="0">
                  <a:pos x="326" y="163"/>
                </a:cxn>
                <a:cxn ang="0">
                  <a:pos x="292" y="293"/>
                </a:cxn>
                <a:cxn ang="0">
                  <a:pos x="258" y="417"/>
                </a:cxn>
                <a:cxn ang="0">
                  <a:pos x="219" y="585"/>
                </a:cxn>
                <a:cxn ang="0">
                  <a:pos x="168" y="775"/>
                </a:cxn>
                <a:cxn ang="0">
                  <a:pos x="126" y="952"/>
                </a:cxn>
                <a:cxn ang="0">
                  <a:pos x="89" y="1085"/>
                </a:cxn>
                <a:cxn ang="0">
                  <a:pos x="0" y="1362"/>
                </a:cxn>
                <a:cxn ang="0">
                  <a:pos x="29" y="1365"/>
                </a:cxn>
                <a:cxn ang="0">
                  <a:pos x="132" y="1061"/>
                </a:cxn>
                <a:cxn ang="0">
                  <a:pos x="223" y="957"/>
                </a:cxn>
                <a:cxn ang="0">
                  <a:pos x="271" y="866"/>
                </a:cxn>
                <a:cxn ang="0">
                  <a:pos x="308" y="798"/>
                </a:cxn>
                <a:cxn ang="0">
                  <a:pos x="214" y="790"/>
                </a:cxn>
                <a:cxn ang="0">
                  <a:pos x="311" y="782"/>
                </a:cxn>
                <a:cxn ang="0">
                  <a:pos x="325" y="751"/>
                </a:cxn>
                <a:cxn ang="0">
                  <a:pos x="231" y="742"/>
                </a:cxn>
                <a:cxn ang="0">
                  <a:pos x="329" y="738"/>
                </a:cxn>
                <a:cxn ang="0">
                  <a:pos x="344" y="690"/>
                </a:cxn>
                <a:cxn ang="0">
                  <a:pos x="240" y="690"/>
                </a:cxn>
                <a:cxn ang="0">
                  <a:pos x="351" y="664"/>
                </a:cxn>
                <a:cxn ang="0">
                  <a:pos x="387" y="486"/>
                </a:cxn>
                <a:cxn ang="0">
                  <a:pos x="411" y="322"/>
                </a:cxn>
                <a:cxn ang="0">
                  <a:pos x="422" y="197"/>
                </a:cxn>
                <a:cxn ang="0">
                  <a:pos x="422" y="119"/>
                </a:cxn>
                <a:cxn ang="0">
                  <a:pos x="408" y="68"/>
                </a:cxn>
                <a:cxn ang="0">
                  <a:pos x="381" y="0"/>
                </a:cxn>
                <a:cxn ang="0">
                  <a:pos x="356" y="64"/>
                </a:cxn>
              </a:cxnLst>
              <a:rect l="0" t="0" r="r" b="b"/>
              <a:pathLst>
                <a:path w="423" h="1366">
                  <a:moveTo>
                    <a:pt x="356" y="64"/>
                  </a:moveTo>
                  <a:lnTo>
                    <a:pt x="326" y="163"/>
                  </a:lnTo>
                  <a:lnTo>
                    <a:pt x="292" y="293"/>
                  </a:lnTo>
                  <a:lnTo>
                    <a:pt x="258" y="417"/>
                  </a:lnTo>
                  <a:lnTo>
                    <a:pt x="219" y="585"/>
                  </a:lnTo>
                  <a:lnTo>
                    <a:pt x="168" y="775"/>
                  </a:lnTo>
                  <a:lnTo>
                    <a:pt x="126" y="952"/>
                  </a:lnTo>
                  <a:lnTo>
                    <a:pt x="89" y="1085"/>
                  </a:lnTo>
                  <a:lnTo>
                    <a:pt x="0" y="1362"/>
                  </a:lnTo>
                  <a:lnTo>
                    <a:pt x="29" y="1365"/>
                  </a:lnTo>
                  <a:lnTo>
                    <a:pt x="132" y="1061"/>
                  </a:lnTo>
                  <a:lnTo>
                    <a:pt x="223" y="957"/>
                  </a:lnTo>
                  <a:lnTo>
                    <a:pt x="271" y="866"/>
                  </a:lnTo>
                  <a:lnTo>
                    <a:pt x="308" y="798"/>
                  </a:lnTo>
                  <a:lnTo>
                    <a:pt x="214" y="790"/>
                  </a:lnTo>
                  <a:lnTo>
                    <a:pt x="311" y="782"/>
                  </a:lnTo>
                  <a:lnTo>
                    <a:pt x="325" y="751"/>
                  </a:lnTo>
                  <a:lnTo>
                    <a:pt x="231" y="742"/>
                  </a:lnTo>
                  <a:lnTo>
                    <a:pt x="329" y="738"/>
                  </a:lnTo>
                  <a:lnTo>
                    <a:pt x="344" y="690"/>
                  </a:lnTo>
                  <a:lnTo>
                    <a:pt x="240" y="690"/>
                  </a:lnTo>
                  <a:lnTo>
                    <a:pt x="351" y="664"/>
                  </a:lnTo>
                  <a:lnTo>
                    <a:pt x="387" y="486"/>
                  </a:lnTo>
                  <a:lnTo>
                    <a:pt x="411" y="322"/>
                  </a:lnTo>
                  <a:lnTo>
                    <a:pt x="422" y="197"/>
                  </a:lnTo>
                  <a:lnTo>
                    <a:pt x="422" y="119"/>
                  </a:lnTo>
                  <a:lnTo>
                    <a:pt x="408" y="68"/>
                  </a:lnTo>
                  <a:lnTo>
                    <a:pt x="381" y="0"/>
                  </a:lnTo>
                  <a:lnTo>
                    <a:pt x="356" y="6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8D1919"/>
                </a:gs>
              </a:gsLst>
              <a:lin ang="2700000" scaled="1"/>
            </a:gradFill>
            <a:ln w="9525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CC66"/>
                </a:solidFill>
                <a:latin typeface="+mn-lt"/>
              </a:endParaRPr>
            </a:p>
          </p:txBody>
        </p:sp>
      </p:grpSp>
      <p:sp>
        <p:nvSpPr>
          <p:cNvPr id="26" name="Freeform 23"/>
          <p:cNvSpPr>
            <a:spLocks/>
          </p:cNvSpPr>
          <p:nvPr/>
        </p:nvSpPr>
        <p:spPr bwMode="auto">
          <a:xfrm>
            <a:off x="600075" y="3163888"/>
            <a:ext cx="560388" cy="2022475"/>
          </a:xfrm>
          <a:custGeom>
            <a:avLst/>
            <a:gdLst/>
            <a:ahLst/>
            <a:cxnLst>
              <a:cxn ang="0">
                <a:pos x="0" y="1272"/>
              </a:cxn>
              <a:cxn ang="0">
                <a:pos x="352" y="0"/>
              </a:cxn>
              <a:cxn ang="0">
                <a:pos x="26" y="1273"/>
              </a:cxn>
              <a:cxn ang="0">
                <a:pos x="0" y="1272"/>
              </a:cxn>
            </a:cxnLst>
            <a:rect l="0" t="0" r="r" b="b"/>
            <a:pathLst>
              <a:path w="353" h="1274">
                <a:moveTo>
                  <a:pt x="0" y="1272"/>
                </a:moveTo>
                <a:lnTo>
                  <a:pt x="352" y="0"/>
                </a:lnTo>
                <a:lnTo>
                  <a:pt x="26" y="1273"/>
                </a:lnTo>
                <a:lnTo>
                  <a:pt x="0" y="1272"/>
                </a:lnTo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rgbClr val="FFFFFF"/>
              </a:gs>
            </a:gsLst>
            <a:lin ang="2700000" scaled="1"/>
          </a:gradFill>
          <a:ln w="9525">
            <a:noFill/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ru-RU">
              <a:solidFill>
                <a:srgbClr val="FFCC66"/>
              </a:solidFill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mtClean="0"/>
            </a:lvl1pPr>
          </a:lstStyle>
          <a:p>
            <a:pPr>
              <a:defRPr/>
            </a:pPr>
            <a:fld id="{FE658EA4-52AB-4ABA-985C-D2A72D58F8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build="p" autoUpdateAnimBg="0"/>
      <p:bldP spid="4" grpId="0" build="p" autoUpdateAnimBg="0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0">
          <a:gsLst>
            <a:gs pos="100000">
              <a:schemeClr val="bg2"/>
            </a:gs>
            <a:gs pos="100000">
              <a:srgbClr val="660000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Freeform 2"/>
          <p:cNvSpPr>
            <a:spLocks/>
          </p:cNvSpPr>
          <p:nvPr/>
        </p:nvSpPr>
        <p:spPr bwMode="auto">
          <a:xfrm>
            <a:off x="901700" y="3378200"/>
            <a:ext cx="5359400" cy="2425700"/>
          </a:xfrm>
          <a:custGeom>
            <a:avLst/>
            <a:gdLst/>
            <a:ahLst/>
            <a:cxnLst>
              <a:cxn ang="0">
                <a:pos x="0" y="1525"/>
              </a:cxn>
              <a:cxn ang="0">
                <a:pos x="79" y="1498"/>
              </a:cxn>
              <a:cxn ang="0">
                <a:pos x="753" y="1223"/>
              </a:cxn>
              <a:cxn ang="0">
                <a:pos x="1048" y="1054"/>
              </a:cxn>
              <a:cxn ang="0">
                <a:pos x="1122" y="1007"/>
              </a:cxn>
              <a:cxn ang="0">
                <a:pos x="1164" y="974"/>
              </a:cxn>
              <a:cxn ang="0">
                <a:pos x="1164" y="918"/>
              </a:cxn>
              <a:cxn ang="0">
                <a:pos x="1637" y="734"/>
              </a:cxn>
              <a:cxn ang="0">
                <a:pos x="1715" y="731"/>
              </a:cxn>
              <a:cxn ang="0">
                <a:pos x="1787" y="725"/>
              </a:cxn>
              <a:cxn ang="0">
                <a:pos x="1901" y="707"/>
              </a:cxn>
              <a:cxn ang="0">
                <a:pos x="2015" y="678"/>
              </a:cxn>
              <a:cxn ang="0">
                <a:pos x="2162" y="620"/>
              </a:cxn>
              <a:cxn ang="0">
                <a:pos x="2069" y="578"/>
              </a:cxn>
              <a:cxn ang="0">
                <a:pos x="2195" y="605"/>
              </a:cxn>
              <a:cxn ang="0">
                <a:pos x="2276" y="578"/>
              </a:cxn>
              <a:cxn ang="0">
                <a:pos x="2186" y="533"/>
              </a:cxn>
              <a:cxn ang="0">
                <a:pos x="2309" y="560"/>
              </a:cxn>
              <a:cxn ang="0">
                <a:pos x="2399" y="521"/>
              </a:cxn>
              <a:cxn ang="0">
                <a:pos x="2315" y="470"/>
              </a:cxn>
              <a:cxn ang="0">
                <a:pos x="2453" y="494"/>
              </a:cxn>
              <a:cxn ang="0">
                <a:pos x="2619" y="430"/>
              </a:cxn>
              <a:cxn ang="0">
                <a:pos x="2888" y="302"/>
              </a:cxn>
              <a:cxn ang="0">
                <a:pos x="3099" y="182"/>
              </a:cxn>
              <a:cxn ang="0">
                <a:pos x="3376" y="0"/>
              </a:cxn>
              <a:cxn ang="0">
                <a:pos x="3016" y="144"/>
              </a:cxn>
              <a:cxn ang="0">
                <a:pos x="2801" y="230"/>
              </a:cxn>
              <a:cxn ang="0">
                <a:pos x="2619" y="302"/>
              </a:cxn>
              <a:cxn ang="0">
                <a:pos x="2386" y="398"/>
              </a:cxn>
              <a:cxn ang="0">
                <a:pos x="2146" y="478"/>
              </a:cxn>
              <a:cxn ang="0">
                <a:pos x="1792" y="624"/>
              </a:cxn>
              <a:cxn ang="0">
                <a:pos x="1601" y="710"/>
              </a:cxn>
              <a:cxn ang="0">
                <a:pos x="1135" y="886"/>
              </a:cxn>
              <a:cxn ang="0">
                <a:pos x="1098" y="871"/>
              </a:cxn>
              <a:cxn ang="0">
                <a:pos x="993" y="871"/>
              </a:cxn>
              <a:cxn ang="0">
                <a:pos x="450" y="1039"/>
              </a:cxn>
              <a:cxn ang="0">
                <a:pos x="8" y="1214"/>
              </a:cxn>
              <a:cxn ang="0">
                <a:pos x="27" y="1240"/>
              </a:cxn>
              <a:cxn ang="0">
                <a:pos x="35" y="1237"/>
              </a:cxn>
              <a:cxn ang="0">
                <a:pos x="10" y="1528"/>
              </a:cxn>
              <a:cxn ang="0">
                <a:pos x="0" y="1525"/>
              </a:cxn>
            </a:cxnLst>
            <a:rect l="0" t="0" r="r" b="b"/>
            <a:pathLst>
              <a:path w="3376" h="1528">
                <a:moveTo>
                  <a:pt x="0" y="1525"/>
                </a:moveTo>
                <a:lnTo>
                  <a:pt x="79" y="1498"/>
                </a:lnTo>
                <a:lnTo>
                  <a:pt x="753" y="1223"/>
                </a:lnTo>
                <a:lnTo>
                  <a:pt x="1048" y="1054"/>
                </a:lnTo>
                <a:lnTo>
                  <a:pt x="1122" y="1007"/>
                </a:lnTo>
                <a:lnTo>
                  <a:pt x="1164" y="974"/>
                </a:lnTo>
                <a:lnTo>
                  <a:pt x="1164" y="918"/>
                </a:lnTo>
                <a:lnTo>
                  <a:pt x="1637" y="734"/>
                </a:lnTo>
                <a:lnTo>
                  <a:pt x="1715" y="731"/>
                </a:lnTo>
                <a:lnTo>
                  <a:pt x="1787" y="725"/>
                </a:lnTo>
                <a:lnTo>
                  <a:pt x="1901" y="707"/>
                </a:lnTo>
                <a:lnTo>
                  <a:pt x="2015" y="678"/>
                </a:lnTo>
                <a:lnTo>
                  <a:pt x="2162" y="620"/>
                </a:lnTo>
                <a:lnTo>
                  <a:pt x="2069" y="578"/>
                </a:lnTo>
                <a:lnTo>
                  <a:pt x="2195" y="605"/>
                </a:lnTo>
                <a:lnTo>
                  <a:pt x="2276" y="578"/>
                </a:lnTo>
                <a:lnTo>
                  <a:pt x="2186" y="533"/>
                </a:lnTo>
                <a:lnTo>
                  <a:pt x="2309" y="560"/>
                </a:lnTo>
                <a:lnTo>
                  <a:pt x="2399" y="521"/>
                </a:lnTo>
                <a:lnTo>
                  <a:pt x="2315" y="470"/>
                </a:lnTo>
                <a:lnTo>
                  <a:pt x="2453" y="494"/>
                </a:lnTo>
                <a:lnTo>
                  <a:pt x="2619" y="430"/>
                </a:lnTo>
                <a:lnTo>
                  <a:pt x="2888" y="302"/>
                </a:lnTo>
                <a:lnTo>
                  <a:pt x="3099" y="182"/>
                </a:lnTo>
                <a:lnTo>
                  <a:pt x="3376" y="0"/>
                </a:lnTo>
                <a:lnTo>
                  <a:pt x="3016" y="144"/>
                </a:lnTo>
                <a:lnTo>
                  <a:pt x="2801" y="230"/>
                </a:lnTo>
                <a:lnTo>
                  <a:pt x="2619" y="302"/>
                </a:lnTo>
                <a:lnTo>
                  <a:pt x="2386" y="398"/>
                </a:lnTo>
                <a:lnTo>
                  <a:pt x="2146" y="478"/>
                </a:lnTo>
                <a:lnTo>
                  <a:pt x="1792" y="624"/>
                </a:lnTo>
                <a:lnTo>
                  <a:pt x="1601" y="710"/>
                </a:lnTo>
                <a:lnTo>
                  <a:pt x="1135" y="886"/>
                </a:lnTo>
                <a:lnTo>
                  <a:pt x="1098" y="871"/>
                </a:lnTo>
                <a:lnTo>
                  <a:pt x="993" y="871"/>
                </a:lnTo>
                <a:lnTo>
                  <a:pt x="450" y="1039"/>
                </a:lnTo>
                <a:lnTo>
                  <a:pt x="8" y="1214"/>
                </a:lnTo>
                <a:lnTo>
                  <a:pt x="27" y="1240"/>
                </a:lnTo>
                <a:lnTo>
                  <a:pt x="35" y="1237"/>
                </a:lnTo>
                <a:lnTo>
                  <a:pt x="10" y="1528"/>
                </a:lnTo>
                <a:lnTo>
                  <a:pt x="0" y="1525"/>
                </a:lnTo>
              </a:path>
            </a:pathLst>
          </a:custGeom>
          <a:solidFill>
            <a:srgbClr val="000000">
              <a:alpha val="50000"/>
            </a:srgbClr>
          </a:solidFill>
          <a:ln w="9525">
            <a:noFill/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ru-RU">
              <a:solidFill>
                <a:srgbClr val="FFCC66"/>
              </a:solidFill>
              <a:latin typeface="+mn-lt"/>
            </a:endParaRPr>
          </a:p>
        </p:txBody>
      </p:sp>
      <p:grpSp>
        <p:nvGrpSpPr>
          <p:cNvPr id="1027" name="Group 3"/>
          <p:cNvGrpSpPr>
            <a:grpSpLocks/>
          </p:cNvGrpSpPr>
          <p:nvPr/>
        </p:nvGrpSpPr>
        <p:grpSpPr bwMode="auto">
          <a:xfrm>
            <a:off x="296863" y="3022600"/>
            <a:ext cx="976312" cy="2828925"/>
            <a:chOff x="187" y="1904"/>
            <a:chExt cx="615" cy="1782"/>
          </a:xfrm>
        </p:grpSpPr>
        <p:grpSp>
          <p:nvGrpSpPr>
            <p:cNvPr id="1034" name="Group 4"/>
            <p:cNvGrpSpPr>
              <a:grpSpLocks/>
            </p:cNvGrpSpPr>
            <p:nvPr/>
          </p:nvGrpSpPr>
          <p:grpSpPr bwMode="auto">
            <a:xfrm>
              <a:off x="187" y="3207"/>
              <a:ext cx="438" cy="479"/>
              <a:chOff x="187" y="3207"/>
              <a:chExt cx="438" cy="479"/>
            </a:xfrm>
          </p:grpSpPr>
          <p:sp>
            <p:nvSpPr>
              <p:cNvPr id="2053" name="Oval 5"/>
              <p:cNvSpPr>
                <a:spLocks noChangeArrowheads="1"/>
              </p:cNvSpPr>
              <p:nvPr/>
            </p:nvSpPr>
            <p:spPr bwMode="auto">
              <a:xfrm>
                <a:off x="187" y="3544"/>
                <a:ext cx="435" cy="142"/>
              </a:xfrm>
              <a:prstGeom prst="ellipse">
                <a:avLst/>
              </a:pr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054" name="Oval 6"/>
              <p:cNvSpPr>
                <a:spLocks noChangeArrowheads="1"/>
              </p:cNvSpPr>
              <p:nvPr/>
            </p:nvSpPr>
            <p:spPr bwMode="auto">
              <a:xfrm>
                <a:off x="188" y="3534"/>
                <a:ext cx="437" cy="141"/>
              </a:xfrm>
              <a:prstGeom prst="ellipse">
                <a:avLst/>
              </a:prstGeom>
              <a:gradFill rotWithShape="0">
                <a:gsLst>
                  <a:gs pos="0">
                    <a:srgbClr val="000000"/>
                  </a:gs>
                  <a:gs pos="50000">
                    <a:schemeClr val="bg1"/>
                  </a:gs>
                  <a:gs pos="100000">
                    <a:srgbClr val="000000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055" name="Oval 7"/>
              <p:cNvSpPr>
                <a:spLocks noChangeArrowheads="1"/>
              </p:cNvSpPr>
              <p:nvPr/>
            </p:nvSpPr>
            <p:spPr bwMode="auto">
              <a:xfrm>
                <a:off x="275" y="3207"/>
                <a:ext cx="267" cy="84"/>
              </a:xfrm>
              <a:prstGeom prst="ellipse">
                <a:avLst/>
              </a:pr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056" name="Oval 8"/>
              <p:cNvSpPr>
                <a:spLocks noChangeArrowheads="1"/>
              </p:cNvSpPr>
              <p:nvPr/>
            </p:nvSpPr>
            <p:spPr bwMode="auto">
              <a:xfrm>
                <a:off x="277" y="3207"/>
                <a:ext cx="261" cy="70"/>
              </a:xfrm>
              <a:prstGeom prst="ellipse">
                <a:avLst/>
              </a:pr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057" name="AutoShape 9"/>
              <p:cNvSpPr>
                <a:spLocks noChangeArrowheads="1"/>
              </p:cNvSpPr>
              <p:nvPr/>
            </p:nvSpPr>
            <p:spPr bwMode="auto">
              <a:xfrm flipV="1">
                <a:off x="187" y="3253"/>
                <a:ext cx="438" cy="116"/>
              </a:xfrm>
              <a:custGeom>
                <a:avLst/>
                <a:gdLst>
                  <a:gd name="G0" fmla="+- 5399 0 0"/>
                  <a:gd name="G1" fmla="+- 21600 0 5399"/>
                  <a:gd name="G2" fmla="*/ 5399 1 2"/>
                  <a:gd name="G3" fmla="+- 21600 0 G2"/>
                  <a:gd name="G4" fmla="+/ 5399 21600 2"/>
                  <a:gd name="G5" fmla="+/ G1 0 2"/>
                  <a:gd name="G6" fmla="*/ 21600 21600 5399"/>
                  <a:gd name="G7" fmla="*/ G6 1 2"/>
                  <a:gd name="G8" fmla="+- 21600 0 G7"/>
                  <a:gd name="G9" fmla="*/ 21600 1 2"/>
                  <a:gd name="G10" fmla="+- 5399 0 G9"/>
                  <a:gd name="G11" fmla="?: G10 G8 0"/>
                  <a:gd name="G12" fmla="?: G10 G7 21600"/>
                  <a:gd name="T0" fmla="*/ 18900 w 21600"/>
                  <a:gd name="T1" fmla="*/ 10800 h 21600"/>
                  <a:gd name="T2" fmla="*/ 10800 w 21600"/>
                  <a:gd name="T3" fmla="*/ 21600 h 21600"/>
                  <a:gd name="T4" fmla="*/ 2700 w 21600"/>
                  <a:gd name="T5" fmla="*/ 10800 h 21600"/>
                  <a:gd name="T6" fmla="*/ 10800 w 21600"/>
                  <a:gd name="T7" fmla="*/ 0 h 21600"/>
                  <a:gd name="T8" fmla="*/ 4500 w 21600"/>
                  <a:gd name="T9" fmla="*/ 4500 h 21600"/>
                  <a:gd name="T10" fmla="*/ 17100 w 21600"/>
                  <a:gd name="T11" fmla="*/ 171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5399" y="21600"/>
                    </a:lnTo>
                    <a:lnTo>
                      <a:pt x="16201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058" name="Rectangle 10"/>
              <p:cNvSpPr>
                <a:spLocks noChangeArrowheads="1"/>
              </p:cNvSpPr>
              <p:nvPr/>
            </p:nvSpPr>
            <p:spPr bwMode="auto">
              <a:xfrm>
                <a:off x="187" y="3383"/>
                <a:ext cx="436" cy="233"/>
              </a:xfrm>
              <a:prstGeom prst="rect">
                <a:avLst/>
              </a:prstGeom>
              <a:gradFill rotWithShape="0">
                <a:gsLst>
                  <a:gs pos="0">
                    <a:srgbClr val="000000"/>
                  </a:gs>
                  <a:gs pos="50000">
                    <a:schemeClr val="bg1"/>
                  </a:gs>
                  <a:gs pos="100000">
                    <a:srgbClr val="000000"/>
                  </a:gs>
                </a:gsLst>
                <a:lin ang="0" scaled="1"/>
              </a:gra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059" name="Oval 11"/>
              <p:cNvSpPr>
                <a:spLocks noChangeArrowheads="1"/>
              </p:cNvSpPr>
              <p:nvPr/>
            </p:nvSpPr>
            <p:spPr bwMode="auto">
              <a:xfrm>
                <a:off x="187" y="3329"/>
                <a:ext cx="436" cy="91"/>
              </a:xfrm>
              <a:prstGeom prst="ellipse">
                <a:avLst/>
              </a:pr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060" name="Freeform 12"/>
              <p:cNvSpPr>
                <a:spLocks/>
              </p:cNvSpPr>
              <p:nvPr/>
            </p:nvSpPr>
            <p:spPr bwMode="auto">
              <a:xfrm>
                <a:off x="216" y="3282"/>
                <a:ext cx="113" cy="393"/>
              </a:xfrm>
              <a:custGeom>
                <a:avLst/>
                <a:gdLst/>
                <a:ahLst/>
                <a:cxnLst>
                  <a:cxn ang="0">
                    <a:pos x="68" y="0"/>
                  </a:cxn>
                  <a:cxn ang="0">
                    <a:pos x="0" y="110"/>
                  </a:cxn>
                  <a:cxn ang="0">
                    <a:pos x="3" y="361"/>
                  </a:cxn>
                  <a:cxn ang="0">
                    <a:pos x="36" y="379"/>
                  </a:cxn>
                  <a:cxn ang="0">
                    <a:pos x="63" y="385"/>
                  </a:cxn>
                  <a:cxn ang="0">
                    <a:pos x="92" y="392"/>
                  </a:cxn>
                  <a:cxn ang="0">
                    <a:pos x="90" y="136"/>
                  </a:cxn>
                  <a:cxn ang="0">
                    <a:pos x="112" y="10"/>
                  </a:cxn>
                  <a:cxn ang="0">
                    <a:pos x="102" y="10"/>
                  </a:cxn>
                  <a:cxn ang="0">
                    <a:pos x="81" y="6"/>
                  </a:cxn>
                  <a:cxn ang="0">
                    <a:pos x="68" y="0"/>
                  </a:cxn>
                </a:cxnLst>
                <a:rect l="0" t="0" r="r" b="b"/>
                <a:pathLst>
                  <a:path w="113" h="393">
                    <a:moveTo>
                      <a:pt x="68" y="0"/>
                    </a:moveTo>
                    <a:lnTo>
                      <a:pt x="0" y="110"/>
                    </a:lnTo>
                    <a:lnTo>
                      <a:pt x="3" y="361"/>
                    </a:lnTo>
                    <a:lnTo>
                      <a:pt x="36" y="379"/>
                    </a:lnTo>
                    <a:lnTo>
                      <a:pt x="63" y="385"/>
                    </a:lnTo>
                    <a:lnTo>
                      <a:pt x="92" y="392"/>
                    </a:lnTo>
                    <a:lnTo>
                      <a:pt x="90" y="136"/>
                    </a:lnTo>
                    <a:lnTo>
                      <a:pt x="112" y="10"/>
                    </a:lnTo>
                    <a:lnTo>
                      <a:pt x="102" y="10"/>
                    </a:lnTo>
                    <a:lnTo>
                      <a:pt x="81" y="6"/>
                    </a:lnTo>
                    <a:lnTo>
                      <a:pt x="68" y="0"/>
                    </a:lnTo>
                  </a:path>
                </a:pathLst>
              </a:custGeom>
              <a:gradFill rotWithShape="0">
                <a:gsLst>
                  <a:gs pos="0">
                    <a:srgbClr val="590000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061" name="Oval 13"/>
              <p:cNvSpPr>
                <a:spLocks noChangeArrowheads="1"/>
              </p:cNvSpPr>
              <p:nvPr/>
            </p:nvSpPr>
            <p:spPr bwMode="auto">
              <a:xfrm>
                <a:off x="297" y="3221"/>
                <a:ext cx="222" cy="45"/>
              </a:xfrm>
              <a:prstGeom prst="ellipse">
                <a:avLst/>
              </a:prstGeom>
              <a:gradFill rotWithShape="0">
                <a:gsLst>
                  <a:gs pos="0">
                    <a:srgbClr val="590000"/>
                  </a:gs>
                  <a:gs pos="50000">
                    <a:schemeClr val="bg1"/>
                  </a:gs>
                  <a:gs pos="100000">
                    <a:srgbClr val="590000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062" name="Oval 14"/>
              <p:cNvSpPr>
                <a:spLocks noChangeArrowheads="1"/>
              </p:cNvSpPr>
              <p:nvPr/>
            </p:nvSpPr>
            <p:spPr bwMode="auto">
              <a:xfrm>
                <a:off x="192" y="3332"/>
                <a:ext cx="418" cy="86"/>
              </a:xfrm>
              <a:prstGeom prst="ellipse">
                <a:avLst/>
              </a:prstGeom>
              <a:solidFill>
                <a:srgbClr val="000000">
                  <a:alpha val="50000"/>
                </a:srgbClr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063" name="Freeform 15"/>
              <p:cNvSpPr>
                <a:spLocks/>
              </p:cNvSpPr>
              <p:nvPr/>
            </p:nvSpPr>
            <p:spPr bwMode="auto">
              <a:xfrm>
                <a:off x="232" y="3283"/>
                <a:ext cx="67" cy="369"/>
              </a:xfrm>
              <a:custGeom>
                <a:avLst/>
                <a:gdLst/>
                <a:ahLst/>
                <a:cxnLst>
                  <a:cxn ang="0">
                    <a:pos x="0" y="133"/>
                  </a:cxn>
                  <a:cxn ang="0">
                    <a:pos x="0" y="357"/>
                  </a:cxn>
                  <a:cxn ang="0">
                    <a:pos x="20" y="368"/>
                  </a:cxn>
                  <a:cxn ang="0">
                    <a:pos x="20" y="141"/>
                  </a:cxn>
                  <a:cxn ang="0">
                    <a:pos x="20" y="125"/>
                  </a:cxn>
                  <a:cxn ang="0">
                    <a:pos x="29" y="111"/>
                  </a:cxn>
                  <a:cxn ang="0">
                    <a:pos x="66" y="4"/>
                  </a:cxn>
                  <a:cxn ang="0">
                    <a:pos x="59" y="0"/>
                  </a:cxn>
                  <a:cxn ang="0">
                    <a:pos x="8" y="113"/>
                  </a:cxn>
                  <a:cxn ang="0">
                    <a:pos x="0" y="133"/>
                  </a:cxn>
                </a:cxnLst>
                <a:rect l="0" t="0" r="r" b="b"/>
                <a:pathLst>
                  <a:path w="67" h="369">
                    <a:moveTo>
                      <a:pt x="0" y="133"/>
                    </a:moveTo>
                    <a:lnTo>
                      <a:pt x="0" y="357"/>
                    </a:lnTo>
                    <a:lnTo>
                      <a:pt x="20" y="368"/>
                    </a:lnTo>
                    <a:lnTo>
                      <a:pt x="20" y="141"/>
                    </a:lnTo>
                    <a:lnTo>
                      <a:pt x="20" y="125"/>
                    </a:lnTo>
                    <a:lnTo>
                      <a:pt x="29" y="111"/>
                    </a:lnTo>
                    <a:lnTo>
                      <a:pt x="66" y="4"/>
                    </a:lnTo>
                    <a:lnTo>
                      <a:pt x="59" y="0"/>
                    </a:lnTo>
                    <a:lnTo>
                      <a:pt x="8" y="113"/>
                    </a:lnTo>
                    <a:lnTo>
                      <a:pt x="0" y="133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064" name="Freeform 16"/>
              <p:cNvSpPr>
                <a:spLocks/>
              </p:cNvSpPr>
              <p:nvPr/>
            </p:nvSpPr>
            <p:spPr bwMode="auto">
              <a:xfrm>
                <a:off x="521" y="3275"/>
                <a:ext cx="99" cy="363"/>
              </a:xfrm>
              <a:custGeom>
                <a:avLst/>
                <a:gdLst/>
                <a:ahLst/>
                <a:cxnLst>
                  <a:cxn ang="0">
                    <a:pos x="98" y="102"/>
                  </a:cxn>
                  <a:cxn ang="0">
                    <a:pos x="98" y="348"/>
                  </a:cxn>
                  <a:cxn ang="0">
                    <a:pos x="81" y="362"/>
                  </a:cxn>
                  <a:cxn ang="0">
                    <a:pos x="81" y="106"/>
                  </a:cxn>
                  <a:cxn ang="0">
                    <a:pos x="0" y="4"/>
                  </a:cxn>
                  <a:cxn ang="0">
                    <a:pos x="7" y="0"/>
                  </a:cxn>
                  <a:cxn ang="0">
                    <a:pos x="98" y="102"/>
                  </a:cxn>
                </a:cxnLst>
                <a:rect l="0" t="0" r="r" b="b"/>
                <a:pathLst>
                  <a:path w="99" h="363">
                    <a:moveTo>
                      <a:pt x="98" y="102"/>
                    </a:moveTo>
                    <a:lnTo>
                      <a:pt x="98" y="348"/>
                    </a:lnTo>
                    <a:lnTo>
                      <a:pt x="81" y="362"/>
                    </a:lnTo>
                    <a:lnTo>
                      <a:pt x="81" y="106"/>
                    </a:lnTo>
                    <a:lnTo>
                      <a:pt x="0" y="4"/>
                    </a:lnTo>
                    <a:lnTo>
                      <a:pt x="7" y="0"/>
                    </a:lnTo>
                    <a:lnTo>
                      <a:pt x="98" y="102"/>
                    </a:ln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065" name="Freeform 17"/>
              <p:cNvSpPr>
                <a:spLocks/>
              </p:cNvSpPr>
              <p:nvPr/>
            </p:nvSpPr>
            <p:spPr bwMode="auto">
              <a:xfrm>
                <a:off x="441" y="3215"/>
                <a:ext cx="74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4" y="4"/>
                  </a:cxn>
                  <a:cxn ang="0">
                    <a:pos x="56" y="10"/>
                  </a:cxn>
                  <a:cxn ang="0">
                    <a:pos x="73" y="16"/>
                  </a:cxn>
                  <a:cxn ang="0">
                    <a:pos x="67" y="22"/>
                  </a:cxn>
                  <a:cxn ang="0">
                    <a:pos x="51" y="14"/>
                  </a:cxn>
                  <a:cxn ang="0">
                    <a:pos x="27" y="8"/>
                  </a:cxn>
                  <a:cxn ang="0">
                    <a:pos x="3" y="8"/>
                  </a:cxn>
                  <a:cxn ang="0">
                    <a:pos x="0" y="0"/>
                  </a:cxn>
                </a:cxnLst>
                <a:rect l="0" t="0" r="r" b="b"/>
                <a:pathLst>
                  <a:path w="74" h="23">
                    <a:moveTo>
                      <a:pt x="0" y="0"/>
                    </a:moveTo>
                    <a:lnTo>
                      <a:pt x="34" y="4"/>
                    </a:lnTo>
                    <a:lnTo>
                      <a:pt x="56" y="10"/>
                    </a:lnTo>
                    <a:lnTo>
                      <a:pt x="73" y="16"/>
                    </a:lnTo>
                    <a:lnTo>
                      <a:pt x="67" y="22"/>
                    </a:lnTo>
                    <a:lnTo>
                      <a:pt x="51" y="14"/>
                    </a:lnTo>
                    <a:lnTo>
                      <a:pt x="27" y="8"/>
                    </a:lnTo>
                    <a:lnTo>
                      <a:pt x="3" y="8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066" name="Freeform 18"/>
              <p:cNvSpPr>
                <a:spLocks/>
              </p:cNvSpPr>
              <p:nvPr/>
            </p:nvSpPr>
            <p:spPr bwMode="auto">
              <a:xfrm>
                <a:off x="492" y="3327"/>
                <a:ext cx="74" cy="2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4" y="4"/>
                  </a:cxn>
                  <a:cxn ang="0">
                    <a:pos x="56" y="10"/>
                  </a:cxn>
                  <a:cxn ang="0">
                    <a:pos x="73" y="16"/>
                  </a:cxn>
                  <a:cxn ang="0">
                    <a:pos x="67" y="22"/>
                  </a:cxn>
                  <a:cxn ang="0">
                    <a:pos x="51" y="14"/>
                  </a:cxn>
                  <a:cxn ang="0">
                    <a:pos x="27" y="8"/>
                  </a:cxn>
                  <a:cxn ang="0">
                    <a:pos x="3" y="8"/>
                  </a:cxn>
                  <a:cxn ang="0">
                    <a:pos x="0" y="0"/>
                  </a:cxn>
                </a:cxnLst>
                <a:rect l="0" t="0" r="r" b="b"/>
                <a:pathLst>
                  <a:path w="74" h="23">
                    <a:moveTo>
                      <a:pt x="0" y="0"/>
                    </a:moveTo>
                    <a:lnTo>
                      <a:pt x="34" y="4"/>
                    </a:lnTo>
                    <a:lnTo>
                      <a:pt x="56" y="10"/>
                    </a:lnTo>
                    <a:lnTo>
                      <a:pt x="73" y="16"/>
                    </a:lnTo>
                    <a:lnTo>
                      <a:pt x="67" y="22"/>
                    </a:lnTo>
                    <a:lnTo>
                      <a:pt x="51" y="14"/>
                    </a:lnTo>
                    <a:lnTo>
                      <a:pt x="27" y="8"/>
                    </a:lnTo>
                    <a:lnTo>
                      <a:pt x="3" y="8"/>
                    </a:lnTo>
                    <a:lnTo>
                      <a:pt x="0" y="0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067" name="Freeform 19"/>
              <p:cNvSpPr>
                <a:spLocks/>
              </p:cNvSpPr>
              <p:nvPr/>
            </p:nvSpPr>
            <p:spPr bwMode="auto">
              <a:xfrm>
                <a:off x="286" y="3250"/>
                <a:ext cx="73" cy="23"/>
              </a:xfrm>
              <a:custGeom>
                <a:avLst/>
                <a:gdLst/>
                <a:ahLst/>
                <a:cxnLst>
                  <a:cxn ang="0">
                    <a:pos x="72" y="22"/>
                  </a:cxn>
                  <a:cxn ang="0">
                    <a:pos x="37" y="18"/>
                  </a:cxn>
                  <a:cxn ang="0">
                    <a:pos x="16" y="12"/>
                  </a:cxn>
                  <a:cxn ang="0">
                    <a:pos x="0" y="6"/>
                  </a:cxn>
                  <a:cxn ang="0">
                    <a:pos x="5" y="0"/>
                  </a:cxn>
                  <a:cxn ang="0">
                    <a:pos x="21" y="8"/>
                  </a:cxn>
                  <a:cxn ang="0">
                    <a:pos x="45" y="14"/>
                  </a:cxn>
                  <a:cxn ang="0">
                    <a:pos x="68" y="14"/>
                  </a:cxn>
                  <a:cxn ang="0">
                    <a:pos x="72" y="22"/>
                  </a:cxn>
                </a:cxnLst>
                <a:rect l="0" t="0" r="r" b="b"/>
                <a:pathLst>
                  <a:path w="73" h="23">
                    <a:moveTo>
                      <a:pt x="72" y="22"/>
                    </a:moveTo>
                    <a:lnTo>
                      <a:pt x="37" y="18"/>
                    </a:lnTo>
                    <a:lnTo>
                      <a:pt x="16" y="12"/>
                    </a:lnTo>
                    <a:lnTo>
                      <a:pt x="0" y="6"/>
                    </a:lnTo>
                    <a:lnTo>
                      <a:pt x="5" y="0"/>
                    </a:lnTo>
                    <a:lnTo>
                      <a:pt x="21" y="8"/>
                    </a:lnTo>
                    <a:lnTo>
                      <a:pt x="45" y="14"/>
                    </a:lnTo>
                    <a:lnTo>
                      <a:pt x="68" y="14"/>
                    </a:lnTo>
                    <a:lnTo>
                      <a:pt x="72" y="22"/>
                    </a:lnTo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50000">
                    <a:srgbClr val="FFFFFF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068" name="Freeform 20"/>
              <p:cNvSpPr>
                <a:spLocks/>
              </p:cNvSpPr>
              <p:nvPr/>
            </p:nvSpPr>
            <p:spPr bwMode="auto">
              <a:xfrm>
                <a:off x="338" y="3284"/>
                <a:ext cx="81" cy="118"/>
              </a:xfrm>
              <a:custGeom>
                <a:avLst/>
                <a:gdLst/>
                <a:ahLst/>
                <a:cxnLst>
                  <a:cxn ang="0">
                    <a:pos x="40" y="0"/>
                  </a:cxn>
                  <a:cxn ang="0">
                    <a:pos x="80" y="4"/>
                  </a:cxn>
                  <a:cxn ang="0">
                    <a:pos x="65" y="40"/>
                  </a:cxn>
                  <a:cxn ang="0">
                    <a:pos x="58" y="62"/>
                  </a:cxn>
                  <a:cxn ang="0">
                    <a:pos x="47" y="82"/>
                  </a:cxn>
                  <a:cxn ang="0">
                    <a:pos x="40" y="105"/>
                  </a:cxn>
                  <a:cxn ang="0">
                    <a:pos x="37" y="117"/>
                  </a:cxn>
                  <a:cxn ang="0">
                    <a:pos x="16" y="114"/>
                  </a:cxn>
                  <a:cxn ang="0">
                    <a:pos x="0" y="108"/>
                  </a:cxn>
                  <a:cxn ang="0">
                    <a:pos x="7" y="84"/>
                  </a:cxn>
                  <a:cxn ang="0">
                    <a:pos x="25" y="60"/>
                  </a:cxn>
                  <a:cxn ang="0">
                    <a:pos x="29" y="40"/>
                  </a:cxn>
                  <a:cxn ang="0">
                    <a:pos x="36" y="20"/>
                  </a:cxn>
                  <a:cxn ang="0">
                    <a:pos x="40" y="0"/>
                  </a:cxn>
                </a:cxnLst>
                <a:rect l="0" t="0" r="r" b="b"/>
                <a:pathLst>
                  <a:path w="81" h="118">
                    <a:moveTo>
                      <a:pt x="40" y="0"/>
                    </a:moveTo>
                    <a:lnTo>
                      <a:pt x="80" y="4"/>
                    </a:lnTo>
                    <a:lnTo>
                      <a:pt x="65" y="40"/>
                    </a:lnTo>
                    <a:lnTo>
                      <a:pt x="58" y="62"/>
                    </a:lnTo>
                    <a:lnTo>
                      <a:pt x="47" y="82"/>
                    </a:lnTo>
                    <a:lnTo>
                      <a:pt x="40" y="105"/>
                    </a:lnTo>
                    <a:lnTo>
                      <a:pt x="37" y="117"/>
                    </a:lnTo>
                    <a:lnTo>
                      <a:pt x="16" y="114"/>
                    </a:lnTo>
                    <a:lnTo>
                      <a:pt x="0" y="108"/>
                    </a:lnTo>
                    <a:lnTo>
                      <a:pt x="7" y="84"/>
                    </a:lnTo>
                    <a:lnTo>
                      <a:pt x="25" y="60"/>
                    </a:lnTo>
                    <a:lnTo>
                      <a:pt x="29" y="40"/>
                    </a:lnTo>
                    <a:lnTo>
                      <a:pt x="36" y="20"/>
                    </a:lnTo>
                    <a:lnTo>
                      <a:pt x="40" y="0"/>
                    </a:lnTo>
                  </a:path>
                </a:pathLst>
              </a:custGeom>
              <a:gradFill rotWithShape="0">
                <a:gsLst>
                  <a:gs pos="0">
                    <a:srgbClr val="B36666"/>
                  </a:gs>
                  <a:gs pos="100000">
                    <a:schemeClr val="bg1"/>
                  </a:gs>
                </a:gsLst>
                <a:lin ang="2700000" scaled="1"/>
              </a:gra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  <p:sp>
            <p:nvSpPr>
              <p:cNvPr id="2069" name="Freeform 21"/>
              <p:cNvSpPr>
                <a:spLocks/>
              </p:cNvSpPr>
              <p:nvPr/>
            </p:nvSpPr>
            <p:spPr bwMode="auto">
              <a:xfrm>
                <a:off x="282" y="3265"/>
                <a:ext cx="261" cy="3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5" y="10"/>
                  </a:cxn>
                  <a:cxn ang="0">
                    <a:pos x="66" y="18"/>
                  </a:cxn>
                  <a:cxn ang="0">
                    <a:pos x="122" y="19"/>
                  </a:cxn>
                  <a:cxn ang="0">
                    <a:pos x="177" y="19"/>
                  </a:cxn>
                  <a:cxn ang="0">
                    <a:pos x="218" y="12"/>
                  </a:cxn>
                  <a:cxn ang="0">
                    <a:pos x="240" y="6"/>
                  </a:cxn>
                  <a:cxn ang="0">
                    <a:pos x="248" y="0"/>
                  </a:cxn>
                  <a:cxn ang="0">
                    <a:pos x="260" y="15"/>
                  </a:cxn>
                  <a:cxn ang="0">
                    <a:pos x="221" y="28"/>
                  </a:cxn>
                  <a:cxn ang="0">
                    <a:pos x="164" y="34"/>
                  </a:cxn>
                  <a:cxn ang="0">
                    <a:pos x="98" y="33"/>
                  </a:cxn>
                  <a:cxn ang="0">
                    <a:pos x="39" y="24"/>
                  </a:cxn>
                  <a:cxn ang="0">
                    <a:pos x="5" y="9"/>
                  </a:cxn>
                  <a:cxn ang="0">
                    <a:pos x="0" y="0"/>
                  </a:cxn>
                </a:cxnLst>
                <a:rect l="0" t="0" r="r" b="b"/>
                <a:pathLst>
                  <a:path w="261" h="35">
                    <a:moveTo>
                      <a:pt x="0" y="0"/>
                    </a:moveTo>
                    <a:lnTo>
                      <a:pt x="25" y="10"/>
                    </a:lnTo>
                    <a:lnTo>
                      <a:pt x="66" y="18"/>
                    </a:lnTo>
                    <a:lnTo>
                      <a:pt x="122" y="19"/>
                    </a:lnTo>
                    <a:lnTo>
                      <a:pt x="177" y="19"/>
                    </a:lnTo>
                    <a:lnTo>
                      <a:pt x="218" y="12"/>
                    </a:lnTo>
                    <a:lnTo>
                      <a:pt x="240" y="6"/>
                    </a:lnTo>
                    <a:lnTo>
                      <a:pt x="248" y="0"/>
                    </a:lnTo>
                    <a:lnTo>
                      <a:pt x="260" y="15"/>
                    </a:lnTo>
                    <a:lnTo>
                      <a:pt x="221" y="28"/>
                    </a:lnTo>
                    <a:lnTo>
                      <a:pt x="164" y="34"/>
                    </a:lnTo>
                    <a:lnTo>
                      <a:pt x="98" y="33"/>
                    </a:lnTo>
                    <a:lnTo>
                      <a:pt x="39" y="24"/>
                    </a:lnTo>
                    <a:lnTo>
                      <a:pt x="5" y="9"/>
                    </a:lnTo>
                    <a:lnTo>
                      <a:pt x="0" y="0"/>
                    </a:lnTo>
                  </a:path>
                </a:pathLst>
              </a:custGeom>
              <a:solidFill>
                <a:schemeClr val="bg2">
                  <a:alpha val="50000"/>
                </a:schemeClr>
              </a:solidFill>
              <a:ln w="9525">
                <a:noFill/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solidFill>
                    <a:srgbClr val="FFCC66"/>
                  </a:solidFill>
                  <a:latin typeface="+mn-lt"/>
                </a:endParaRPr>
              </a:p>
            </p:txBody>
          </p:sp>
        </p:grpSp>
        <p:sp>
          <p:nvSpPr>
            <p:cNvPr id="2070" name="Freeform 22"/>
            <p:cNvSpPr>
              <a:spLocks/>
            </p:cNvSpPr>
            <p:nvPr/>
          </p:nvSpPr>
          <p:spPr bwMode="auto">
            <a:xfrm>
              <a:off x="379" y="1904"/>
              <a:ext cx="423" cy="1366"/>
            </a:xfrm>
            <a:custGeom>
              <a:avLst/>
              <a:gdLst/>
              <a:ahLst/>
              <a:cxnLst>
                <a:cxn ang="0">
                  <a:pos x="356" y="64"/>
                </a:cxn>
                <a:cxn ang="0">
                  <a:pos x="326" y="163"/>
                </a:cxn>
                <a:cxn ang="0">
                  <a:pos x="292" y="293"/>
                </a:cxn>
                <a:cxn ang="0">
                  <a:pos x="258" y="417"/>
                </a:cxn>
                <a:cxn ang="0">
                  <a:pos x="219" y="585"/>
                </a:cxn>
                <a:cxn ang="0">
                  <a:pos x="168" y="775"/>
                </a:cxn>
                <a:cxn ang="0">
                  <a:pos x="126" y="952"/>
                </a:cxn>
                <a:cxn ang="0">
                  <a:pos x="89" y="1085"/>
                </a:cxn>
                <a:cxn ang="0">
                  <a:pos x="0" y="1362"/>
                </a:cxn>
                <a:cxn ang="0">
                  <a:pos x="29" y="1365"/>
                </a:cxn>
                <a:cxn ang="0">
                  <a:pos x="132" y="1061"/>
                </a:cxn>
                <a:cxn ang="0">
                  <a:pos x="223" y="957"/>
                </a:cxn>
                <a:cxn ang="0">
                  <a:pos x="271" y="866"/>
                </a:cxn>
                <a:cxn ang="0">
                  <a:pos x="308" y="798"/>
                </a:cxn>
                <a:cxn ang="0">
                  <a:pos x="214" y="790"/>
                </a:cxn>
                <a:cxn ang="0">
                  <a:pos x="311" y="782"/>
                </a:cxn>
                <a:cxn ang="0">
                  <a:pos x="325" y="751"/>
                </a:cxn>
                <a:cxn ang="0">
                  <a:pos x="231" y="742"/>
                </a:cxn>
                <a:cxn ang="0">
                  <a:pos x="329" y="738"/>
                </a:cxn>
                <a:cxn ang="0">
                  <a:pos x="344" y="690"/>
                </a:cxn>
                <a:cxn ang="0">
                  <a:pos x="240" y="690"/>
                </a:cxn>
                <a:cxn ang="0">
                  <a:pos x="351" y="664"/>
                </a:cxn>
                <a:cxn ang="0">
                  <a:pos x="387" y="486"/>
                </a:cxn>
                <a:cxn ang="0">
                  <a:pos x="411" y="322"/>
                </a:cxn>
                <a:cxn ang="0">
                  <a:pos x="422" y="197"/>
                </a:cxn>
                <a:cxn ang="0">
                  <a:pos x="422" y="119"/>
                </a:cxn>
                <a:cxn ang="0">
                  <a:pos x="408" y="68"/>
                </a:cxn>
                <a:cxn ang="0">
                  <a:pos x="381" y="0"/>
                </a:cxn>
                <a:cxn ang="0">
                  <a:pos x="356" y="64"/>
                </a:cxn>
              </a:cxnLst>
              <a:rect l="0" t="0" r="r" b="b"/>
              <a:pathLst>
                <a:path w="423" h="1366">
                  <a:moveTo>
                    <a:pt x="356" y="64"/>
                  </a:moveTo>
                  <a:lnTo>
                    <a:pt x="326" y="163"/>
                  </a:lnTo>
                  <a:lnTo>
                    <a:pt x="292" y="293"/>
                  </a:lnTo>
                  <a:lnTo>
                    <a:pt x="258" y="417"/>
                  </a:lnTo>
                  <a:lnTo>
                    <a:pt x="219" y="585"/>
                  </a:lnTo>
                  <a:lnTo>
                    <a:pt x="168" y="775"/>
                  </a:lnTo>
                  <a:lnTo>
                    <a:pt x="126" y="952"/>
                  </a:lnTo>
                  <a:lnTo>
                    <a:pt x="89" y="1085"/>
                  </a:lnTo>
                  <a:lnTo>
                    <a:pt x="0" y="1362"/>
                  </a:lnTo>
                  <a:lnTo>
                    <a:pt x="29" y="1365"/>
                  </a:lnTo>
                  <a:lnTo>
                    <a:pt x="132" y="1061"/>
                  </a:lnTo>
                  <a:lnTo>
                    <a:pt x="223" y="957"/>
                  </a:lnTo>
                  <a:lnTo>
                    <a:pt x="271" y="866"/>
                  </a:lnTo>
                  <a:lnTo>
                    <a:pt x="308" y="798"/>
                  </a:lnTo>
                  <a:lnTo>
                    <a:pt x="214" y="790"/>
                  </a:lnTo>
                  <a:lnTo>
                    <a:pt x="311" y="782"/>
                  </a:lnTo>
                  <a:lnTo>
                    <a:pt x="325" y="751"/>
                  </a:lnTo>
                  <a:lnTo>
                    <a:pt x="231" y="742"/>
                  </a:lnTo>
                  <a:lnTo>
                    <a:pt x="329" y="738"/>
                  </a:lnTo>
                  <a:lnTo>
                    <a:pt x="344" y="690"/>
                  </a:lnTo>
                  <a:lnTo>
                    <a:pt x="240" y="690"/>
                  </a:lnTo>
                  <a:lnTo>
                    <a:pt x="351" y="664"/>
                  </a:lnTo>
                  <a:lnTo>
                    <a:pt x="387" y="486"/>
                  </a:lnTo>
                  <a:lnTo>
                    <a:pt x="411" y="322"/>
                  </a:lnTo>
                  <a:lnTo>
                    <a:pt x="422" y="197"/>
                  </a:lnTo>
                  <a:lnTo>
                    <a:pt x="422" y="119"/>
                  </a:lnTo>
                  <a:lnTo>
                    <a:pt x="408" y="68"/>
                  </a:lnTo>
                  <a:lnTo>
                    <a:pt x="381" y="0"/>
                  </a:lnTo>
                  <a:lnTo>
                    <a:pt x="356" y="6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rgbClr val="8D1919"/>
                </a:gs>
              </a:gsLst>
              <a:lin ang="2700000" scaled="1"/>
            </a:gradFill>
            <a:ln w="9525">
              <a:noFill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pPr>
                <a:defRPr/>
              </a:pPr>
              <a:endParaRPr lang="ru-RU">
                <a:solidFill>
                  <a:srgbClr val="FFCC66"/>
                </a:solidFill>
                <a:latin typeface="+mn-lt"/>
              </a:endParaRPr>
            </a:p>
          </p:txBody>
        </p:sp>
      </p:grpSp>
      <p:sp>
        <p:nvSpPr>
          <p:cNvPr id="2071" name="Freeform 23"/>
          <p:cNvSpPr>
            <a:spLocks/>
          </p:cNvSpPr>
          <p:nvPr/>
        </p:nvSpPr>
        <p:spPr bwMode="auto">
          <a:xfrm>
            <a:off x="600075" y="3163888"/>
            <a:ext cx="560388" cy="2022475"/>
          </a:xfrm>
          <a:custGeom>
            <a:avLst/>
            <a:gdLst/>
            <a:ahLst/>
            <a:cxnLst>
              <a:cxn ang="0">
                <a:pos x="0" y="1272"/>
              </a:cxn>
              <a:cxn ang="0">
                <a:pos x="352" y="0"/>
              </a:cxn>
              <a:cxn ang="0">
                <a:pos x="26" y="1273"/>
              </a:cxn>
              <a:cxn ang="0">
                <a:pos x="0" y="1272"/>
              </a:cxn>
            </a:cxnLst>
            <a:rect l="0" t="0" r="r" b="b"/>
            <a:pathLst>
              <a:path w="353" h="1274">
                <a:moveTo>
                  <a:pt x="0" y="1272"/>
                </a:moveTo>
                <a:lnTo>
                  <a:pt x="352" y="0"/>
                </a:lnTo>
                <a:lnTo>
                  <a:pt x="26" y="1273"/>
                </a:lnTo>
                <a:lnTo>
                  <a:pt x="0" y="1272"/>
                </a:lnTo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rgbClr val="FFFFFF"/>
              </a:gs>
            </a:gsLst>
            <a:lin ang="2700000" scaled="1"/>
          </a:gradFill>
          <a:ln w="9525">
            <a:noFill/>
            <a:round/>
            <a:headEnd type="none" w="sm" len="sm"/>
            <a:tailEnd type="none" w="sm" len="sm"/>
          </a:ln>
        </p:spPr>
        <p:txBody>
          <a:bodyPr/>
          <a:lstStyle/>
          <a:p>
            <a:pPr>
              <a:defRPr/>
            </a:pPr>
            <a:endParaRPr lang="ru-RU">
              <a:solidFill>
                <a:srgbClr val="FFCC66"/>
              </a:solidFill>
              <a:latin typeface="+mn-lt"/>
            </a:endParaRPr>
          </a:p>
        </p:txBody>
      </p:sp>
      <p:sp>
        <p:nvSpPr>
          <p:cNvPr id="2072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182563" y="122238"/>
            <a:ext cx="8802687" cy="120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7" rIns="92075" bIns="4603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73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0500" y="1447800"/>
            <a:ext cx="8775700" cy="477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7" rIns="92075" bIns="4603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074" name="Rectangle 2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69863" y="6273800"/>
            <a:ext cx="24971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rgbClr val="FFCC6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75" name="Rectangle 2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817813" y="6286500"/>
            <a:ext cx="3578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rgbClr val="FFCC66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76" name="Rectangle 2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11925" y="6286500"/>
            <a:ext cx="24622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2075" tIns="46037" rIns="92075" bIns="46037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400" smtClean="0">
                <a:solidFill>
                  <a:srgbClr val="FFCC66"/>
                </a:solidFill>
                <a:latin typeface="+mn-lt"/>
              </a:defRPr>
            </a:lvl1pPr>
          </a:lstStyle>
          <a:p>
            <a:pPr>
              <a:defRPr/>
            </a:pPr>
            <a:fld id="{5F6A2980-72D9-446E-AD24-57CDA492AB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72" grpId="0"/>
      <p:bldP spid="2073" grpId="0" build="p"/>
    </p:bldLst>
  </p:timing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•"/>
        <a:defRPr kumimoji="1"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•"/>
        <a:defRPr kumimoji="1"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350" y="0"/>
            <a:ext cx="4897438" cy="72072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800" b="1" dirty="0">
                <a:solidFill>
                  <a:srgbClr val="FFFFFF"/>
                </a:solidFill>
              </a:rPr>
              <a:t>Тема урока: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851275" y="85725"/>
            <a:ext cx="5292725" cy="5492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800" b="1" dirty="0">
                <a:solidFill>
                  <a:srgbClr val="FFFFFF"/>
                </a:solidFill>
              </a:rPr>
              <a:t>Основной закон страны.</a:t>
            </a:r>
          </a:p>
        </p:txBody>
      </p:sp>
      <p:pic>
        <p:nvPicPr>
          <p:cNvPr id="1433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113" y="1268413"/>
            <a:ext cx="3810000" cy="507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6597650"/>
            <a:ext cx="9144000" cy="2603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100" b="1" dirty="0">
              <a:solidFill>
                <a:srgbClr val="C0AAAA">
                  <a:lumMod val="20000"/>
                  <a:lumOff val="80000"/>
                </a:srgb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58888" y="404813"/>
            <a:ext cx="6553200" cy="1079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4400" b="1" dirty="0">
                <a:solidFill>
                  <a:srgbClr val="FFFFFF"/>
                </a:solidFill>
              </a:rPr>
              <a:t>Дома: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91680" y="1844824"/>
            <a:ext cx="7452320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7" rIns="92075" bIns="46037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kumimoji="1" lang="ru-RU" sz="2800" b="1" dirty="0">
                <a:ln w="11430"/>
                <a:solidFill>
                  <a:srgbClr val="FFCC66">
                    <a:lumMod val="20000"/>
                    <a:lumOff val="80000"/>
                  </a:srgbClr>
                </a:solidFill>
                <a:latin typeface="+mn-lt"/>
              </a:rPr>
              <a:t>Завершить составление опорного конспекта по теме.</a:t>
            </a:r>
          </a:p>
          <a:p>
            <a:pPr>
              <a:defRPr/>
            </a:pPr>
            <a:endParaRPr kumimoji="1" lang="ru-RU" sz="2800" b="1" dirty="0">
              <a:ln w="11430"/>
              <a:solidFill>
                <a:srgbClr val="FFCC66">
                  <a:lumMod val="20000"/>
                  <a:lumOff val="80000"/>
                </a:srgbClr>
              </a:solidFill>
              <a:latin typeface="+mn-lt"/>
            </a:endParaRPr>
          </a:p>
          <a:p>
            <a:pPr>
              <a:defRPr/>
            </a:pPr>
            <a:r>
              <a:rPr kumimoji="1" lang="ru-RU" sz="2800" b="1" dirty="0">
                <a:ln w="11430"/>
                <a:solidFill>
                  <a:srgbClr val="FFCC66">
                    <a:lumMod val="20000"/>
                    <a:lumOff val="80000"/>
                  </a:srgbClr>
                </a:solidFill>
                <a:latin typeface="+mn-lt"/>
              </a:rPr>
              <a:t>Составить рассказ по нему.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50825" y="333375"/>
            <a:ext cx="2952750" cy="5746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800" b="1" dirty="0">
                <a:solidFill>
                  <a:srgbClr val="FFFFFF"/>
                </a:solidFill>
              </a:rPr>
              <a:t>Конституция:</a:t>
            </a:r>
          </a:p>
        </p:txBody>
      </p:sp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7925" y="323850"/>
            <a:ext cx="5181600" cy="590550"/>
          </a:xfrm>
          <a:prstGeom prst="rect">
            <a:avLst/>
          </a:prstGeom>
          <a:noFill/>
        </p:spPr>
      </p:pic>
      <p:pic>
        <p:nvPicPr>
          <p:cNvPr id="7" name="Прямоугольник 6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70325" y="914400"/>
            <a:ext cx="5181600" cy="590550"/>
          </a:xfrm>
          <a:prstGeom prst="rect">
            <a:avLst/>
          </a:prstGeom>
          <a:noFill/>
        </p:spPr>
      </p:pic>
      <p:pic>
        <p:nvPicPr>
          <p:cNvPr id="8" name="Прямоугольник 7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70325" y="1543050"/>
            <a:ext cx="5181600" cy="88265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1727200" y="3284538"/>
            <a:ext cx="7318375" cy="16573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200" b="1" dirty="0">
                <a:solidFill>
                  <a:srgbClr val="FFFF00"/>
                </a:solidFill>
              </a:rPr>
              <a:t>Как Вы думаете: почему таким образом оценивается Конституция в любой стране мира?</a:t>
            </a:r>
          </a:p>
        </p:txBody>
      </p:sp>
      <p:pic>
        <p:nvPicPr>
          <p:cNvPr id="50181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08200" y="5178425"/>
            <a:ext cx="1147763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2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00438" y="5167313"/>
            <a:ext cx="3024187" cy="156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3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59563" y="5167313"/>
            <a:ext cx="2282825" cy="156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Прямоугольник 9"/>
          <p:cNvPicPr>
            <a:picLocks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870325" y="2554288"/>
            <a:ext cx="5029200" cy="5905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0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0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0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ctangle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6350" y="-6350"/>
            <a:ext cx="9156700" cy="99377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50825" y="1125538"/>
            <a:ext cx="8893175" cy="9350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800" b="1" dirty="0">
                <a:solidFill>
                  <a:srgbClr val="FFFFFF"/>
                </a:solidFill>
              </a:rPr>
              <a:t>Важность Конституции оценивается высоко потому что: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339975" y="2060575"/>
            <a:ext cx="6696075" cy="863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000" b="1" dirty="0">
                <a:solidFill>
                  <a:srgbClr val="FFFF00"/>
                </a:solidFill>
              </a:rPr>
              <a:t>1. Это Закон обладающий высшей юридической силой</a:t>
            </a:r>
            <a:r>
              <a:rPr lang="ru-RU" sz="3200" b="1" dirty="0">
                <a:solidFill>
                  <a:srgbClr val="FFFF00"/>
                </a:solidFill>
              </a:rPr>
              <a:t>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339975" y="3141663"/>
            <a:ext cx="6696075" cy="863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000" b="1" dirty="0">
                <a:solidFill>
                  <a:srgbClr val="FFFF00"/>
                </a:solidFill>
              </a:rPr>
              <a:t>2. Она закрепляет основы государства 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55850" y="4200525"/>
            <a:ext cx="6696075" cy="863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000" b="1" dirty="0">
                <a:solidFill>
                  <a:srgbClr val="FFFF00"/>
                </a:solidFill>
              </a:rPr>
              <a:t>3. Она закрепляет положение человека и гражданина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47913" y="5443538"/>
            <a:ext cx="6697662" cy="863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000" b="1" dirty="0">
                <a:solidFill>
                  <a:srgbClr val="FFFF00"/>
                </a:solidFill>
              </a:rPr>
              <a:t>4. Она закрепляет форму правления, государственно-территориальное устройство, систему органов власти. 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525" y="0"/>
            <a:ext cx="9026525" cy="863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200" b="1" dirty="0">
                <a:solidFill>
                  <a:srgbClr val="FFFFFF"/>
                </a:solidFill>
              </a:rPr>
              <a:t>Конституция - это Закон обладающий высшей юридической силой.</a:t>
            </a:r>
          </a:p>
        </p:txBody>
      </p:sp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15888" y="920750"/>
            <a:ext cx="9266238" cy="78581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9527" y="1916832"/>
            <a:ext cx="9066604" cy="984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7" rIns="92075" bIns="46037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kumimoji="1" lang="ru-RU" sz="2200" b="1" dirty="0">
                <a:ln w="11430"/>
                <a:solidFill>
                  <a:srgbClr val="FFCC66">
                    <a:lumMod val="60000"/>
                    <a:lumOff val="40000"/>
                  </a:srgbClr>
                </a:solidFill>
                <a:latin typeface="+mn-lt"/>
              </a:rPr>
              <a:t>Это значит, что  ей не могут противоречить ни указы Президента, ни постановления министерств, комитетов и других органов управления</a:t>
            </a:r>
            <a:r>
              <a:rPr kumimoji="1" lang="ru-RU" sz="2200" b="1" dirty="0">
                <a:ln w="11430"/>
                <a:gradFill>
                  <a:gsLst>
                    <a:gs pos="0">
                      <a:srgbClr val="CC6600">
                        <a:tint val="70000"/>
                        <a:satMod val="245000"/>
                      </a:srgbClr>
                    </a:gs>
                    <a:gs pos="75000">
                      <a:srgbClr val="CC6600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CC6600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5873750"/>
            <a:ext cx="9144000" cy="984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200" b="1" dirty="0">
                <a:solidFill>
                  <a:srgbClr val="FFFFFF"/>
                </a:solidFill>
              </a:rPr>
              <a:t>Если они будут противоречить Конституции, то считаются не действительными и их можно не исполнять.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4075" y="3117850"/>
            <a:ext cx="1943100" cy="274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3738" y="3117850"/>
            <a:ext cx="1978025" cy="274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29438" y="3117850"/>
            <a:ext cx="1782762" cy="275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рямоугольник 1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0" y="-6350"/>
            <a:ext cx="9124950" cy="1206500"/>
          </a:xfrm>
          <a:prstGeom prst="rect">
            <a:avLst/>
          </a:prstGeom>
          <a:noFill/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60563" y="1412875"/>
            <a:ext cx="6900862" cy="532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067175" y="5732463"/>
            <a:ext cx="2520950" cy="4333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002060"/>
                </a:solidFill>
              </a:rPr>
              <a:t>Конституция</a:t>
            </a:r>
          </a:p>
        </p:txBody>
      </p:sp>
      <p:sp>
        <p:nvSpPr>
          <p:cNvPr id="4" name="Овал 3"/>
          <p:cNvSpPr/>
          <p:nvPr/>
        </p:nvSpPr>
        <p:spPr>
          <a:xfrm flipH="1">
            <a:off x="3059113" y="3141663"/>
            <a:ext cx="1152525" cy="1366837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>
                <a:solidFill>
                  <a:srgbClr val="002060"/>
                </a:solidFill>
              </a:rPr>
              <a:t>Закон</a:t>
            </a:r>
          </a:p>
          <a:p>
            <a:pPr algn="ctr">
              <a:defRPr/>
            </a:pPr>
            <a:r>
              <a:rPr lang="ru-RU" sz="1200" b="1" dirty="0">
                <a:solidFill>
                  <a:srgbClr val="002060"/>
                </a:solidFill>
              </a:rPr>
              <a:t>О</a:t>
            </a:r>
          </a:p>
          <a:p>
            <a:pPr algn="ctr">
              <a:defRPr/>
            </a:pPr>
            <a:r>
              <a:rPr lang="ru-RU" sz="1200" b="1" dirty="0">
                <a:solidFill>
                  <a:srgbClr val="002060"/>
                </a:solidFill>
              </a:rPr>
              <a:t>выборах</a:t>
            </a:r>
          </a:p>
        </p:txBody>
      </p:sp>
      <p:sp>
        <p:nvSpPr>
          <p:cNvPr id="6" name="Овал 5"/>
          <p:cNvSpPr/>
          <p:nvPr/>
        </p:nvSpPr>
        <p:spPr>
          <a:xfrm flipH="1">
            <a:off x="2268538" y="1773238"/>
            <a:ext cx="1150937" cy="1368425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>
                <a:solidFill>
                  <a:srgbClr val="002060"/>
                </a:solidFill>
              </a:rPr>
              <a:t>Закон о службе в армии</a:t>
            </a:r>
          </a:p>
        </p:txBody>
      </p:sp>
      <p:sp>
        <p:nvSpPr>
          <p:cNvPr id="7" name="Овал 6"/>
          <p:cNvSpPr/>
          <p:nvPr/>
        </p:nvSpPr>
        <p:spPr>
          <a:xfrm flipH="1">
            <a:off x="3959225" y="1778000"/>
            <a:ext cx="1150938" cy="1368425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>
                <a:solidFill>
                  <a:srgbClr val="002060"/>
                </a:solidFill>
              </a:rPr>
              <a:t>Закон</a:t>
            </a:r>
          </a:p>
          <a:p>
            <a:pPr algn="ctr">
              <a:defRPr/>
            </a:pPr>
            <a:r>
              <a:rPr lang="ru-RU" sz="1200" b="1" dirty="0">
                <a:solidFill>
                  <a:srgbClr val="002060"/>
                </a:solidFill>
              </a:rPr>
              <a:t>О</a:t>
            </a:r>
          </a:p>
          <a:p>
            <a:pPr algn="ctr">
              <a:defRPr/>
            </a:pPr>
            <a:r>
              <a:rPr lang="ru-RU" sz="1200" b="1" dirty="0">
                <a:solidFill>
                  <a:srgbClr val="002060"/>
                </a:solidFill>
              </a:rPr>
              <a:t>госслужбе</a:t>
            </a:r>
          </a:p>
        </p:txBody>
      </p:sp>
      <p:sp>
        <p:nvSpPr>
          <p:cNvPr id="8" name="Овал 7"/>
          <p:cNvSpPr/>
          <p:nvPr/>
        </p:nvSpPr>
        <p:spPr>
          <a:xfrm flipH="1">
            <a:off x="5724525" y="1628775"/>
            <a:ext cx="1150938" cy="1368425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>
                <a:solidFill>
                  <a:srgbClr val="002060"/>
                </a:solidFill>
              </a:rPr>
              <a:t>Закон</a:t>
            </a:r>
          </a:p>
          <a:p>
            <a:pPr algn="ctr">
              <a:defRPr/>
            </a:pPr>
            <a:r>
              <a:rPr lang="ru-RU" sz="1200" b="1" dirty="0">
                <a:solidFill>
                  <a:srgbClr val="002060"/>
                </a:solidFill>
              </a:rPr>
              <a:t>О</a:t>
            </a:r>
          </a:p>
          <a:p>
            <a:pPr algn="ctr">
              <a:defRPr/>
            </a:pPr>
            <a:r>
              <a:rPr lang="ru-RU" sz="1200" b="1" dirty="0">
                <a:solidFill>
                  <a:srgbClr val="002060"/>
                </a:solidFill>
              </a:rPr>
              <a:t>полиции</a:t>
            </a:r>
          </a:p>
        </p:txBody>
      </p:sp>
      <p:sp>
        <p:nvSpPr>
          <p:cNvPr id="9" name="Овал 8"/>
          <p:cNvSpPr/>
          <p:nvPr/>
        </p:nvSpPr>
        <p:spPr>
          <a:xfrm flipH="1">
            <a:off x="7380288" y="1628775"/>
            <a:ext cx="1152525" cy="1368425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>
                <a:solidFill>
                  <a:srgbClr val="002060"/>
                </a:solidFill>
              </a:rPr>
              <a:t>Закон</a:t>
            </a:r>
          </a:p>
          <a:p>
            <a:pPr algn="ctr">
              <a:defRPr/>
            </a:pPr>
            <a:r>
              <a:rPr lang="ru-RU" sz="1200" b="1" dirty="0">
                <a:solidFill>
                  <a:srgbClr val="002060"/>
                </a:solidFill>
              </a:rPr>
              <a:t>О</a:t>
            </a:r>
          </a:p>
          <a:p>
            <a:pPr algn="ctr">
              <a:defRPr/>
            </a:pPr>
            <a:r>
              <a:rPr lang="ru-RU" sz="1200" b="1" dirty="0">
                <a:solidFill>
                  <a:srgbClr val="002060"/>
                </a:solidFill>
              </a:rPr>
              <a:t>здравоохранении</a:t>
            </a:r>
          </a:p>
        </p:txBody>
      </p:sp>
      <p:sp>
        <p:nvSpPr>
          <p:cNvPr id="10" name="Овал 9"/>
          <p:cNvSpPr/>
          <p:nvPr/>
        </p:nvSpPr>
        <p:spPr>
          <a:xfrm flipH="1">
            <a:off x="6553200" y="3146425"/>
            <a:ext cx="1150938" cy="1368425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>
                <a:solidFill>
                  <a:srgbClr val="002060"/>
                </a:solidFill>
              </a:rPr>
              <a:t>Закон</a:t>
            </a:r>
          </a:p>
          <a:p>
            <a:pPr algn="ctr">
              <a:defRPr/>
            </a:pPr>
            <a:r>
              <a:rPr lang="ru-RU" sz="1200" b="1" dirty="0">
                <a:solidFill>
                  <a:srgbClr val="002060"/>
                </a:solidFill>
              </a:rPr>
              <a:t>Об образовании</a:t>
            </a:r>
          </a:p>
        </p:txBody>
      </p:sp>
      <p:sp>
        <p:nvSpPr>
          <p:cNvPr id="11" name="Овал 10"/>
          <p:cNvSpPr/>
          <p:nvPr/>
        </p:nvSpPr>
        <p:spPr>
          <a:xfrm flipH="1">
            <a:off x="4751388" y="3644900"/>
            <a:ext cx="1152525" cy="1368425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200" b="1" dirty="0">
                <a:solidFill>
                  <a:srgbClr val="002060"/>
                </a:solidFill>
              </a:rPr>
              <a:t>Закон</a:t>
            </a:r>
          </a:p>
          <a:p>
            <a:pPr algn="ctr">
              <a:defRPr/>
            </a:pPr>
            <a:r>
              <a:rPr lang="ru-RU" sz="1200" b="1" dirty="0">
                <a:solidFill>
                  <a:srgbClr val="002060"/>
                </a:solidFill>
              </a:rPr>
              <a:t>О</a:t>
            </a:r>
          </a:p>
          <a:p>
            <a:pPr algn="ctr">
              <a:defRPr/>
            </a:pPr>
            <a:r>
              <a:rPr lang="ru-RU" sz="1200" b="1" dirty="0">
                <a:solidFill>
                  <a:srgbClr val="002060"/>
                </a:solidFill>
              </a:rPr>
              <a:t>предпринимательстве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92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FFCC66">
                    <a:lumMod val="20000"/>
                    <a:lumOff val="80000"/>
                  </a:srgbClr>
                </a:solidFill>
              </a:rPr>
              <a:t>Давайте попытаемся составить опорный конспект для ответа на вопрос схематично</a:t>
            </a:r>
            <a:r>
              <a:rPr lang="ru-RU" dirty="0">
                <a:solidFill>
                  <a:srgbClr val="FFCC66"/>
                </a:solidFill>
              </a:rPr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059113" y="981075"/>
            <a:ext cx="4681537" cy="7191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FFCC66">
                    <a:lumMod val="20000"/>
                    <a:lumOff val="80000"/>
                  </a:srgbClr>
                </a:solidFill>
              </a:rPr>
              <a:t>Конституция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413500" y="2276475"/>
            <a:ext cx="2706688" cy="86518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000000"/>
                </a:solidFill>
              </a:rPr>
              <a:t>Закон, обладающий высшей юридической силой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563938" y="2266950"/>
            <a:ext cx="2706687" cy="8636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000000"/>
                </a:solidFill>
              </a:rPr>
              <a:t>Закон, закрепляющий основы государства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84213" y="2266950"/>
            <a:ext cx="2705100" cy="8636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000000"/>
                </a:solidFill>
              </a:rPr>
              <a:t>Закон, закрепляющий права и свободы человека и гражданина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006600" y="4824413"/>
            <a:ext cx="2895600" cy="187166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000000"/>
                </a:solidFill>
              </a:rPr>
              <a:t>Закон,  закрепляющий форму правления, государственно-территориальное устройство, систему органов власти</a:t>
            </a: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2036763" y="1989138"/>
            <a:ext cx="5730875" cy="0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3" idx="2"/>
          </p:cNvCxnSpPr>
          <p:nvPr/>
        </p:nvCxnSpPr>
        <p:spPr>
          <a:xfrm>
            <a:off x="5400675" y="1700213"/>
            <a:ext cx="0" cy="288925"/>
          </a:xfrm>
          <a:prstGeom prst="straightConnector1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endCxn id="4" idx="0"/>
          </p:cNvCxnSpPr>
          <p:nvPr/>
        </p:nvCxnSpPr>
        <p:spPr>
          <a:xfrm>
            <a:off x="7767638" y="1989138"/>
            <a:ext cx="0" cy="287337"/>
          </a:xfrm>
          <a:prstGeom prst="straightConnector1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endCxn id="10" idx="0"/>
          </p:cNvCxnSpPr>
          <p:nvPr/>
        </p:nvCxnSpPr>
        <p:spPr>
          <a:xfrm flipH="1">
            <a:off x="4916488" y="1989138"/>
            <a:ext cx="15875" cy="277812"/>
          </a:xfrm>
          <a:prstGeom prst="straightConnector1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endCxn id="11" idx="0"/>
          </p:cNvCxnSpPr>
          <p:nvPr/>
        </p:nvCxnSpPr>
        <p:spPr>
          <a:xfrm>
            <a:off x="2036763" y="1989138"/>
            <a:ext cx="0" cy="277812"/>
          </a:xfrm>
          <a:prstGeom prst="straightConnector1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endCxn id="12" idx="0"/>
          </p:cNvCxnSpPr>
          <p:nvPr/>
        </p:nvCxnSpPr>
        <p:spPr>
          <a:xfrm>
            <a:off x="3454400" y="1989138"/>
            <a:ext cx="0" cy="2835275"/>
          </a:xfrm>
          <a:prstGeom prst="straightConnector1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6413500" y="3141663"/>
            <a:ext cx="0" cy="1835150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ик 35"/>
          <p:cNvSpPr/>
          <p:nvPr/>
        </p:nvSpPr>
        <p:spPr>
          <a:xfrm>
            <a:off x="6732588" y="3716338"/>
            <a:ext cx="2411412" cy="50482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kumimoji="1" lang="ru-RU" sz="1400" b="1" dirty="0">
                <a:ln w="11430"/>
                <a:solidFill>
                  <a:srgbClr val="000000"/>
                </a:solidFill>
              </a:rPr>
              <a:t>ни один закон в стране не может  ей противоречить </a:t>
            </a:r>
            <a:endParaRPr lang="ru-RU" sz="1400" dirty="0">
              <a:solidFill>
                <a:srgbClr val="000000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6732588" y="4652963"/>
            <a:ext cx="2387600" cy="6477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kumimoji="1" lang="ru-RU" sz="1400" b="1" dirty="0">
                <a:ln w="11430"/>
                <a:solidFill>
                  <a:srgbClr val="000000"/>
                </a:solidFill>
              </a:rPr>
              <a:t> является фундаментом для всего законодательства</a:t>
            </a:r>
          </a:p>
        </p:txBody>
      </p:sp>
      <p:cxnSp>
        <p:nvCxnSpPr>
          <p:cNvPr id="39" name="Прямая со стрелкой 38"/>
          <p:cNvCxnSpPr>
            <a:endCxn id="36" idx="1"/>
          </p:cNvCxnSpPr>
          <p:nvPr/>
        </p:nvCxnSpPr>
        <p:spPr>
          <a:xfrm>
            <a:off x="6413500" y="3968750"/>
            <a:ext cx="319088" cy="0"/>
          </a:xfrm>
          <a:prstGeom prst="straightConnector1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>
            <a:endCxn id="37" idx="1"/>
          </p:cNvCxnSpPr>
          <p:nvPr/>
        </p:nvCxnSpPr>
        <p:spPr>
          <a:xfrm>
            <a:off x="6413500" y="4976813"/>
            <a:ext cx="319088" cy="0"/>
          </a:xfrm>
          <a:prstGeom prst="straightConnector1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10" grpId="0" animBg="1"/>
      <p:bldP spid="11" grpId="0" animBg="1"/>
      <p:bldP spid="12" grpId="0" animBg="1"/>
      <p:bldP spid="36" grpId="0" animBg="1"/>
      <p:bldP spid="3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2000" y="9525"/>
            <a:ext cx="7993063" cy="7191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200" b="1" dirty="0">
                <a:solidFill>
                  <a:srgbClr val="FFFFFF"/>
                </a:solidFill>
              </a:rPr>
              <a:t>Конституция – Закон, закрепляющий основы государства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836712"/>
            <a:ext cx="7056784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7" rIns="92075" bIns="46037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kumimoji="1" lang="ru-RU" sz="2200" b="1" dirty="0">
                <a:ln w="11430"/>
                <a:solidFill>
                  <a:srgbClr val="FFCC66">
                    <a:lumMod val="60000"/>
                    <a:lumOff val="40000"/>
                  </a:srgbClr>
                </a:solidFill>
                <a:latin typeface="+mn-lt"/>
              </a:rPr>
              <a:t>Конституции всех стран закрепляет: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348038" y="1700213"/>
            <a:ext cx="5795962" cy="5762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000" b="1" dirty="0">
                <a:solidFill>
                  <a:srgbClr val="FFFF00"/>
                </a:solidFill>
              </a:rPr>
              <a:t>1. Политическую основу государства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348038" y="2276475"/>
            <a:ext cx="5795962" cy="576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000" b="1" dirty="0">
                <a:solidFill>
                  <a:srgbClr val="FFFF00"/>
                </a:solidFill>
              </a:rPr>
              <a:t>2. Экономическую основу государства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348038" y="2852738"/>
            <a:ext cx="5795962" cy="57626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000" b="1" dirty="0">
                <a:solidFill>
                  <a:srgbClr val="FFFF00"/>
                </a:solidFill>
              </a:rPr>
              <a:t>3. Правовую основу государства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348038" y="3429000"/>
            <a:ext cx="5795962" cy="5762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2000" b="1" dirty="0">
                <a:solidFill>
                  <a:srgbClr val="FFFF00"/>
                </a:solidFill>
              </a:rPr>
              <a:t>4. Права и свободы граждан</a:t>
            </a:r>
          </a:p>
        </p:txBody>
      </p:sp>
      <p:pic>
        <p:nvPicPr>
          <p:cNvPr id="2663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3038" y="4589463"/>
            <a:ext cx="2951162" cy="194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8038" y="4589463"/>
            <a:ext cx="2867025" cy="195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3038" y="1844675"/>
            <a:ext cx="2687637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43663" y="4589463"/>
            <a:ext cx="2590800" cy="194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6921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>
                <a:solidFill>
                  <a:srgbClr val="FFCC66">
                    <a:lumMod val="20000"/>
                    <a:lumOff val="80000"/>
                  </a:srgbClr>
                </a:solidFill>
              </a:rPr>
              <a:t>Продолжаем составлять опорный конспект для ответа на вопрос схематично</a:t>
            </a:r>
            <a:r>
              <a:rPr lang="ru-RU" dirty="0">
                <a:solidFill>
                  <a:srgbClr val="FFCC66"/>
                </a:solidFill>
              </a:rPr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059113" y="981075"/>
            <a:ext cx="4681537" cy="71913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rgbClr val="FFCC66">
                    <a:lumMod val="20000"/>
                    <a:lumOff val="80000"/>
                  </a:srgbClr>
                </a:solidFill>
              </a:rPr>
              <a:t>Конституция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413500" y="2276475"/>
            <a:ext cx="2706688" cy="86518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000000"/>
                </a:solidFill>
              </a:rPr>
              <a:t>Закон, обладающий высшей юридической силой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563938" y="2266950"/>
            <a:ext cx="2706687" cy="8636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000000"/>
                </a:solidFill>
              </a:rPr>
              <a:t>Закон, закрепляющий основы государства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684213" y="2266950"/>
            <a:ext cx="2705100" cy="86360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000000"/>
                </a:solidFill>
              </a:rPr>
              <a:t>Закон, закрепляющий права и свободы человека и гражданина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65100" y="4652963"/>
            <a:ext cx="2894013" cy="1871662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000000"/>
                </a:solidFill>
              </a:rPr>
              <a:t>Закон,  закрепляющий форму правления, государственно-территориальное устройство, систему органов власти</a:t>
            </a: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2036763" y="1989138"/>
            <a:ext cx="5730875" cy="0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3" idx="2"/>
          </p:cNvCxnSpPr>
          <p:nvPr/>
        </p:nvCxnSpPr>
        <p:spPr>
          <a:xfrm>
            <a:off x="5400675" y="1700213"/>
            <a:ext cx="0" cy="288925"/>
          </a:xfrm>
          <a:prstGeom prst="straightConnector1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endCxn id="4" idx="0"/>
          </p:cNvCxnSpPr>
          <p:nvPr/>
        </p:nvCxnSpPr>
        <p:spPr>
          <a:xfrm>
            <a:off x="7767638" y="1989138"/>
            <a:ext cx="0" cy="287337"/>
          </a:xfrm>
          <a:prstGeom prst="straightConnector1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endCxn id="10" idx="0"/>
          </p:cNvCxnSpPr>
          <p:nvPr/>
        </p:nvCxnSpPr>
        <p:spPr>
          <a:xfrm flipH="1">
            <a:off x="4916488" y="1989138"/>
            <a:ext cx="15875" cy="277812"/>
          </a:xfrm>
          <a:prstGeom prst="straightConnector1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endCxn id="11" idx="0"/>
          </p:cNvCxnSpPr>
          <p:nvPr/>
        </p:nvCxnSpPr>
        <p:spPr>
          <a:xfrm>
            <a:off x="2036763" y="1989138"/>
            <a:ext cx="0" cy="277812"/>
          </a:xfrm>
          <a:prstGeom prst="straightConnector1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endCxn id="12" idx="0"/>
          </p:cNvCxnSpPr>
          <p:nvPr/>
        </p:nvCxnSpPr>
        <p:spPr>
          <a:xfrm flipH="1">
            <a:off x="1612900" y="1989138"/>
            <a:ext cx="3289300" cy="2663825"/>
          </a:xfrm>
          <a:prstGeom prst="straightConnector1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6413500" y="3141663"/>
            <a:ext cx="0" cy="1835150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ик 35"/>
          <p:cNvSpPr/>
          <p:nvPr/>
        </p:nvSpPr>
        <p:spPr>
          <a:xfrm>
            <a:off x="6732588" y="3716338"/>
            <a:ext cx="2411412" cy="50482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kumimoji="1" lang="ru-RU" sz="1400" b="1" dirty="0">
                <a:ln w="11430"/>
                <a:solidFill>
                  <a:srgbClr val="000000"/>
                </a:solidFill>
              </a:rPr>
              <a:t>ни один закон в стране не может  ей противоречить </a:t>
            </a:r>
            <a:endParaRPr lang="ru-RU" sz="1400" dirty="0">
              <a:solidFill>
                <a:srgbClr val="000000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6732588" y="4652963"/>
            <a:ext cx="2387600" cy="6477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kumimoji="1" lang="ru-RU" sz="1400" b="1" dirty="0">
                <a:ln w="11430"/>
                <a:solidFill>
                  <a:srgbClr val="000000"/>
                </a:solidFill>
              </a:rPr>
              <a:t> является фундаментом для всего законодательства</a:t>
            </a:r>
          </a:p>
        </p:txBody>
      </p:sp>
      <p:cxnSp>
        <p:nvCxnSpPr>
          <p:cNvPr id="39" name="Прямая со стрелкой 38"/>
          <p:cNvCxnSpPr>
            <a:endCxn id="36" idx="1"/>
          </p:cNvCxnSpPr>
          <p:nvPr/>
        </p:nvCxnSpPr>
        <p:spPr>
          <a:xfrm>
            <a:off x="6413500" y="3968750"/>
            <a:ext cx="319088" cy="0"/>
          </a:xfrm>
          <a:prstGeom prst="straightConnector1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 стрелкой 40"/>
          <p:cNvCxnSpPr>
            <a:endCxn id="37" idx="1"/>
          </p:cNvCxnSpPr>
          <p:nvPr/>
        </p:nvCxnSpPr>
        <p:spPr>
          <a:xfrm>
            <a:off x="6413500" y="4976813"/>
            <a:ext cx="319088" cy="0"/>
          </a:xfrm>
          <a:prstGeom prst="straightConnector1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563938" y="3130550"/>
            <a:ext cx="0" cy="2057400"/>
          </a:xfrm>
          <a:prstGeom prst="line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3738563" y="5016500"/>
            <a:ext cx="1944687" cy="34290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000000"/>
                </a:solidFill>
              </a:rPr>
              <a:t>Политическую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3708400" y="4337050"/>
            <a:ext cx="1943100" cy="34131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000000"/>
                </a:solidFill>
              </a:rPr>
              <a:t>Экономическую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3716338" y="3546475"/>
            <a:ext cx="1944687" cy="34131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>
                <a:solidFill>
                  <a:srgbClr val="000000"/>
                </a:solidFill>
              </a:rPr>
              <a:t>Правовую</a:t>
            </a:r>
          </a:p>
        </p:txBody>
      </p:sp>
      <p:cxnSp>
        <p:nvCxnSpPr>
          <p:cNvPr id="13" name="Прямая со стрелкой 12"/>
          <p:cNvCxnSpPr>
            <a:endCxn id="8" idx="1"/>
          </p:cNvCxnSpPr>
          <p:nvPr/>
        </p:nvCxnSpPr>
        <p:spPr>
          <a:xfrm>
            <a:off x="3594100" y="5187950"/>
            <a:ext cx="144463" cy="0"/>
          </a:xfrm>
          <a:prstGeom prst="straightConnector1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endCxn id="24" idx="1"/>
          </p:cNvCxnSpPr>
          <p:nvPr/>
        </p:nvCxnSpPr>
        <p:spPr>
          <a:xfrm>
            <a:off x="3563938" y="4506913"/>
            <a:ext cx="144462" cy="0"/>
          </a:xfrm>
          <a:prstGeom prst="straightConnector1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endCxn id="25" idx="1"/>
          </p:cNvCxnSpPr>
          <p:nvPr/>
        </p:nvCxnSpPr>
        <p:spPr>
          <a:xfrm>
            <a:off x="3571875" y="3716338"/>
            <a:ext cx="144463" cy="0"/>
          </a:xfrm>
          <a:prstGeom prst="straightConnector1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0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5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5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500"/>
                            </p:stCondLst>
                            <p:childTnLst>
                              <p:par>
                                <p:cTn id="8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10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5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2000"/>
                            </p:stCondLst>
                            <p:childTnLst>
                              <p:par>
                                <p:cTn id="9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10" grpId="0" animBg="1"/>
      <p:bldP spid="11" grpId="0" animBg="1"/>
      <p:bldP spid="12" grpId="0" animBg="1"/>
      <p:bldP spid="36" grpId="0" animBg="1"/>
      <p:bldP spid="37" grpId="0" animBg="1"/>
      <p:bldP spid="8" grpId="0" animBg="1"/>
      <p:bldP spid="24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60325"/>
            <a:ext cx="9144000" cy="863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200" b="1" dirty="0">
                <a:solidFill>
                  <a:srgbClr val="FFFFFF"/>
                </a:solidFill>
              </a:rPr>
              <a:t>Конституция закрепляет форму правления, государственно-территориальное устройство, систему органов власти.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835696" y="1412776"/>
            <a:ext cx="7200800" cy="504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7" rIns="92075" bIns="46037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kumimoji="1" lang="ru-RU" sz="2200" b="1" dirty="0">
                <a:ln w="11430"/>
                <a:solidFill>
                  <a:srgbClr val="FFCC66">
                    <a:lumMod val="60000"/>
                    <a:lumOff val="40000"/>
                  </a:srgbClr>
                </a:solidFill>
                <a:latin typeface="+mn-lt"/>
              </a:rPr>
              <a:t>Какие формы правления вы знаете?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835696" y="2276872"/>
            <a:ext cx="7331496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7" rIns="92075" bIns="46037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kumimoji="1" lang="ru-RU" sz="2200" b="1" dirty="0">
                <a:ln w="11430"/>
                <a:solidFill>
                  <a:srgbClr val="FFCC66">
                    <a:lumMod val="60000"/>
                    <a:lumOff val="40000"/>
                  </a:srgbClr>
                </a:solidFill>
                <a:latin typeface="+mn-lt"/>
              </a:rPr>
              <a:t>Назовите основные формы государственно-территориального устройства.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901044" y="3501008"/>
            <a:ext cx="7200800" cy="504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7" rIns="92075" bIns="46037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kumimoji="1" lang="ru-RU" sz="2200" b="1" dirty="0">
                <a:ln w="11430"/>
                <a:solidFill>
                  <a:srgbClr val="FFCC66">
                    <a:lumMod val="60000"/>
                    <a:lumOff val="40000"/>
                  </a:srgbClr>
                </a:solidFill>
                <a:latin typeface="+mn-lt"/>
              </a:rPr>
              <a:t>Назовите основные типы политических режимов.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01069059">
  <a:themeElements>
    <a:clrScheme name="Тема Office 4">
      <a:dk1>
        <a:srgbClr val="000000"/>
      </a:dk1>
      <a:lt1>
        <a:srgbClr val="FFCC66"/>
      </a:lt1>
      <a:dk2>
        <a:srgbClr val="800000"/>
      </a:dk2>
      <a:lt2>
        <a:srgbClr val="FFCC66"/>
      </a:lt2>
      <a:accent1>
        <a:srgbClr val="339933"/>
      </a:accent1>
      <a:accent2>
        <a:srgbClr val="CC6600"/>
      </a:accent2>
      <a:accent3>
        <a:srgbClr val="C0AAAA"/>
      </a:accent3>
      <a:accent4>
        <a:srgbClr val="DAAE56"/>
      </a:accent4>
      <a:accent5>
        <a:srgbClr val="ADCAAD"/>
      </a:accent5>
      <a:accent6>
        <a:srgbClr val="B95C00"/>
      </a:accent6>
      <a:hlink>
        <a:srgbClr val="0033CC"/>
      </a:hlink>
      <a:folHlink>
        <a:srgbClr val="FFCC66"/>
      </a:folHlink>
    </a:clrScheme>
    <a:fontScheme name="Тема Offic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99"/>
        </a:lt1>
        <a:dk2>
          <a:srgbClr val="003300"/>
        </a:dk2>
        <a:lt2>
          <a:srgbClr val="FFCC66"/>
        </a:lt2>
        <a:accent1>
          <a:srgbClr val="CC3300"/>
        </a:accent1>
        <a:accent2>
          <a:srgbClr val="009999"/>
        </a:accent2>
        <a:accent3>
          <a:srgbClr val="AAADAA"/>
        </a:accent3>
        <a:accent4>
          <a:srgbClr val="DADA82"/>
        </a:accent4>
        <a:accent5>
          <a:srgbClr val="E2ADAA"/>
        </a:accent5>
        <a:accent6>
          <a:srgbClr val="008A8A"/>
        </a:accent6>
        <a:hlink>
          <a:srgbClr val="660033"/>
        </a:hlink>
        <a:folHlink>
          <a:srgbClr val="33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CC"/>
        </a:lt1>
        <a:dk2>
          <a:srgbClr val="333300"/>
        </a:dk2>
        <a:lt2>
          <a:srgbClr val="3333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00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00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CC66"/>
        </a:lt1>
        <a:dk2>
          <a:srgbClr val="800000"/>
        </a:dk2>
        <a:lt2>
          <a:srgbClr val="FFCC66"/>
        </a:lt2>
        <a:accent1>
          <a:srgbClr val="339933"/>
        </a:accent1>
        <a:accent2>
          <a:srgbClr val="CC6600"/>
        </a:accent2>
        <a:accent3>
          <a:srgbClr val="C0AAAA"/>
        </a:accent3>
        <a:accent4>
          <a:srgbClr val="DAAE56"/>
        </a:accent4>
        <a:accent5>
          <a:srgbClr val="ADCAAD"/>
        </a:accent5>
        <a:accent6>
          <a:srgbClr val="B95C00"/>
        </a:accent6>
        <a:hlink>
          <a:srgbClr val="0033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345</Words>
  <Application>Microsoft Office PowerPoint</Application>
  <PresentationFormat>Экран (4:3)</PresentationFormat>
  <Paragraphs>74</Paragraphs>
  <Slides>10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01069059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Леонид</dc:creator>
  <cp:lastModifiedBy>Admin</cp:lastModifiedBy>
  <cp:revision>6</cp:revision>
  <dcterms:created xsi:type="dcterms:W3CDTF">2011-11-26T18:19:23Z</dcterms:created>
  <dcterms:modified xsi:type="dcterms:W3CDTF">2011-11-27T11:11:48Z</dcterms:modified>
</cp:coreProperties>
</file>