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7" d="100"/>
          <a:sy n="57" d="100"/>
        </p:scale>
        <p:origin x="-96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4800" b="1" i="1" dirty="0" smtClean="0">
                <a:latin typeface="Book Antiqua" pitchFamily="18" charset="0"/>
              </a:rPr>
              <a:t>БИЗНЕС-ПЛАН</a:t>
            </a:r>
            <a:endParaRPr lang="ru-RU" sz="4800" b="1" i="1" dirty="0">
              <a:latin typeface="Book Antiqu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990601"/>
            <a:ext cx="8229600" cy="4191000"/>
          </a:xfrm>
        </p:spPr>
        <p:txBody>
          <a:bodyPr/>
          <a:lstStyle/>
          <a:p>
            <a:r>
              <a:rPr lang="ru-RU" b="1" u="sng" dirty="0" smtClean="0"/>
              <a:t>Инвестиция</a:t>
            </a:r>
            <a:r>
              <a:rPr lang="ru-RU" dirty="0" smtClean="0"/>
              <a:t> – заем, который ищет предприниматель для воплощения в жизнь своей идеи,  расширения предприятия, создание нового товара.</a:t>
            </a:r>
          </a:p>
          <a:p>
            <a:r>
              <a:rPr lang="ru-RU" b="1" u="sng" dirty="0" smtClean="0"/>
              <a:t>Инвеститор </a:t>
            </a:r>
            <a:r>
              <a:rPr lang="ru-RU" dirty="0" smtClean="0"/>
              <a:t>– физическое или юридическое лицо.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Акция 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2971800"/>
            <a:ext cx="8229600" cy="3276600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371600" y="3200400"/>
            <a:ext cx="6477000" cy="289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Внимание</a:t>
            </a:r>
            <a:r>
              <a:rPr lang="ru-RU" sz="2800" dirty="0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. Дополнительный выпуск акций каким-либо предприятием называется ЭМИССИЕЙ.  Так же. Как и дополнительный выпуск денег – денежных знаков – государством.</a:t>
            </a:r>
            <a:endParaRPr lang="ru-RU" sz="28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819400"/>
            <a:ext cx="8229600" cy="304800"/>
          </a:xfrm>
        </p:spPr>
        <p:txBody>
          <a:bodyPr>
            <a:noAutofit/>
          </a:bodyPr>
          <a:lstStyle/>
          <a:p>
            <a:r>
              <a:rPr lang="ru-RU" sz="3200" b="1" i="1" dirty="0" smtClean="0"/>
              <a:t>Бизнес-план </a:t>
            </a:r>
            <a:r>
              <a:rPr lang="ru-RU" sz="3200" dirty="0" smtClean="0"/>
              <a:t>– это документ, содержащий обоснование основных шагов, которые намечается осуществить для реализации какого–либо коммерческого проекта или создание новой фирмы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81000" y="3276600"/>
            <a:ext cx="8229600" cy="32004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           Анализ возможностей производства:</a:t>
            </a:r>
          </a:p>
          <a:p>
            <a:r>
              <a:rPr lang="ru-RU" dirty="0" smtClean="0"/>
              <a:t>Расчет использования занятых денег;</a:t>
            </a:r>
          </a:p>
          <a:p>
            <a:r>
              <a:rPr lang="ru-RU" dirty="0" smtClean="0"/>
              <a:t>Постатейный расчет преобразований;</a:t>
            </a:r>
          </a:p>
          <a:p>
            <a:r>
              <a:rPr lang="ru-RU" dirty="0" smtClean="0"/>
              <a:t>Подготовка заявок существующих и вновь создаваемых частных и акционерных фирм на получение кредита;</a:t>
            </a:r>
          </a:p>
          <a:p>
            <a:r>
              <a:rPr lang="ru-RU" dirty="0" smtClean="0"/>
              <a:t>Обоснование предложений по приватизации государственных предприятий;</a:t>
            </a:r>
          </a:p>
          <a:p>
            <a:r>
              <a:rPr lang="ru-RU" dirty="0" smtClean="0"/>
              <a:t>Открытие нового дела и определение профиля будущей фирмы и основных направлений ее коммерческой деятельности;</a:t>
            </a:r>
          </a:p>
          <a:p>
            <a:r>
              <a:rPr lang="ru-RU" dirty="0" smtClean="0"/>
              <a:t>Перепрофилирование существующей фирма и выбор новых видов, направлений и способов осуществления коммерческих операций;</a:t>
            </a:r>
          </a:p>
          <a:p>
            <a:r>
              <a:rPr lang="ru-RU" dirty="0" smtClean="0"/>
              <a:t>Составление проектов эмиссии ценных бумаг (акций и облигаций) приватизируемых и частных фирм;</a:t>
            </a:r>
          </a:p>
          <a:p>
            <a:r>
              <a:rPr lang="ru-RU" dirty="0" smtClean="0"/>
              <a:t>Выход на внешний рынок и привлечение иностранных инвестиций.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57600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i="1" dirty="0" smtClean="0"/>
              <a:t>Цель </a:t>
            </a:r>
            <a:r>
              <a:rPr lang="ru-RU" sz="3600" dirty="0" smtClean="0"/>
              <a:t>разработки бизнес-плана – спланировать хозяйственную деятельность фирмы на ближайшее и отдаленное время в соответствии с потребностями рынка и возможностями получения необходимых ресурсов (инвестиций).</a:t>
            </a:r>
            <a:endParaRPr lang="ru-RU" sz="3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639762"/>
          </a:xfrm>
        </p:spPr>
        <p:txBody>
          <a:bodyPr/>
          <a:lstStyle/>
          <a:p>
            <a:r>
              <a:rPr lang="ru-RU" dirty="0" smtClean="0"/>
              <a:t>Задачи бизнес-плана: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219200"/>
            <a:ext cx="8229600" cy="5257800"/>
          </a:xfrm>
        </p:spPr>
        <p:txBody>
          <a:bodyPr>
            <a:normAutofit fontScale="55000" lnSpcReduction="20000"/>
          </a:bodyPr>
          <a:lstStyle/>
          <a:p>
            <a:r>
              <a:rPr lang="ru-RU" sz="3600" dirty="0" smtClean="0"/>
              <a:t>Определить конкретные направления деятельности фирмы, целевые рынки и место фирмы на этих рынках;</a:t>
            </a:r>
          </a:p>
          <a:p>
            <a:r>
              <a:rPr lang="ru-RU" sz="3600" dirty="0" smtClean="0"/>
              <a:t>Сформулировать долговременные и краткосрочные цели фирмы, стратегии и тактика их достижения. Определить лиц, ответственных за реализацию каждой стратегии;</a:t>
            </a:r>
          </a:p>
          <a:p>
            <a:r>
              <a:rPr lang="ru-RU" sz="3600" dirty="0" smtClean="0"/>
              <a:t>Выбрать состав и определить показатели товаров и услуг, которые будут предлагаться фирмой потребителям. Оценить производственные и торговые издержки по их созданию и реализации;</a:t>
            </a:r>
          </a:p>
          <a:p>
            <a:r>
              <a:rPr lang="ru-RU" sz="3600" dirty="0" smtClean="0"/>
              <a:t>Оценить соответствие кадров фирмы и условий для мотивации их труда требованиям по достижению поставленных целей;</a:t>
            </a:r>
          </a:p>
          <a:p>
            <a:r>
              <a:rPr lang="ru-RU" sz="3600" dirty="0" smtClean="0"/>
              <a:t>Определить состав маркетинговых мероприятий фирмы по изучению рынка, рекламе, стимулированию продаж, ценообразованию, каналам сбыта и т.д.;</a:t>
            </a:r>
          </a:p>
          <a:p>
            <a:r>
              <a:rPr lang="ru-RU" sz="3600" dirty="0" smtClean="0"/>
              <a:t>Оценить материальное и финансовое положение фирмы и соответствие финансовых т материальных ресурсов достижению поставленных целей;</a:t>
            </a:r>
          </a:p>
          <a:p>
            <a:r>
              <a:rPr lang="ru-RU" sz="3600" dirty="0" smtClean="0"/>
              <a:t>Предусмотреть трудности и «подводные камни», которые могут помешать выполнению бизнес-плана.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15962"/>
          </a:xfrm>
        </p:spPr>
        <p:txBody>
          <a:bodyPr/>
          <a:lstStyle/>
          <a:p>
            <a:r>
              <a:rPr lang="ru-RU" b="1" dirty="0" smtClean="0"/>
              <a:t>Бизнес-план включает: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33400" y="1371600"/>
            <a:ext cx="8229600" cy="5257800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Резюме (цели и задачи вашего начинания). </a:t>
            </a:r>
          </a:p>
          <a:p>
            <a:r>
              <a:rPr lang="ru-RU" dirty="0" smtClean="0"/>
              <a:t>Сведения о компании (или предприятии), в какой отрасли она занята.      </a:t>
            </a:r>
          </a:p>
          <a:p>
            <a:r>
              <a:rPr lang="ru-RU" dirty="0" smtClean="0"/>
              <a:t>Виды товаров и услуг.</a:t>
            </a:r>
          </a:p>
          <a:p>
            <a:r>
              <a:rPr lang="ru-RU" dirty="0" smtClean="0"/>
              <a:t>Рыночные исследования и анализ сбыта.</a:t>
            </a:r>
          </a:p>
          <a:p>
            <a:r>
              <a:rPr lang="ru-RU" dirty="0" smtClean="0"/>
              <a:t>Оценка конкуренции на рынках сбыта.</a:t>
            </a:r>
          </a:p>
          <a:p>
            <a:r>
              <a:rPr lang="ru-RU" dirty="0" smtClean="0"/>
              <a:t>Маркетинг.</a:t>
            </a:r>
          </a:p>
          <a:p>
            <a:r>
              <a:rPr lang="ru-RU" dirty="0" smtClean="0"/>
              <a:t>План производства.</a:t>
            </a:r>
          </a:p>
          <a:p>
            <a:r>
              <a:rPr lang="ru-RU" dirty="0" smtClean="0"/>
              <a:t>Менеджмент.</a:t>
            </a:r>
          </a:p>
          <a:p>
            <a:r>
              <a:rPr lang="ru-RU" dirty="0" smtClean="0"/>
              <a:t>Правовое обеспечение деятельности фирмы.</a:t>
            </a:r>
          </a:p>
          <a:p>
            <a:r>
              <a:rPr lang="ru-RU" dirty="0" smtClean="0"/>
              <a:t>Организационный план.</a:t>
            </a:r>
          </a:p>
          <a:p>
            <a:r>
              <a:rPr lang="ru-RU" dirty="0" smtClean="0"/>
              <a:t>Юридический план.</a:t>
            </a:r>
          </a:p>
          <a:p>
            <a:r>
              <a:rPr lang="ru-RU" dirty="0" smtClean="0"/>
              <a:t>Оценка риска и страхование.</a:t>
            </a:r>
          </a:p>
          <a:p>
            <a:r>
              <a:rPr lang="ru-RU" dirty="0" smtClean="0"/>
              <a:t>Финансовый план.</a:t>
            </a:r>
          </a:p>
          <a:p>
            <a:r>
              <a:rPr lang="ru-RU" dirty="0" smtClean="0"/>
              <a:t>Приложения к бизнес-плану.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58</TotalTime>
  <Words>335</Words>
  <PresentationFormat>Экран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Эркер</vt:lpstr>
      <vt:lpstr>БИЗНЕС-ПЛАН</vt:lpstr>
      <vt:lpstr>Слайд 2</vt:lpstr>
      <vt:lpstr>Акция -</vt:lpstr>
      <vt:lpstr>Бизнес-план – это документ, содержащий обоснование основных шагов, которые намечается осуществить для реализации какого–либо коммерческого проекта или создание новой фирмы</vt:lpstr>
      <vt:lpstr>Цель разработки бизнес-плана – спланировать хозяйственную деятельность фирмы на ближайшее и отдаленное время в соответствии с потребностями рынка и возможностями получения необходимых ресурсов (инвестиций).</vt:lpstr>
      <vt:lpstr>Задачи бизнес-плана:</vt:lpstr>
      <vt:lpstr>Бизнес-план включает: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БИЗНЕС-ПЛАН</dc:title>
  <cp:lastModifiedBy>User</cp:lastModifiedBy>
  <cp:revision>7</cp:revision>
  <dcterms:modified xsi:type="dcterms:W3CDTF">2013-11-11T14:18:52Z</dcterms:modified>
</cp:coreProperties>
</file>