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4"/>
  </p:notesMasterIdLst>
  <p:sldIdLst>
    <p:sldId id="301" r:id="rId2"/>
    <p:sldId id="302" r:id="rId3"/>
    <p:sldId id="308" r:id="rId4"/>
    <p:sldId id="306" r:id="rId5"/>
    <p:sldId id="323" r:id="rId6"/>
    <p:sldId id="318" r:id="rId7"/>
    <p:sldId id="304" r:id="rId8"/>
    <p:sldId id="305" r:id="rId9"/>
    <p:sldId id="320" r:id="rId10"/>
    <p:sldId id="321" r:id="rId11"/>
    <p:sldId id="322" r:id="rId12"/>
    <p:sldId id="32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61E5C7D-6089-47B0-8A10-A60CCEBCB096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D3DDF5E-77AF-4551-A8C2-32C826A74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Rectangle 10"/>
          <p:cNvGrpSpPr>
            <a:grpSpLocks/>
          </p:cNvGrpSpPr>
          <p:nvPr/>
        </p:nvGrpSpPr>
        <p:grpSpPr bwMode="auto">
          <a:xfrm>
            <a:off x="-6350" y="3859213"/>
            <a:ext cx="9156700" cy="3005137"/>
            <a:chOff x="-4" y="2431"/>
            <a:chExt cx="5768" cy="1893"/>
          </a:xfrm>
        </p:grpSpPr>
        <p:pic>
          <p:nvPicPr>
            <p:cNvPr id="5" name="Rectangle 10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4" y="2431"/>
              <a:ext cx="5768" cy="1893"/>
            </a:xfrm>
            <a:prstGeom prst="rect">
              <a:avLst/>
            </a:prstGeom>
            <a:noFill/>
          </p:spPr>
        </p:pic>
        <p:sp>
          <p:nvSpPr>
            <p:cNvPr id="6" name="Text Box 3"/>
            <p:cNvSpPr txBox="1">
              <a:spLocks noChangeArrowheads="1"/>
            </p:cNvSpPr>
            <p:nvPr/>
          </p:nvSpPr>
          <p:spPr bwMode="auto">
            <a:xfrm>
              <a:off x="0" y="2436"/>
              <a:ext cx="5760" cy="18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grpSp>
        <p:nvGrpSpPr>
          <p:cNvPr id="7" name="Rectangle 11"/>
          <p:cNvGrpSpPr>
            <a:grpSpLocks/>
          </p:cNvGrpSpPr>
          <p:nvPr/>
        </p:nvGrpSpPr>
        <p:grpSpPr bwMode="auto">
          <a:xfrm>
            <a:off x="-6350" y="-6350"/>
            <a:ext cx="9156700" cy="3876675"/>
            <a:chOff x="-4" y="-4"/>
            <a:chExt cx="5768" cy="2442"/>
          </a:xfrm>
        </p:grpSpPr>
        <p:pic>
          <p:nvPicPr>
            <p:cNvPr id="8" name="Rectangle 11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-4" y="-4"/>
              <a:ext cx="5768" cy="2442"/>
            </a:xfrm>
            <a:prstGeom prst="rect">
              <a:avLst/>
            </a:prstGeom>
            <a:noFill/>
          </p:spPr>
        </p:pic>
        <p:sp>
          <p:nvSpPr>
            <p:cNvPr id="9" name="Text Box 6"/>
            <p:cNvSpPr txBox="1">
              <a:spLocks noChangeArrowheads="1"/>
            </p:cNvSpPr>
            <p:nvPr/>
          </p:nvSpPr>
          <p:spPr bwMode="auto">
            <a:xfrm>
              <a:off x="0" y="0"/>
              <a:ext cx="5760" cy="24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en-US">
                <a:solidFill>
                  <a:srgbClr val="FFFFFF"/>
                </a:solidFill>
                <a:latin typeface="Trebuchet MS" pitchFamily="34" charset="0"/>
              </a:endParaRPr>
            </a:p>
          </p:txBody>
        </p:sp>
      </p:grpSp>
      <p:sp>
        <p:nvSpPr>
          <p:cNvPr id="10" name="Rectangle 12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/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54F2DF-EA3D-4AEA-BA10-7C61CD5E5C5E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F13DF-3C0E-45B7-85FE-6758CCA683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603C7-3C5E-4C42-A84D-46BC2922B0F8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E9FCB-5347-4BFA-B396-A3CBF097B0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D436F0-DFF1-47AB-BE75-05EFB844AC3B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76D45-9ACE-45C8-97FC-D8A4D8025D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AABC0B-9337-47C7-BDC6-37B8CAF7DC94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9B92B-AC98-4B42-BA0E-A359B122F3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Rectangle 8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C14EA-1798-4011-9A08-55A5D2CEB50C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5CF44-B9AE-49BB-80C7-555A38E1CF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58246-2A1B-4AAC-B235-F8E347DFD736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89F54-81B1-463E-9F93-2C6B01DB3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F72F2A-EAB1-485C-BF0B-0DF3F2DD2998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7DEDA7-3648-4788-B075-CD752F0B7D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FD28BC-88B6-4D53-A4E0-73A8D5C0C52E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F52B3B-EE74-4D1E-9CB8-1C3E5DC5DA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B02487-99A8-4AAB-B8EB-1A60B877698E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1EC42-F2A7-49A4-9A96-7EED0C679F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/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D4AC42-95E9-450F-8B5D-E3DB4E645B6B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09F1C-C8DC-4184-9A81-ACEF3050F9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Rectangle 9"/>
          <p:cNvSpPr/>
          <p:nvPr/>
        </p:nvSpPr>
        <p:spPr>
          <a:xfrm>
            <a:off x="0" y="2652713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 rtlCol="0"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/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2D7AC5-FD55-47BE-9E04-DC017B4FC5C5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0ADB3-5904-43E6-8F9A-A1BBD94C1B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725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875" y="4371975"/>
            <a:ext cx="6511925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3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143000" y="731838"/>
            <a:ext cx="6400800" cy="3475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8A56BC6-4D7D-4F33-A3F7-2E3157B5027A}" type="datetimeFigureOut">
              <a:rPr lang="ru-RU"/>
              <a:pPr>
                <a:defRPr/>
              </a:pPr>
              <a:t>02.03.2012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172200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 smtClean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B54335D-DBD4-44D6-A538-6704F8A36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8" r:id="rId1"/>
    <p:sldLayoutId id="2147483767" r:id="rId2"/>
    <p:sldLayoutId id="2147483769" r:id="rId3"/>
    <p:sldLayoutId id="2147483766" r:id="rId4"/>
    <p:sldLayoutId id="2147483765" r:id="rId5"/>
    <p:sldLayoutId id="2147483764" r:id="rId6"/>
    <p:sldLayoutId id="2147483763" r:id="rId7"/>
    <p:sldLayoutId id="2147483762" r:id="rId8"/>
    <p:sldLayoutId id="2147483770" r:id="rId9"/>
    <p:sldLayoutId id="2147483761" r:id="rId10"/>
    <p:sldLayoutId id="2147483760" r:id="rId11"/>
  </p:sldLayoutIdLst>
  <p:timing>
    <p:tnLst>
      <p:par>
        <p:cTn id="1" dur="indefinite" restart="never" nodeType="tmRoot"/>
      </p:par>
    </p:tnLst>
  </p:timing>
  <p:txStyles>
    <p:titleStyle>
      <a:lvl1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2pPr>
      <a:lvl3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3pPr>
      <a:lvl4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4pPr>
      <a:lvl5pPr marL="319088" indent="-319088" algn="r" rtl="0" fontAlgn="base">
        <a:spcBef>
          <a:spcPct val="0"/>
        </a:spcBef>
        <a:spcAft>
          <a:spcPct val="0"/>
        </a:spcAft>
        <a:buClr>
          <a:srgbClr val="C3260C"/>
        </a:buClr>
        <a:buSzPct val="128000"/>
        <a:buFont typeface="Georgia" pitchFamily="18" charset="0"/>
        <a:buChar char="*"/>
        <a:defRPr sz="4600" b="1">
          <a:solidFill>
            <a:schemeClr val="tx1"/>
          </a:solidFill>
          <a:latin typeface="Trebuchet MS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200" kern="1200">
          <a:solidFill>
            <a:srgbClr val="404040"/>
          </a:solidFill>
          <a:latin typeface="+mn-lt"/>
          <a:ea typeface="+mn-ea"/>
          <a:cs typeface="+mn-cs"/>
        </a:defRPr>
      </a:lvl1pPr>
      <a:lvl2pPr marL="547688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2000" kern="1200">
          <a:solidFill>
            <a:srgbClr val="404040"/>
          </a:solidFill>
          <a:latin typeface="+mn-lt"/>
          <a:ea typeface="+mn-ea"/>
          <a:cs typeface="+mn-cs"/>
        </a:defRPr>
      </a:lvl2pPr>
      <a:lvl3pPr marL="822325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kern="1200">
          <a:solidFill>
            <a:srgbClr val="404040"/>
          </a:solidFill>
          <a:latin typeface="+mn-lt"/>
          <a:ea typeface="+mn-ea"/>
          <a:cs typeface="+mn-cs"/>
        </a:defRPr>
      </a:lvl3pPr>
      <a:lvl4pPr marL="10969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600" kern="1200">
          <a:solidFill>
            <a:srgbClr val="404040"/>
          </a:solidFill>
          <a:latin typeface="+mn-lt"/>
          <a:ea typeface="+mn-ea"/>
          <a:cs typeface="+mn-cs"/>
        </a:defRPr>
      </a:lvl4pPr>
      <a:lvl5pPr marL="1389063" indent="-182563" algn="l" rtl="0" fontAlgn="base">
        <a:spcBef>
          <a:spcPct val="20000"/>
        </a:spcBef>
        <a:spcAft>
          <a:spcPts val="300"/>
        </a:spcAft>
        <a:buClr>
          <a:srgbClr val="C3260C"/>
        </a:buClr>
        <a:buSzPct val="130000"/>
        <a:buFont typeface="Georgia" pitchFamily="18" charset="0"/>
        <a:buChar char="*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galaxie.ru/details.php?image_id=3974&amp;sessionid=572528eb5cb4f2dbe02b4dcf3c3502c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NULL" TargetMode="Externa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7.xml"/><Relationship Id="rId1" Type="http://schemas.openxmlformats.org/officeDocument/2006/relationships/audio" Target="NULL" TargetMode="Externa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875" y="3500438"/>
            <a:ext cx="6400800" cy="1752600"/>
          </a:xfrm>
        </p:spPr>
        <p:txBody>
          <a:bodyPr rtlCol="0"/>
          <a:lstStyle/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Внеклассное мероприятие</a:t>
            </a:r>
          </a:p>
          <a:p>
            <a:pPr algn="ctr" fontAlgn="auto">
              <a:buClr>
                <a:schemeClr val="accent6">
                  <a:lumMod val="75000"/>
                </a:schemeClr>
              </a:buClr>
              <a:defRPr/>
            </a:pPr>
            <a:r>
              <a:rPr lang="ru-RU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1 класс</a:t>
            </a:r>
            <a:endParaRPr lang="ru-RU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Заголовок 1"/>
          <p:cNvPicPr>
            <a:picLocks noGrp="1" noChangeArrowheads="1"/>
          </p:cNvPicPr>
          <p:nvPr>
            <p:ph type="ctr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047875" y="725488"/>
            <a:ext cx="7424738" cy="3468687"/>
          </a:xfrm>
        </p:spPr>
      </p:pic>
      <p:pic>
        <p:nvPicPr>
          <p:cNvPr id="14339" name="Picture 5" descr="Белая ромашка">
            <a:hlinkClick r:id="rId3"/>
          </p:cNvPr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8125" y="1412875"/>
            <a:ext cx="2130425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3813" y="5300663"/>
            <a:ext cx="4572000" cy="13239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Елисеева Екатерина Степановна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учитель начальных классов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МОУ СОШ №17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Г. Улан-Удэ республики Бурятия</a:t>
            </a:r>
          </a:p>
        </p:txBody>
      </p:sp>
      <p:pic>
        <p:nvPicPr>
          <p:cNvPr id="14341" name="Рисунок 5" descr="http://bestgif.narod.ru/cvety/bestgif.narod.ru_2135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32363" y="4757738"/>
            <a:ext cx="39147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Заголовок 2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38" y="4022725"/>
            <a:ext cx="6851650" cy="2103438"/>
          </a:xfrm>
        </p:spPr>
      </p:pic>
      <p:pic>
        <p:nvPicPr>
          <p:cNvPr id="2355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6950" y="1284288"/>
            <a:ext cx="7150100" cy="5049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1746250" y="0"/>
            <a:ext cx="565150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КТО БЫСТРЕЕ?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9063" y="333375"/>
            <a:ext cx="8905875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УГАДАЙ НА ОЩУПЬ </a:t>
            </a:r>
            <a:r>
              <a:rPr lang="ru-RU" sz="48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ОВОЩИ</a:t>
            </a:r>
            <a: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</a:b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4578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6713" y="3027363"/>
            <a:ext cx="2909887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05175" y="1412875"/>
            <a:ext cx="2290763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3262313"/>
            <a:ext cx="2459037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16" y="32997"/>
            <a:ext cx="9145016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С праздником, </a:t>
            </a:r>
            <a:br>
              <a:rPr lang="ru-RU" sz="5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r>
              <a:rPr lang="ru-RU" sz="54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дорогие женщины!</a:t>
            </a:r>
            <a:endParaRPr lang="ru-RU" sz="5400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Содержимое 5" descr="http://bestgif.narod.ru/cvety/bestgif.narod.ru_21162.gif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713" y="1844675"/>
            <a:ext cx="5545137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20040" indent="-32004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endParaRPr lang="ru-RU"/>
          </a:p>
        </p:txBody>
      </p:sp>
      <p:pic>
        <p:nvPicPr>
          <p:cNvPr id="5" name="Shape">
            <a:hlinkClick r:id="" action="ppaction://media"/>
          </p:cNvPr>
          <p:cNvPicPr>
            <a:picLocks noGrp="1" noChangeAspect="1"/>
          </p:cNvPicPr>
          <p:nvPr>
            <p:ph sz="quarter" idx="13"/>
            <a:audioFile r:link="rId1"/>
          </p:nvPr>
        </p:nvPicPr>
        <p:blipFill>
          <a:blip r:embed="rId3"/>
          <a:srcRect/>
          <a:stretch>
            <a:fillRect/>
          </a:stretch>
        </p:blipFill>
        <p:spPr>
          <a:xfrm>
            <a:off x="4038600" y="2163763"/>
            <a:ext cx="609600" cy="609600"/>
          </a:xfrm>
        </p:spPr>
      </p:pic>
      <p:pic>
        <p:nvPicPr>
          <p:cNvPr id="15363" name="Содержимое 7" descr="Блестящий букет из красно-желтых цветков для любимой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70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740650" y="5229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9284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-271463" y="333375"/>
            <a:ext cx="9144001" cy="1143000"/>
          </a:xfrm>
        </p:spPr>
        <p:txBody>
          <a:bodyPr/>
          <a:lstStyle/>
          <a:p>
            <a:pPr marL="0" indent="0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И подарить Вам милые большой букет любви!</a:t>
            </a:r>
            <a:br>
              <a:rPr lang="ru-RU" sz="54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</a:br>
            <a:endParaRPr lang="ru-RU" sz="5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5" name="Рисунок 8" descr="18853374_buket_sverkaet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1474315">
            <a:off x="1230313" y="3009900"/>
            <a:ext cx="6084887" cy="380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88913"/>
            <a:ext cx="10764838" cy="1570037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ЧАСИК 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МАМА УХОДИЛА</a:t>
            </a:r>
            <a: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…</a:t>
            </a:r>
            <a:br>
              <a:rPr lang="ru-RU" sz="4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ru-RU" sz="4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pic>
        <p:nvPicPr>
          <p:cNvPr id="4" name="Shape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8316913" y="5229225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885825"/>
            <a:ext cx="5456238" cy="578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03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4038" y="1555750"/>
            <a:ext cx="1990725" cy="1611313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60700" y="1555750"/>
            <a:ext cx="2152650" cy="1646238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9750" y="3716338"/>
            <a:ext cx="2005013" cy="2325687"/>
          </a:xfrm>
          <a:prstGeom prst="rect">
            <a:avLst/>
          </a:prstGeom>
          <a:noFill/>
          <a:ln w="76200">
            <a:solidFill>
              <a:srgbClr val="002060"/>
            </a:solidFill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6575" y="3716338"/>
            <a:ext cx="2262188" cy="236061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11863" y="2781300"/>
            <a:ext cx="2492375" cy="1871663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1300163" y="260350"/>
            <a:ext cx="6011862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УГАДАЙ ЦВЕТОК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27088" y="1430338"/>
            <a:ext cx="45704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Я пыхчу, пыхчу,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Больше греться не хочу.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Крышка громко зазвенела: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«Пейте чай, вода вскипела</a:t>
            </a:r>
            <a:r>
              <a:rPr lang="ru-RU" sz="2400" b="1">
                <a:solidFill>
                  <a:schemeClr val="bg1"/>
                </a:solidFill>
                <a:cs typeface="Arial" charset="0"/>
              </a:rPr>
              <a:t>!»</a:t>
            </a:r>
            <a:endParaRPr lang="ru-RU">
              <a:solidFill>
                <a:schemeClr val="bg1"/>
              </a:solidFill>
              <a:latin typeface="Trebuchet MS" pitchFamily="34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79388" y="3508375"/>
            <a:ext cx="33575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Она бывает глубока.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Она бывает мелка.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Однако, это не река.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790700" y="5141913"/>
            <a:ext cx="4043363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Жёсткая, дырявая,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Колючая, корявая.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Что ей на спину положат,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Всё она тотчас изгложет.</a:t>
            </a:r>
            <a:r>
              <a:rPr lang="ru-RU">
                <a:latin typeface="Trebuchet MS" pitchFamily="34" charset="0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59513" y="1000125"/>
            <a:ext cx="1720850" cy="243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83025" y="3271838"/>
            <a:ext cx="1951038" cy="1462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32588" y="4733925"/>
            <a:ext cx="1951037" cy="191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762000" y="88900"/>
            <a:ext cx="775811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КАКАЯ ТЫ ХОЗЯЙКА?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954213" y="1374775"/>
            <a:ext cx="40909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Ей набили мясом рот, 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И она его жуёт, 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Жуёт, жуёт и не глотает – 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В тарелку отправляет. 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152400" y="3028950"/>
            <a:ext cx="4351338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Коротышка подпоясан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По квартире ходит плясом.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Пустился вприсядку –</a:t>
            </a:r>
            <a:br>
              <a:rPr lang="ru-RU" sz="2400" b="1">
                <a:cs typeface="Arial" charset="0"/>
              </a:rPr>
            </a:br>
            <a:r>
              <a:rPr lang="ru-RU" sz="2400" b="1">
                <a:cs typeface="Arial" charset="0"/>
              </a:rPr>
              <a:t>Сгрёб мусор в охапку.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328863" y="5035550"/>
            <a:ext cx="3709987" cy="1570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cs typeface="Arial" charset="0"/>
              </a:rPr>
              <a:t>Дом без окон и закрыт,</a:t>
            </a:r>
          </a:p>
          <a:p>
            <a:r>
              <a:rPr lang="ru-RU" sz="2400" b="1">
                <a:cs typeface="Arial" charset="0"/>
              </a:rPr>
              <a:t>А внутри холодный.</a:t>
            </a:r>
          </a:p>
          <a:p>
            <a:r>
              <a:rPr lang="ru-RU" sz="2400" b="1">
                <a:cs typeface="Arial" charset="0"/>
              </a:rPr>
              <a:t>Если рядом кто сидит,</a:t>
            </a:r>
          </a:p>
          <a:p>
            <a:r>
              <a:rPr lang="ru-RU" sz="2400" b="1">
                <a:cs typeface="Arial" charset="0"/>
              </a:rPr>
              <a:t>Значит, тот голодный.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91300" y="992188"/>
            <a:ext cx="2208213" cy="2335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6963" y="3028950"/>
            <a:ext cx="1684337" cy="168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50050" y="4598988"/>
            <a:ext cx="2098675" cy="209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25475" y="220663"/>
            <a:ext cx="7758113" cy="9239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КАКАЯ ТЫ ХОЗЯЙКА?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Рисунок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" y="184150"/>
            <a:ext cx="1625600" cy="148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TextBox 2"/>
          <p:cNvSpPr txBox="1">
            <a:spLocks noChangeArrowheads="1"/>
          </p:cNvSpPr>
          <p:nvPr/>
        </p:nvSpPr>
        <p:spPr bwMode="auto">
          <a:xfrm>
            <a:off x="223838" y="1811338"/>
            <a:ext cx="43481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При солнышке светло, 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94225" y="1808163"/>
            <a:ext cx="37036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cs typeface="Arial" charset="0"/>
              </a:rPr>
              <a:t>при матери добро.</a:t>
            </a:r>
          </a:p>
        </p:txBody>
      </p:sp>
      <p:sp>
        <p:nvSpPr>
          <p:cNvPr id="21508" name="Прямоугольник 4"/>
          <p:cNvSpPr>
            <a:spLocks noChangeArrowheads="1"/>
          </p:cNvSpPr>
          <p:nvPr/>
        </p:nvSpPr>
        <p:spPr bwMode="auto">
          <a:xfrm>
            <a:off x="206375" y="3009900"/>
            <a:ext cx="35814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Нет милее дружка, </a:t>
            </a: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3914775" y="3009900"/>
            <a:ext cx="3968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чем родная матушка.</a:t>
            </a:r>
          </a:p>
        </p:txBody>
      </p:sp>
      <p:sp>
        <p:nvSpPr>
          <p:cNvPr id="21510" name="Прямоугольник 6"/>
          <p:cNvSpPr>
            <a:spLocks noChangeArrowheads="1"/>
          </p:cNvSpPr>
          <p:nvPr/>
        </p:nvSpPr>
        <p:spPr bwMode="auto">
          <a:xfrm>
            <a:off x="279400" y="4219575"/>
            <a:ext cx="35417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Птица рада весне, 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3902075" y="4219575"/>
            <a:ext cx="40211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а младенец – матери.</a:t>
            </a:r>
          </a:p>
        </p:txBody>
      </p:sp>
      <p:sp>
        <p:nvSpPr>
          <p:cNvPr id="21512" name="Прямоугольник 8"/>
          <p:cNvSpPr>
            <a:spLocks noChangeArrowheads="1"/>
          </p:cNvSpPr>
          <p:nvPr/>
        </p:nvSpPr>
        <p:spPr bwMode="auto">
          <a:xfrm>
            <a:off x="320675" y="5368925"/>
            <a:ext cx="368458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Материнская ласка </a:t>
            </a: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4211638" y="5367338"/>
            <a:ext cx="2871787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cs typeface="Arial" charset="0"/>
              </a:rPr>
              <a:t>конца не знает.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430463" y="0"/>
            <a:ext cx="5994400" cy="17541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ДОСКАЖИ </a:t>
            </a:r>
            <a:r>
              <a:rPr lang="ru-RU" sz="5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ПОСЛОВИЦУ</a:t>
            </a:r>
            <a:endParaRPr lang="ru-RU" sz="5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23825" y="260350"/>
            <a:ext cx="9372600" cy="1143000"/>
          </a:xfrm>
        </p:spPr>
        <p:txBody>
          <a:bodyPr/>
          <a:lstStyle/>
          <a:p>
            <a:pPr marL="0" indent="0" algn="ctr" fontAlgn="auto">
              <a:spcAft>
                <a:spcPts val="0"/>
              </a:spcAft>
              <a:buClr>
                <a:schemeClr val="accent6">
                  <a:lumMod val="75000"/>
                </a:schemeClr>
              </a:buClr>
              <a:buFont typeface="Georgia" pitchFamily="18" charset="0"/>
              <a:buNone/>
              <a:defRPr/>
            </a:pPr>
            <a: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  <a:t>ПОМОГИ СОБРАТЬ ГРИБЫ</a:t>
            </a:r>
            <a:br>
              <a:rPr lang="ru-RU" sz="48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5000" endA="300" endPos="45500" dir="5400000" sy="-100000" algn="bl" rotWithShape="0"/>
                </a:effectLst>
                <a:latin typeface="Arial" pitchFamily="34" charset="0"/>
                <a:cs typeface="Arial" pitchFamily="34" charset="0"/>
              </a:rPr>
            </a:br>
            <a:endParaRPr lang="ru-RU" sz="48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5913" y="1844675"/>
            <a:ext cx="595312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928</TotalTime>
  <Words>150</Words>
  <Application>Microsoft Office PowerPoint</Application>
  <PresentationFormat>Экран (4:3)</PresentationFormat>
  <Paragraphs>32</Paragraphs>
  <Slides>12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20" baseType="lpstr">
      <vt:lpstr>Trebuchet MS</vt:lpstr>
      <vt:lpstr>Arial</vt:lpstr>
      <vt:lpstr>Georgia</vt:lpstr>
      <vt:lpstr>Calibri</vt:lpstr>
      <vt:lpstr>Воздушный поток</vt:lpstr>
      <vt:lpstr>Воздушный поток</vt:lpstr>
      <vt:lpstr>Воздушный поток</vt:lpstr>
      <vt:lpstr>Воздушный поток</vt:lpstr>
      <vt:lpstr>Слайд 1</vt:lpstr>
      <vt:lpstr>Слайд 2</vt:lpstr>
      <vt:lpstr>И подарить Вам милые большой букет любви! </vt:lpstr>
      <vt:lpstr>Слайд 4</vt:lpstr>
      <vt:lpstr>Слайд 5</vt:lpstr>
      <vt:lpstr>Слайд 6</vt:lpstr>
      <vt:lpstr>Слайд 7</vt:lpstr>
      <vt:lpstr>Слайд 8</vt:lpstr>
      <vt:lpstr>ПОМОГИ СОБРАТЬ ГРИБЫ </vt:lpstr>
      <vt:lpstr>Слайд 10</vt:lpstr>
      <vt:lpstr>УГАДАЙ НА ОЩУПЬ ОВОЩИ 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КАТЮША</dc:creator>
  <cp:lastModifiedBy>КарМаН</cp:lastModifiedBy>
  <cp:revision>74</cp:revision>
  <dcterms:created xsi:type="dcterms:W3CDTF">2012-02-23T02:04:30Z</dcterms:created>
  <dcterms:modified xsi:type="dcterms:W3CDTF">2012-03-02T09:55:00Z</dcterms:modified>
</cp:coreProperties>
</file>