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Default ContentType="application/vnd.openxmlformats-officedocument.oleObject" Extension="bin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image/x-emf" Extension="emf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Default ContentType="image/gif" Extension="gif"/>
  <Default ContentType="application/vnd.openxmlformats-officedocument.vmlDrawing" Extension="v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5" r:id="rId2"/>
    <p:sldId id="257" r:id="rId3"/>
    <p:sldId id="283" r:id="rId4"/>
    <p:sldId id="284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8" r:id="rId14"/>
    <p:sldId id="267" r:id="rId15"/>
    <p:sldId id="266" r:id="rId16"/>
    <p:sldId id="282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  <p:clrMru>
    <a:srgbClr val="510F4E"/>
    <a:srgbClr val="0066FF"/>
    <a:srgbClr val="008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1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C0543-0776-4D0D-BB5B-CF2B2E41A36E}" type="datetimeFigureOut">
              <a:rPr lang="ru-RU" smtClean="0"/>
              <a:pPr/>
              <a:t>15.04.2015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6F8F6-FD1F-43BA-99CD-9DA3FF9B90E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wheel spokes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C0543-0776-4D0D-BB5B-CF2B2E41A36E}" type="datetimeFigureOut">
              <a:rPr lang="ru-RU" smtClean="0"/>
              <a:pPr/>
              <a:t>15.04.2015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6F8F6-FD1F-43BA-99CD-9DA3FF9B90E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wheel spokes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C0543-0776-4D0D-BB5B-CF2B2E41A36E}" type="datetimeFigureOut">
              <a:rPr lang="ru-RU" smtClean="0"/>
              <a:pPr/>
              <a:t>15.04.2015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6F8F6-FD1F-43BA-99CD-9DA3FF9B90E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wheel spokes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C0543-0776-4D0D-BB5B-CF2B2E41A36E}" type="datetimeFigureOut">
              <a:rPr lang="ru-RU" smtClean="0"/>
              <a:pPr/>
              <a:t>15.04.2015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6F8F6-FD1F-43BA-99CD-9DA3FF9B90E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wheel spokes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C0543-0776-4D0D-BB5B-CF2B2E41A36E}" type="datetimeFigureOut">
              <a:rPr lang="ru-RU" smtClean="0"/>
              <a:pPr/>
              <a:t>15.04.2015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6F8F6-FD1F-43BA-99CD-9DA3FF9B90E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wheel spokes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C0543-0776-4D0D-BB5B-CF2B2E41A36E}" type="datetimeFigureOut">
              <a:rPr lang="ru-RU" smtClean="0"/>
              <a:pPr/>
              <a:t>15.04.2015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6F8F6-FD1F-43BA-99CD-9DA3FF9B90E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wheel spokes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C0543-0776-4D0D-BB5B-CF2B2E41A36E}" type="datetimeFigureOut">
              <a:rPr lang="ru-RU" smtClean="0"/>
              <a:pPr/>
              <a:t>15.04.2015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6F8F6-FD1F-43BA-99CD-9DA3FF9B90E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wheel spokes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C0543-0776-4D0D-BB5B-CF2B2E41A36E}" type="datetimeFigureOut">
              <a:rPr lang="ru-RU" smtClean="0"/>
              <a:pPr/>
              <a:t>15.04.2015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6F8F6-FD1F-43BA-99CD-9DA3FF9B90E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wheel spokes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C0543-0776-4D0D-BB5B-CF2B2E41A36E}" type="datetimeFigureOut">
              <a:rPr lang="ru-RU" smtClean="0"/>
              <a:pPr/>
              <a:t>15.04.2015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6F8F6-FD1F-43BA-99CD-9DA3FF9B90E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wheel spokes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C0543-0776-4D0D-BB5B-CF2B2E41A36E}" type="datetimeFigureOut">
              <a:rPr lang="ru-RU" smtClean="0"/>
              <a:pPr/>
              <a:t>15.04.2015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6F8F6-FD1F-43BA-99CD-9DA3FF9B90E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wheel spokes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C0543-0776-4D0D-BB5B-CF2B2E41A36E}" type="datetimeFigureOut">
              <a:rPr lang="ru-RU" smtClean="0"/>
              <a:pPr/>
              <a:t>15.04.2015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6F8F6-FD1F-43BA-99CD-9DA3FF9B90E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wheel spokes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5C0543-0776-4D0D-BB5B-CF2B2E41A36E}" type="datetimeFigureOut">
              <a:rPr lang="ru-RU" smtClean="0"/>
              <a:pPr/>
              <a:t>15.04.2015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96F8F6-FD1F-43BA-99CD-9DA3FF9B90E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heel spokes="1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38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6.png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 ?><Relationships xmlns="http://schemas.openxmlformats.org/package/2006/relationships"><Relationship Id="rId3" Target="../media/image6.gif" Type="http://schemas.openxmlformats.org/officeDocument/2006/relationships/image"/><Relationship Id="rId2" Target="../media/image5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gi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496944" cy="2852936"/>
          </a:xfrm>
        </p:spPr>
        <p:txBody>
          <a:bodyPr>
            <a:noAutofit/>
          </a:bodyPr>
          <a:lstStyle/>
          <a:p>
            <a:r>
              <a:rPr lang="ru-RU" sz="7200" b="1" dirty="0" smtClean="0">
                <a:solidFill>
                  <a:srgbClr val="00B050"/>
                </a:solidFill>
                <a:latin typeface="Gabriola" pitchFamily="82" charset="0"/>
              </a:rPr>
              <a:t>Уроки вежливости </a:t>
            </a:r>
            <a:br>
              <a:rPr lang="ru-RU" sz="7200" b="1" dirty="0" smtClean="0">
                <a:solidFill>
                  <a:srgbClr val="00B050"/>
                </a:solidFill>
                <a:latin typeface="Gabriola" pitchFamily="82" charset="0"/>
              </a:rPr>
            </a:br>
            <a:r>
              <a:rPr lang="ru-RU" sz="7200" b="1" dirty="0" smtClean="0">
                <a:solidFill>
                  <a:srgbClr val="00B050"/>
                </a:solidFill>
                <a:latin typeface="Gabriola" pitchFamily="82" charset="0"/>
              </a:rPr>
              <a:t>для детей!</a:t>
            </a:r>
            <a:br>
              <a:rPr lang="ru-RU" sz="7200" b="1" dirty="0" smtClean="0">
                <a:solidFill>
                  <a:srgbClr val="00B050"/>
                </a:solidFill>
                <a:latin typeface="Gabriola" pitchFamily="82" charset="0"/>
              </a:rPr>
            </a:br>
            <a:endParaRPr lang="ru-RU" sz="7200" b="1" dirty="0">
              <a:solidFill>
                <a:srgbClr val="00B050"/>
              </a:solidFill>
              <a:latin typeface="Gabriola" pitchFamily="82" charset="0"/>
            </a:endParaRPr>
          </a:p>
        </p:txBody>
      </p:sp>
      <p:pic>
        <p:nvPicPr>
          <p:cNvPr id="8" name="Содержимое 7" descr="romashki_9.2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3212976"/>
            <a:ext cx="9625757" cy="3429175"/>
          </a:xfrm>
        </p:spPr>
      </p:pic>
      <p:pic>
        <p:nvPicPr>
          <p:cNvPr id="9" name="Рисунок 8" descr="ej08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1700808"/>
            <a:ext cx="2948755" cy="3429000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0" y="6273225"/>
            <a:ext cx="773000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00B050"/>
                </a:solidFill>
                <a:latin typeface="Gabriola" pitchFamily="82" charset="0"/>
              </a:rPr>
              <a:t>Презентация  для детей старшего дошкольного возраста</a:t>
            </a:r>
            <a:endParaRPr lang="ru-RU" sz="3200" dirty="0"/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571472" y="357166"/>
            <a:ext cx="3614734" cy="114300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Яркое солнышко</a:t>
            </a:r>
          </a:p>
          <a:p>
            <a:pPr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Встало опять - 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6" descr="Детские отрисовки солнышко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flipH="1">
            <a:off x="6537141" y="0"/>
            <a:ext cx="2606859" cy="2227051"/>
          </a:xfrm>
          <a:prstGeom prst="rect">
            <a:avLst/>
          </a:prstGeom>
          <a:noFill/>
        </p:spPr>
      </p:pic>
      <p:sp>
        <p:nvSpPr>
          <p:cNvPr id="16" name="Прямоугольник 15"/>
          <p:cNvSpPr/>
          <p:nvPr/>
        </p:nvSpPr>
        <p:spPr>
          <a:xfrm>
            <a:off x="428596" y="1428736"/>
            <a:ext cx="298690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«Доброе утро!»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57158" y="2214554"/>
            <a:ext cx="34529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должны вы сказать.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0_78b60_4e978c78_ori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95936" y="1525529"/>
            <a:ext cx="5148064" cy="5332471"/>
          </a:xfrm>
          <a:prstGeom prst="rect">
            <a:avLst/>
          </a:prstGeom>
        </p:spPr>
      </p:pic>
      <p:pic>
        <p:nvPicPr>
          <p:cNvPr id="10" name="Рисунок 9" descr="0_63c34_73358843_orig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0" y="4156946"/>
            <a:ext cx="2483768" cy="2701054"/>
          </a:xfrm>
          <a:prstGeom prst="rect">
            <a:avLst/>
          </a:prstGeom>
        </p:spPr>
      </p:pic>
    </p:spTree>
  </p:cSld>
  <p:clrMapOvr>
    <a:masterClrMapping/>
  </p:clrMapOvr>
  <p:transition spd="slow" advTm="10000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D:\картинки\детские картинки-блестяшки анимашки\b9bcf5fbcdcc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00430" y="357166"/>
            <a:ext cx="5643570" cy="3071834"/>
          </a:xfrm>
          <a:prstGeom prst="rect">
            <a:avLst/>
          </a:prstGeom>
          <a:noFill/>
        </p:spPr>
      </p:pic>
      <p:pic>
        <p:nvPicPr>
          <p:cNvPr id="10" name="Picture 3" descr="D:\картинки\детские картинки-блестяшки анимашки\735fa662bfef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786578" y="3059047"/>
            <a:ext cx="2000264" cy="3298887"/>
          </a:xfrm>
          <a:prstGeom prst="rect">
            <a:avLst/>
          </a:prstGeom>
          <a:noFill/>
        </p:spPr>
      </p:pic>
      <p:pic>
        <p:nvPicPr>
          <p:cNvPr id="21510" name="Picture 6" descr="D:\картинки\детские картинки-блестяшки анимашки\79dbbe938512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flipH="1">
            <a:off x="2143108" y="2758502"/>
            <a:ext cx="2735724" cy="3575983"/>
          </a:xfrm>
          <a:prstGeom prst="rect">
            <a:avLst/>
          </a:prstGeom>
          <a:noFill/>
        </p:spPr>
      </p:pic>
      <p:pic>
        <p:nvPicPr>
          <p:cNvPr id="21511" name="Picture 7" descr="D:\картинки\детские картинки-блестяшки анимашки\a6666613d3cb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929058" y="3192812"/>
            <a:ext cx="2286016" cy="3079032"/>
          </a:xfrm>
          <a:prstGeom prst="rect">
            <a:avLst/>
          </a:prstGeom>
          <a:noFill/>
        </p:spPr>
      </p:pic>
      <p:sp>
        <p:nvSpPr>
          <p:cNvPr id="13" name="Содержимое 2"/>
          <p:cNvSpPr>
            <a:spLocks noGrp="1"/>
          </p:cNvSpPr>
          <p:nvPr>
            <p:ph idx="1"/>
          </p:nvPr>
        </p:nvSpPr>
        <p:spPr>
          <a:xfrm>
            <a:off x="357158" y="285728"/>
            <a:ext cx="4643470" cy="1357321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Если вы куда-нибудь спешите,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бегу толкая всех подряд,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Говорите вежливо: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57158" y="1714488"/>
            <a:ext cx="24897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«Простите!»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14282" y="2428868"/>
            <a:ext cx="326749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Вас за эту вежливость</a:t>
            </a: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простят.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Picture 2" descr="D:\картинки\детские картинки-блестяшки анимашки\7321f3a4ae36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flipH="1">
            <a:off x="0" y="4500570"/>
            <a:ext cx="1620343" cy="2357430"/>
          </a:xfrm>
          <a:prstGeom prst="rect">
            <a:avLst/>
          </a:prstGeom>
          <a:noFill/>
        </p:spPr>
      </p:pic>
      <p:pic>
        <p:nvPicPr>
          <p:cNvPr id="11" name="Рисунок 10" descr="0_711d8_bfc426f8_XXL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450855" y="0"/>
            <a:ext cx="1693145" cy="1340709"/>
          </a:xfrm>
          <a:prstGeom prst="rect">
            <a:avLst/>
          </a:prstGeom>
        </p:spPr>
      </p:pic>
    </p:spTree>
  </p:cSld>
  <p:clrMapOvr>
    <a:masterClrMapping/>
  </p:clrMapOvr>
  <p:transition spd="slow" advTm="14000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1" name="Picture 3" descr="D:\картинки\детские картинки-блестяшки анимашки\a9676be5a597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947675" y="2285992"/>
            <a:ext cx="3982043" cy="4257454"/>
          </a:xfrm>
          <a:prstGeom prst="rect">
            <a:avLst/>
          </a:prstGeom>
          <a:noFill/>
        </p:spPr>
      </p:pic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4282" y="285728"/>
            <a:ext cx="3414714" cy="1643074"/>
          </a:xfrm>
        </p:spPr>
        <p:txBody>
          <a:bodyPr>
            <a:normAutofit/>
          </a:bodyPr>
          <a:lstStyle/>
          <a:p>
            <a:pPr algn="l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Ты чихнул?</a:t>
            </a:r>
          </a:p>
          <a:p>
            <a:pPr algn="l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Без лишних слов</a:t>
            </a:r>
          </a:p>
          <a:p>
            <a:pPr algn="l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Мы желаем: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143240" y="1285860"/>
            <a:ext cx="291381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«Будь здоров!»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74504171_031__1_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" y="3501008"/>
            <a:ext cx="4329406" cy="3356992"/>
          </a:xfrm>
          <a:prstGeom prst="rect">
            <a:avLst/>
          </a:prstGeom>
        </p:spPr>
      </p:pic>
      <p:pic>
        <p:nvPicPr>
          <p:cNvPr id="8" name="Рисунок 7" descr="0_f7027_d547994d_XL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6698624" y="0"/>
            <a:ext cx="2445376" cy="1933157"/>
          </a:xfrm>
          <a:prstGeom prst="rect">
            <a:avLst/>
          </a:prstGeom>
        </p:spPr>
      </p:pic>
    </p:spTree>
  </p:cSld>
  <p:clrMapOvr>
    <a:masterClrMapping/>
  </p:clrMapOvr>
  <p:transition spd="slow" advTm="9000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85" name="Object 5"/>
          <p:cNvGraphicFramePr>
            <a:graphicFrameLocks noChangeAspect="1"/>
          </p:cNvGraphicFramePr>
          <p:nvPr/>
        </p:nvGraphicFramePr>
        <p:xfrm>
          <a:off x="1619672" y="1772816"/>
          <a:ext cx="5735003" cy="4814886"/>
        </p:xfrm>
        <a:graphic>
          <a:graphicData uri="http://schemas.openxmlformats.org/presentationml/2006/ole">
            <p:oleObj spid="_x0000_s20485" name="CorelDRAW" r:id="rId3" imgW="7175880" imgH="6024240" progId="">
              <p:embed/>
            </p:oleObj>
          </a:graphicData>
        </a:graphic>
      </p:graphicFrame>
      <p:sp>
        <p:nvSpPr>
          <p:cNvPr id="13" name="Прямоугольник 12"/>
          <p:cNvSpPr/>
          <p:nvPr/>
        </p:nvSpPr>
        <p:spPr>
          <a:xfrm>
            <a:off x="2571736" y="357166"/>
            <a:ext cx="38576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Пора за стол.</a:t>
            </a: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Все для еды накрыто</a:t>
            </a:r>
            <a:r>
              <a:rPr lang="ru-RU" dirty="0" smtClean="0">
                <a:solidFill>
                  <a:srgbClr val="002060"/>
                </a:solidFill>
              </a:rPr>
              <a:t>.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714480" y="1142984"/>
            <a:ext cx="56397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Приятного желаем аппетита!</a:t>
            </a:r>
          </a:p>
        </p:txBody>
      </p:sp>
      <p:pic>
        <p:nvPicPr>
          <p:cNvPr id="6" name="Рисунок 5" descr="0_9add2_ed1fb98f_XL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-1" y="0"/>
            <a:ext cx="2095390" cy="1772816"/>
          </a:xfrm>
          <a:prstGeom prst="rect">
            <a:avLst/>
          </a:prstGeom>
        </p:spPr>
      </p:pic>
    </p:spTree>
  </p:cSld>
  <p:clrMapOvr>
    <a:masterClrMapping/>
  </p:clrMapOvr>
  <p:transition spd="slow" advTm="10000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5"/>
          <p:cNvSpPr txBox="1">
            <a:spLocks/>
          </p:cNvSpPr>
          <p:nvPr/>
        </p:nvSpPr>
        <p:spPr>
          <a:xfrm>
            <a:off x="214282" y="285728"/>
            <a:ext cx="3643338" cy="1643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Вечер, спать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ты очень хочешь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Всем скажи:</a:t>
            </a: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14282" y="2214554"/>
            <a:ext cx="382668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«Спокойной ночи!»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2" descr="http://s42.radikal.ru/i095/1003/5f/573c68930175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714744" y="0"/>
            <a:ext cx="4500594" cy="3450436"/>
          </a:xfrm>
          <a:prstGeom prst="rect">
            <a:avLst/>
          </a:prstGeom>
          <a:noFill/>
        </p:spPr>
      </p:pic>
      <p:pic>
        <p:nvPicPr>
          <p:cNvPr id="12" name="Picture 3" descr="D:\картинки\детские картинки-блестяшки анимашки\fee7203ea942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000496" y="2357430"/>
            <a:ext cx="4552966" cy="4112820"/>
          </a:xfrm>
          <a:prstGeom prst="rect">
            <a:avLst/>
          </a:prstGeom>
          <a:noFill/>
        </p:spPr>
      </p:pic>
      <p:pic>
        <p:nvPicPr>
          <p:cNvPr id="13" name="Picture 2" descr="D:\картинки\детские картинки-блестяшки анимашки\7321f3a4ae36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flipH="1">
            <a:off x="0" y="4500570"/>
            <a:ext cx="1620343" cy="2357430"/>
          </a:xfrm>
          <a:prstGeom prst="rect">
            <a:avLst/>
          </a:prstGeom>
          <a:noFill/>
        </p:spPr>
      </p:pic>
      <p:pic>
        <p:nvPicPr>
          <p:cNvPr id="7" name="Рисунок 6" descr="0_8f647_40ff2ca3_XL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707904" y="260648"/>
            <a:ext cx="4896544" cy="2956288"/>
          </a:xfrm>
          <a:prstGeom prst="rect">
            <a:avLst/>
          </a:prstGeom>
        </p:spPr>
      </p:pic>
    </p:spTree>
  </p:cSld>
  <p:clrMapOvr>
    <a:masterClrMapping/>
  </p:clrMapOvr>
  <p:transition spd="slow" advTm="10000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6" name="Picture 4" descr="http://s40.radikal.ru/i087/0811/e1/c7366721aa9e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95930" y="857208"/>
            <a:ext cx="7648070" cy="6000792"/>
          </a:xfrm>
          <a:prstGeom prst="rect">
            <a:avLst/>
          </a:prstGeom>
          <a:noFill/>
        </p:spPr>
      </p:pic>
      <p:pic>
        <p:nvPicPr>
          <p:cNvPr id="23557" name="Picture 5" descr="D:\картинки\детские картинки-блестяшки анимашки\7ff4c7729f66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619672" y="3140968"/>
            <a:ext cx="3357640" cy="3426110"/>
          </a:xfrm>
          <a:prstGeom prst="rect">
            <a:avLst/>
          </a:prstGeom>
          <a:noFill/>
        </p:spPr>
      </p:pic>
      <p:sp>
        <p:nvSpPr>
          <p:cNvPr id="10" name="Содержимое 2"/>
          <p:cNvSpPr txBox="1">
            <a:spLocks/>
          </p:cNvSpPr>
          <p:nvPr/>
        </p:nvSpPr>
        <p:spPr>
          <a:xfrm>
            <a:off x="285720" y="357166"/>
            <a:ext cx="3786214" cy="57150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«До свиданья!»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51520" y="908720"/>
            <a:ext cx="3786214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прощанье говорим;</a:t>
            </a: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 том и речь,</a:t>
            </a: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Что еще нас </a:t>
            </a: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Ждут свиданья,</a:t>
            </a: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Много-много</a:t>
            </a: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Новых встреч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!</a:t>
            </a:r>
          </a:p>
          <a:p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Презентация подготовлена Валиева Е. А.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Использована для занятия </a:t>
            </a:r>
            <a:r>
              <a:rPr lang="ru-RU" sz="1000" dirty="0" err="1" smtClean="0">
                <a:latin typeface="Times New Roman" pitchFamily="18" charset="0"/>
                <a:cs typeface="Times New Roman" pitchFamily="18" charset="0"/>
              </a:rPr>
              <a:t>Войцешко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 О.М.</a:t>
            </a:r>
          </a:p>
          <a:p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 spd="slow" advTm="13000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_6b835_7915ed21_X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433839" y="0"/>
            <a:ext cx="9577839" cy="656082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143240" y="4214818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  <p:pic>
        <p:nvPicPr>
          <p:cNvPr id="5" name="Рисунок 4" descr="0_650aa_fa77acd6_XL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843668"/>
            <a:ext cx="2408768" cy="2014332"/>
          </a:xfrm>
          <a:prstGeom prst="rect">
            <a:avLst/>
          </a:prstGeom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500042"/>
            <a:ext cx="7858180" cy="5809278"/>
          </a:xfrm>
        </p:spPr>
        <p:txBody>
          <a:bodyPr>
            <a:normAutofit fontScale="32500" lnSpcReduction="20000"/>
          </a:bodyPr>
          <a:lstStyle/>
          <a:p>
            <a:pPr>
              <a:buNone/>
            </a:pPr>
            <a:r>
              <a:rPr lang="ru-RU" sz="135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13500" dirty="0" smtClean="0"/>
              <a:t> Учить детей выражать чувства добрыми словами, формировать навыки вежливого обращения, воспитывать потребность в доброжелательном общении.</a:t>
            </a:r>
          </a:p>
          <a:p>
            <a:pPr>
              <a:buNone/>
            </a:pP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0_6fad9_77e9f46d_X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24544" y="3429000"/>
            <a:ext cx="7488832" cy="3772499"/>
          </a:xfrm>
          <a:prstGeom prst="rect">
            <a:avLst/>
          </a:prstGeom>
        </p:spPr>
      </p:pic>
    </p:spTree>
  </p:cSld>
  <p:clrMapOvr>
    <a:masterClrMapping/>
  </p:clrMapOvr>
  <p:transition spd="slow" advTm="24000">
    <p:wheel spokes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500042"/>
            <a:ext cx="7858180" cy="4081086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</a:p>
          <a:p>
            <a:pPr>
              <a:buFont typeface="Wingdings" pitchFamily="2" charset="2"/>
              <a:buChar char="Ø"/>
            </a:pPr>
            <a:r>
              <a:rPr lang="ru-RU" sz="4400" dirty="0" smtClean="0"/>
              <a:t>воспитывать доброжелательность;</a:t>
            </a:r>
          </a:p>
          <a:p>
            <a:pPr>
              <a:buFont typeface="Wingdings" pitchFamily="2" charset="2"/>
              <a:buChar char="Ø"/>
            </a:pPr>
            <a:r>
              <a:rPr lang="ru-RU" sz="4400" dirty="0" smtClean="0"/>
              <a:t>воспитывать у детей чувство вежливости,  умение дорожить близкими людьми</a:t>
            </a:r>
            <a:r>
              <a:rPr lang="ru-RU" sz="4000" dirty="0" smtClean="0"/>
              <a:t>.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0_6dcad_6817a09a_X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68144" y="3501008"/>
            <a:ext cx="3873914" cy="3704430"/>
          </a:xfrm>
          <a:prstGeom prst="rect">
            <a:avLst/>
          </a:prstGeom>
        </p:spPr>
      </p:pic>
    </p:spTree>
  </p:cSld>
  <p:clrMapOvr>
    <a:masterClrMapping/>
  </p:clrMapOvr>
  <p:transition spd="slow" advTm="24000">
    <p:wheel spokes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500042"/>
            <a:ext cx="7858180" cy="90010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Вежливых слов не одно и не два,</a:t>
            </a:r>
          </a:p>
          <a:p>
            <a:pPr algn="ctr"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Помни и знай эти чудо-слова: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357554" y="1643050"/>
            <a:ext cx="18764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Доброе утро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357554" y="2285992"/>
            <a:ext cx="200407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ru-RU" sz="24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Добрый день</a:t>
            </a:r>
            <a:endParaRPr lang="ru-RU" sz="2400" b="1" dirty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357554" y="2928934"/>
            <a:ext cx="19399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 свидания</a:t>
            </a:r>
            <a:endParaRPr lang="ru-RU" sz="2400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357554" y="3500438"/>
            <a:ext cx="205216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ru-RU" sz="2400" b="1" dirty="0" smtClean="0"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</a:rPr>
              <a:t>Здравствуйте</a:t>
            </a:r>
            <a:endParaRPr lang="ru-RU" sz="2400" b="1" dirty="0">
              <a:solidFill>
                <a:srgbClr val="0066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500430" y="4000504"/>
            <a:ext cx="153439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Извините</a:t>
            </a:r>
            <a:endParaRPr lang="ru-RU" sz="2400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428992" y="4572008"/>
            <a:ext cx="18986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Пожалуйста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000364" y="5000636"/>
            <a:ext cx="306372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ru-RU" sz="24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Приятного аппетита</a:t>
            </a:r>
            <a:endParaRPr lang="ru-RU" sz="2400" b="1" dirty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643306" y="5500702"/>
            <a:ext cx="15007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ru-RU" sz="2400" b="1" dirty="0" smtClean="0"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</a:rPr>
              <a:t>Простите</a:t>
            </a:r>
            <a:endParaRPr lang="ru-RU" sz="2400" b="1" dirty="0">
              <a:solidFill>
                <a:srgbClr val="0066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714744" y="6000768"/>
            <a:ext cx="13572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Спасибо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Рисунок 14" descr="021_w508_h477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7544" y="1340768"/>
            <a:ext cx="2867633" cy="26969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 descr="0_7cde9_e421ebc2_XL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67890" y="2996952"/>
            <a:ext cx="3076110" cy="3861048"/>
          </a:xfrm>
          <a:prstGeom prst="rect">
            <a:avLst/>
          </a:prstGeom>
        </p:spPr>
      </p:pic>
    </p:spTree>
  </p:cSld>
  <p:clrMapOvr>
    <a:masterClrMapping/>
  </p:clrMapOvr>
  <p:transition spd="slow" advTm="24000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9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4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6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9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1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642918"/>
            <a:ext cx="8229600" cy="2828932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Волшебники – гномы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Немало для нас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Чудесного сделать могли бы,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Но больше чудес совершает в сто раз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Волшебное слово</a:t>
            </a:r>
            <a:endParaRPr lang="ru-RU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14612" y="3571876"/>
            <a:ext cx="365021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Спасибо</a:t>
            </a:r>
            <a:endParaRPr lang="ru-RU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 descr="0_9ca1f_2663e96b_X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3779912" cy="3675964"/>
          </a:xfrm>
          <a:prstGeom prst="rect">
            <a:avLst/>
          </a:prstGeom>
        </p:spPr>
      </p:pic>
      <p:pic>
        <p:nvPicPr>
          <p:cNvPr id="12" name="Содержимое 7" descr="romashki_9.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5013176"/>
            <a:ext cx="5785329" cy="2061023"/>
          </a:xfrm>
          <a:prstGeom prst="rect">
            <a:avLst/>
          </a:prstGeom>
        </p:spPr>
      </p:pic>
      <p:pic>
        <p:nvPicPr>
          <p:cNvPr id="9" name="Рисунок 8" descr="0_91653_ba7858d_XL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63887" y="2780925"/>
            <a:ext cx="5580113" cy="4359464"/>
          </a:xfrm>
          <a:prstGeom prst="rect">
            <a:avLst/>
          </a:prstGeom>
        </p:spPr>
      </p:pic>
    </p:spTree>
  </p:cSld>
  <p:clrMapOvr>
    <a:masterClrMapping/>
  </p:clrMapOvr>
  <p:transition spd="slow" advTm="15000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Wallcatecom-CartoonForChildWallpapers1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11960" y="764704"/>
            <a:ext cx="3995936" cy="2996952"/>
          </a:xfrm>
          <a:prstGeom prst="rect">
            <a:avLst/>
          </a:prstGeom>
        </p:spPr>
      </p:pic>
      <p:pic>
        <p:nvPicPr>
          <p:cNvPr id="12" name="Рисунок 11" descr="0_7622f_2136b579_XL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79912" y="260648"/>
            <a:ext cx="4550819" cy="3717032"/>
          </a:xfrm>
          <a:prstGeom prst="rect">
            <a:avLst/>
          </a:prstGeom>
        </p:spPr>
      </p:pic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214282" y="500042"/>
            <a:ext cx="3143304" cy="1285884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Всем помощникам своим</a:t>
            </a:r>
          </a:p>
          <a:p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говорим</a:t>
            </a:r>
            <a:endParaRPr lang="ru-RU" sz="2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42910" y="2786058"/>
            <a:ext cx="241271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Благодарим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0_8df3f_e4b09695_XL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0" y="3068960"/>
            <a:ext cx="2844824" cy="3789040"/>
          </a:xfrm>
          <a:prstGeom prst="rect">
            <a:avLst/>
          </a:prstGeom>
        </p:spPr>
      </p:pic>
      <p:pic>
        <p:nvPicPr>
          <p:cNvPr id="10" name="Рисунок 9" descr="0_91650_dc25ba40_XL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915816" y="2794109"/>
            <a:ext cx="6228184" cy="4063891"/>
          </a:xfrm>
          <a:prstGeom prst="rect">
            <a:avLst/>
          </a:prstGeom>
        </p:spPr>
      </p:pic>
      <p:pic>
        <p:nvPicPr>
          <p:cNvPr id="11" name="Рисунок 10" descr="84338851_large_5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131840" y="188640"/>
            <a:ext cx="5534388" cy="4150791"/>
          </a:xfrm>
          <a:prstGeom prst="rect">
            <a:avLst/>
          </a:prstGeom>
        </p:spPr>
      </p:pic>
    </p:spTree>
  </p:cSld>
  <p:clrMapOvr>
    <a:masterClrMapping/>
  </p:clrMapOvr>
  <p:transition spd="slow" advTm="8000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714356"/>
            <a:ext cx="2828916" cy="54291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 другу говорю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1428736"/>
            <a:ext cx="207170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«Привет!»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2000240"/>
            <a:ext cx="22942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 он в ответ: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8596" y="2643182"/>
            <a:ext cx="194694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«Здорово!»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85720" y="3214686"/>
            <a:ext cx="285748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Тут ничего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плохого нет,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Подходят оба слова.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D:\картинки\детские картинки-блестяшки анимашки\985fb37870fb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928926" y="3071810"/>
            <a:ext cx="1673214" cy="3466353"/>
          </a:xfrm>
          <a:prstGeom prst="rect">
            <a:avLst/>
          </a:prstGeom>
          <a:noFill/>
        </p:spPr>
      </p:pic>
      <p:pic>
        <p:nvPicPr>
          <p:cNvPr id="1032" name="Picture 8" descr="http://s004.radikal.ru/i208/1003/8a/ef755179470a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357554" y="357166"/>
            <a:ext cx="3571900" cy="2857520"/>
          </a:xfrm>
          <a:prstGeom prst="rect">
            <a:avLst/>
          </a:prstGeom>
          <a:noFill/>
        </p:spPr>
      </p:pic>
      <p:pic>
        <p:nvPicPr>
          <p:cNvPr id="17" name="Picture 6" descr="http://s58.radikal.ru/i162/0810/5e/3e45ef33f449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929322" y="2571744"/>
            <a:ext cx="2865426" cy="1910284"/>
          </a:xfrm>
          <a:prstGeom prst="rect">
            <a:avLst/>
          </a:prstGeom>
          <a:noFill/>
        </p:spPr>
      </p:pic>
      <p:pic>
        <p:nvPicPr>
          <p:cNvPr id="18" name="Picture 10" descr="http://i037.radikal.ru/0810/55/7af2e6f4564e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214810" y="2786058"/>
            <a:ext cx="1579542" cy="1889356"/>
          </a:xfrm>
          <a:prstGeom prst="rect">
            <a:avLst/>
          </a:prstGeom>
          <a:noFill/>
        </p:spPr>
      </p:pic>
      <p:pic>
        <p:nvPicPr>
          <p:cNvPr id="19" name="Picture 4" descr="D:\картинки\детские картинки-блестяшки анимашки\7c679855e91b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357950" y="2857496"/>
            <a:ext cx="1230306" cy="3782253"/>
          </a:xfrm>
          <a:prstGeom prst="rect">
            <a:avLst/>
          </a:prstGeom>
          <a:noFill/>
        </p:spPr>
      </p:pic>
      <p:pic>
        <p:nvPicPr>
          <p:cNvPr id="13" name="Рисунок 12" descr="0_817ff_20bfbc8f_XL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4615193"/>
            <a:ext cx="2328739" cy="2242807"/>
          </a:xfrm>
          <a:prstGeom prst="rect">
            <a:avLst/>
          </a:prstGeom>
        </p:spPr>
      </p:pic>
    </p:spTree>
  </p:cSld>
  <p:clrMapOvr>
    <a:masterClrMapping/>
  </p:clrMapOvr>
  <p:transition spd="slow" advTm="13000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5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  <p:bldP spid="6" grpId="0"/>
      <p:bldP spid="7" grpId="0"/>
    </p:bldLst>
  </p:timing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85728"/>
            <a:ext cx="3857652" cy="1143008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b="1" dirty="0" lang="ru-RU" smtClean="0" sz="3100">
                <a:solidFill>
                  <a:srgbClr val="002060"/>
                </a:solidFill>
                <a:latin charset="0" pitchFamily="18" typeface="Times New Roman"/>
                <a:cs charset="0" pitchFamily="18" typeface="Times New Roman"/>
              </a:rPr>
              <a:t>Старшему,</a:t>
            </a:r>
          </a:p>
          <a:p>
            <a:pPr>
              <a:buNone/>
            </a:pPr>
            <a:r>
              <a:rPr b="1" dirty="0" lang="ru-RU" smtClean="0" sz="3100">
                <a:solidFill>
                  <a:srgbClr val="002060"/>
                </a:solidFill>
                <a:latin charset="0" pitchFamily="18" typeface="Times New Roman"/>
                <a:cs charset="0" pitchFamily="18" typeface="Times New Roman"/>
              </a:rPr>
              <a:t> если встречаемся с ним,</a:t>
            </a:r>
          </a:p>
          <a:p>
            <a:pPr>
              <a:buNone/>
            </a:pPr>
            <a:r>
              <a:rPr b="1" dirty="0" lang="ru-RU" smtClean="0" sz="3100">
                <a:solidFill>
                  <a:srgbClr val="002060"/>
                </a:solidFill>
                <a:latin charset="0" pitchFamily="18" typeface="Times New Roman"/>
                <a:cs charset="0" pitchFamily="18" typeface="Times New Roman"/>
              </a:rPr>
              <a:t>первыми</a:t>
            </a:r>
          </a:p>
          <a:p>
            <a:pPr>
              <a:buNone/>
            </a:pPr>
            <a:endParaRPr dirty="0"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0" y="1500174"/>
            <a:ext cx="32239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b="1" dirty="0" lang="ru-RU" smtClean="0" sz="3200">
                <a:solidFill>
                  <a:srgbClr val="FF0000"/>
                </a:solidFill>
                <a:latin charset="0" pitchFamily="18" typeface="Times New Roman"/>
                <a:cs charset="0" pitchFamily="18" typeface="Times New Roman"/>
              </a:rPr>
              <a:t>«Здравствуйте!»</a:t>
            </a:r>
            <a:endParaRPr b="1" dirty="0" lang="ru-RU" sz="3200">
              <a:solidFill>
                <a:srgbClr val="FF0000"/>
              </a:solidFill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8596" y="2357430"/>
            <a:ext cx="19448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b="1" dirty="0" lang="ru-RU" smtClean="0" sz="2400">
                <a:solidFill>
                  <a:srgbClr val="002060"/>
                </a:solidFill>
                <a:latin charset="0" pitchFamily="18" typeface="Times New Roman"/>
                <a:cs charset="0" pitchFamily="18" typeface="Times New Roman"/>
              </a:rPr>
              <a:t>мы говорим.</a:t>
            </a:r>
            <a:endParaRPr b="1" dirty="0" lang="ru-RU" sz="2400">
              <a:solidFill>
                <a:srgbClr val="002060"/>
              </a:solidFill>
              <a:latin charset="0" pitchFamily="18" typeface="Times New Roman"/>
              <a:cs charset="0" pitchFamily="18" typeface="Times New Roman"/>
            </a:endParaRPr>
          </a:p>
        </p:txBody>
      </p:sp>
      <p:pic>
        <p:nvPicPr>
          <p:cNvPr descr="http://i080.radikal.ru/1002/b5/3f173d0de9f5.png" id="25" name="Picture 2"/>
          <p:cNvPicPr>
            <a:picLocks noChangeArrowheads="1" noChangeAspect="1"/>
          </p:cNvPicPr>
          <p:nvPr/>
        </p:nvPicPr>
        <p:blipFill>
          <a:blip cstate="email" r:embed="rId2"/>
          <a:srcRect/>
          <a:stretch>
            <a:fillRect/>
          </a:stretch>
        </p:blipFill>
        <p:spPr bwMode="auto">
          <a:xfrm>
            <a:off x="3714744" y="285728"/>
            <a:ext cx="1928826" cy="2000264"/>
          </a:xfrm>
          <a:prstGeom prst="rect">
            <a:avLst/>
          </a:prstGeom>
          <a:noFill/>
        </p:spPr>
      </p:pic>
      <p:pic>
        <p:nvPicPr>
          <p:cNvPr descr="http://i080.radikal.ru/1002/b5/3f173d0de9f5.png" id="26" name="Picture 2"/>
          <p:cNvPicPr>
            <a:picLocks noChangeArrowheads="1" noChangeAspect="1"/>
          </p:cNvPicPr>
          <p:nvPr/>
        </p:nvPicPr>
        <p:blipFill>
          <a:blip cstate="email" r:embed="rId3"/>
          <a:srcRect r="-4758"/>
          <a:stretch>
            <a:fillRect/>
          </a:stretch>
        </p:blipFill>
        <p:spPr bwMode="auto">
          <a:xfrm>
            <a:off x="4786314" y="0"/>
            <a:ext cx="2428892" cy="2914670"/>
          </a:xfrm>
          <a:prstGeom prst="rect">
            <a:avLst/>
          </a:prstGeom>
          <a:noFill/>
        </p:spPr>
      </p:pic>
      <p:pic>
        <p:nvPicPr>
          <p:cNvPr descr="http://i080.radikal.ru/1002/b5/3f173d0de9f5.png" id="27" name="Picture 2"/>
          <p:cNvPicPr>
            <a:picLocks noChangeArrowheads="1" noChangeAspect="1"/>
          </p:cNvPicPr>
          <p:nvPr/>
        </p:nvPicPr>
        <p:blipFill>
          <a:blip cstate="email" r:embed="rId4"/>
          <a:srcRect b="-23951" l="-22416"/>
          <a:stretch>
            <a:fillRect/>
          </a:stretch>
        </p:blipFill>
        <p:spPr bwMode="auto">
          <a:xfrm>
            <a:off x="7000860" y="0"/>
            <a:ext cx="2143140" cy="2200290"/>
          </a:xfrm>
          <a:prstGeom prst="rect">
            <a:avLst/>
          </a:prstGeom>
          <a:noFill/>
        </p:spPr>
      </p:pic>
      <p:pic>
        <p:nvPicPr>
          <p:cNvPr descr="http://i080.radikal.ru/1002/b5/3f173d0de9f5.png" id="30" name="Picture 2"/>
          <p:cNvPicPr>
            <a:picLocks noChangeArrowheads="1" noChangeAspect="1"/>
          </p:cNvPicPr>
          <p:nvPr/>
        </p:nvPicPr>
        <p:blipFill>
          <a:blip cstate="email" r:embed="rId5"/>
          <a:srcRect l="-21734"/>
          <a:stretch>
            <a:fillRect/>
          </a:stretch>
        </p:blipFill>
        <p:spPr bwMode="auto">
          <a:xfrm flipH="1">
            <a:off x="2928926" y="1500174"/>
            <a:ext cx="2794245" cy="1928826"/>
          </a:xfrm>
          <a:prstGeom prst="rect">
            <a:avLst/>
          </a:prstGeom>
          <a:noFill/>
        </p:spPr>
      </p:pic>
      <p:pic>
        <p:nvPicPr>
          <p:cNvPr descr="D:\картинки\детские картинки-блестяшки анимашки\d665ccbba395.png" id="32" name="Picture 2"/>
          <p:cNvPicPr>
            <a:picLocks noChangeArrowheads="1" noChangeAspect="1"/>
          </p:cNvPicPr>
          <p:nvPr/>
        </p:nvPicPr>
        <p:blipFill>
          <a:blip cstate="email" r:embed="rId6"/>
          <a:srcRect/>
          <a:stretch>
            <a:fillRect/>
          </a:stretch>
        </p:blipFill>
        <p:spPr bwMode="auto">
          <a:xfrm>
            <a:off x="5643570" y="642918"/>
            <a:ext cx="3500430" cy="5849046"/>
          </a:xfrm>
          <a:prstGeom prst="rect">
            <a:avLst/>
          </a:prstGeom>
          <a:noFill/>
        </p:spPr>
      </p:pic>
      <p:pic>
        <p:nvPicPr>
          <p:cNvPr descr="mult118.png" id="12" name="Рисунок 11"/>
          <p:cNvPicPr>
            <a:picLocks noChangeAspect="1"/>
          </p:cNvPicPr>
          <p:nvPr/>
        </p:nvPicPr>
        <p:blipFill>
          <a:blip cstate="print" r:embed="rId7"/>
          <a:srcRect r="202"/>
          <a:stretch>
            <a:fillRect/>
          </a:stretch>
        </p:blipFill>
        <p:spPr>
          <a:xfrm flipH="1">
            <a:off x="3419872" y="3341116"/>
            <a:ext cx="1536041" cy="3516884"/>
          </a:xfrm>
          <a:prstGeom prst="rect">
            <a:avLst/>
          </a:prstGeom>
        </p:spPr>
      </p:pic>
      <p:pic>
        <p:nvPicPr>
          <p:cNvPr descr="0_a685f_944953de_XL (1).png" id="13" name="Рисунок 12"/>
          <p:cNvPicPr>
            <a:picLocks noChangeAspect="1"/>
          </p:cNvPicPr>
          <p:nvPr/>
        </p:nvPicPr>
        <p:blipFill>
          <a:blip cstate="print" r:embed="rId8"/>
          <a:stretch>
            <a:fillRect/>
          </a:stretch>
        </p:blipFill>
        <p:spPr>
          <a:xfrm>
            <a:off x="0" y="3356992"/>
            <a:ext cx="3535956" cy="3761656"/>
          </a:xfrm>
          <a:prstGeom prst="rect">
            <a:avLst/>
          </a:prstGeom>
        </p:spPr>
      </p:pic>
    </p:spTree>
  </p:cSld>
  <p:clrMapOvr>
    <a:masterClrMapping/>
  </p:clrMapOvr>
  <p:transition advTm="10000" spd="slow">
    <p:wheel spokes="1"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afterEffect" presetClass="entr" presetID="53" presetSubtype="0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7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8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0" id="10" nodeType="withEffect" presetClass="entr" presetID="53" presetSubtype="0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12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3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14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6"/>
      <p:bldP grpId="0" spid="7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0" y="285728"/>
            <a:ext cx="3614734" cy="135732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Нам повторять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Весь день не лень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 каждой встрече: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 descr="D:\картинки\детские картинки-блестяшки анимашки\domik93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051720" y="332656"/>
            <a:ext cx="6677829" cy="4027504"/>
          </a:xfrm>
          <a:prstGeom prst="rect">
            <a:avLst/>
          </a:prstGeom>
          <a:noFill/>
        </p:spPr>
      </p:pic>
      <p:pic>
        <p:nvPicPr>
          <p:cNvPr id="2053" name="Picture 5" descr="D:\картинки\детские картинки-блестяшки анимашки\2cf92f282029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428992" y="3387654"/>
            <a:ext cx="1857388" cy="3177277"/>
          </a:xfrm>
          <a:prstGeom prst="rect">
            <a:avLst/>
          </a:prstGeom>
          <a:noFill/>
        </p:spPr>
      </p:pic>
      <p:pic>
        <p:nvPicPr>
          <p:cNvPr id="10" name="Picture 5" descr="D:\картинки\детские картинки-блестяшки анимашки\2cf92f282029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929322" y="2786058"/>
            <a:ext cx="1847396" cy="3643338"/>
          </a:xfrm>
          <a:prstGeom prst="rect">
            <a:avLst/>
          </a:prstGeom>
          <a:noFill/>
        </p:spPr>
      </p:pic>
      <p:pic>
        <p:nvPicPr>
          <p:cNvPr id="11" name="Picture 2" descr="D:\картинки\детские картинки-блестяшки анимашки\7321f3a4ae36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flipH="1">
            <a:off x="0" y="4500570"/>
            <a:ext cx="1620343" cy="2357430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0" y="1857364"/>
            <a:ext cx="31566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«Добрый день!»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 advTm="9000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725</TotalTime>
  <Words>259</Words>
  <Application>Microsoft Office PowerPoint</Application>
  <PresentationFormat>Экран (4:3)</PresentationFormat>
  <Paragraphs>75</Paragraphs>
  <Slides>16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8" baseType="lpstr">
      <vt:lpstr>Тема Office</vt:lpstr>
      <vt:lpstr>CorelDRAW</vt:lpstr>
      <vt:lpstr>Уроки вежливости  для детей!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Company>Дом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Уроки  вежливости для самых умных малышей</dc:title>
  <dc:creator>Ольга</dc:creator>
  <cp:lastModifiedBy>БАРС</cp:lastModifiedBy>
  <cp:revision>71</cp:revision>
  <dcterms:created xsi:type="dcterms:W3CDTF">2010-08-08T09:14:14Z</dcterms:created>
  <dcterms:modified xsi:type="dcterms:W3CDTF">2015-04-15T03:22:21Z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6020386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D5.0.3</vt:lpwstr>
  </property>
</Properties>
</file>