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4" r:id="rId13"/>
    <p:sldId id="266" r:id="rId14"/>
    <p:sldId id="267" r:id="rId15"/>
    <p:sldId id="269" r:id="rId16"/>
    <p:sldId id="270" r:id="rId17"/>
    <p:sldId id="268" r:id="rId18"/>
    <p:sldId id="271" r:id="rId19"/>
    <p:sldId id="272" r:id="rId20"/>
    <p:sldId id="273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843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34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03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7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14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9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2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53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23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365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1D76A-5A5B-420F-AD19-FB3AAB858005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7A483-4121-4401-8399-BC3D587B7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5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2.xml.rels><?xml version="1.0" encoding="UTF-8" standalone="yes" ?><Relationships xmlns="http://schemas.openxmlformats.org/package/2006/relationships"><Relationship Id="rId8" Target="http://prirodakem.narod.ru/flor/l_st.htm" TargetMode="External" Type="http://schemas.openxmlformats.org/officeDocument/2006/relationships/hyperlink"/><Relationship Id="rId3" Target="../media/image3.jpeg" Type="http://schemas.openxmlformats.org/officeDocument/2006/relationships/image"/><Relationship Id="rId7" Target="http://prirodakem.narod.ru/flor/svetchvo.html" TargetMode="External" Type="http://schemas.openxmlformats.org/officeDocument/2006/relationships/hyperlink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Relationship Id="rId6" Target="http://prirodakem.narod.ru/flor/l_les.htm" TargetMode="External" Type="http://schemas.openxmlformats.org/officeDocument/2006/relationships/hyperlink"/><Relationship Id="rId5" Target="http://prirodakem.narod.ru/flor/mountan.html" TargetMode="External" Type="http://schemas.openxmlformats.org/officeDocument/2006/relationships/hyperlink"/><Relationship Id="rId10" Target="http://prirodakem.narod.ru/flor/sm_rd.htm" TargetMode="External" Type="http://schemas.openxmlformats.org/officeDocument/2006/relationships/hyperlink"/><Relationship Id="rId4" Target="http://prirodakem.narod.ru/flor/ch_t.htm" TargetMode="External" Type="http://schemas.openxmlformats.org/officeDocument/2006/relationships/hyperlink"/><Relationship Id="rId9" Target="http://prirodakem.narod.ru/flor/step.htm" TargetMode="External" Type="http://schemas.openxmlformats.org/officeDocument/2006/relationships/hyperlink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t="-3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72819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Calibri"/>
              </a:rPr>
              <a:t>Т</a:t>
            </a: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Calibri"/>
              </a:rPr>
              <a:t>емнохвойные и лиственные леса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663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сна обыкновенная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788024" cy="4437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Сибирская кедровая сосна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716016" cy="458112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084168" y="417438"/>
            <a:ext cx="28803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</a:rPr>
              <a:t>Кедр</a:t>
            </a:r>
            <a:endParaRPr lang="ru-RU" sz="6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364" y="4839266"/>
            <a:ext cx="34198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</a:rPr>
              <a:t>Сосна</a:t>
            </a:r>
            <a:endParaRPr lang="ru-RU" sz="7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80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644008" cy="43315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076208"/>
            <a:ext cx="5076056" cy="47817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4517552"/>
            <a:ext cx="4067944" cy="1424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Times New Roman"/>
              </a:rPr>
              <a:t>Ель</a:t>
            </a:r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628863"/>
            <a:ext cx="4499992" cy="1424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Times New Roman"/>
              </a:rPr>
              <a:t>Пихта</a:t>
            </a:r>
          </a:p>
        </p:txBody>
      </p:sp>
    </p:spTree>
    <p:extLst>
      <p:ext uri="{BB962C8B-B14F-4D97-AF65-F5344CB8AC3E}">
        <p14:creationId xmlns:p14="http://schemas.microsoft.com/office/powerpoint/2010/main" val="1689830428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748" y="4130502"/>
            <a:ext cx="4784503" cy="269726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8639"/>
            <a:ext cx="4070030" cy="304876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"/>
          <a:stretch/>
        </p:blipFill>
        <p:spPr>
          <a:xfrm>
            <a:off x="0" y="24025"/>
            <a:ext cx="4011158" cy="674136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10000" y="3237407"/>
            <a:ext cx="533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5400">
                <a:solidFill>
                  <a:schemeClr val="accent3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B0A04020102020204" pitchFamily="34" typeface="Arial Black"/>
              </a:rPr>
              <a:t>Лиственница</a:t>
            </a:r>
            <a:endParaRPr b="1" dirty="0" lang="ru-RU" sz="5400">
              <a:solidFill>
                <a:schemeClr val="accent3">
                  <a:lumMod val="5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B0A04020102020204" pitchFamily="34"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75879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268760"/>
            <a:ext cx="914399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Лиственный </a:t>
            </a:r>
          </a:p>
          <a:p>
            <a:pPr algn="ctr"/>
            <a:r>
              <a:rPr lang="ru-RU" sz="8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лес</a:t>
            </a:r>
            <a:endParaRPr lang="ru-RU" sz="8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07404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/>
          <a:stretch/>
        </p:blipFill>
        <p:spPr>
          <a:xfrm>
            <a:off x="-62678" y="0"/>
            <a:ext cx="9206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70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35600" cy="685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401" y="1728684"/>
            <a:ext cx="3199363" cy="462307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35600" y="620688"/>
            <a:ext cx="39629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Береза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24970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" r="33"/>
          <a:stretch/>
        </p:blipFill>
        <p:spPr>
          <a:xfrm>
            <a:off x="-18969" y="0"/>
            <a:ext cx="5455065" cy="685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5"/>
          <a:stretch/>
        </p:blipFill>
        <p:spPr>
          <a:xfrm>
            <a:off x="5796136" y="1960939"/>
            <a:ext cx="3240360" cy="48092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36096" y="476672"/>
            <a:ext cx="3707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8000">
                <a:solidFill>
                  <a:schemeClr val="accent3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B0A04020102020204" pitchFamily="34" typeface="Arial Black"/>
              </a:rPr>
              <a:t>Ива </a:t>
            </a:r>
            <a:endParaRPr b="1" dirty="0" lang="ru-RU" sz="8000">
              <a:solidFill>
                <a:schemeClr val="accent3">
                  <a:lumMod val="5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B0A04020102020204" pitchFamily="34"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458391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6" r="16904"/>
          <a:stretch/>
        </p:blipFill>
        <p:spPr>
          <a:xfrm>
            <a:off x="0" y="0"/>
            <a:ext cx="5209309" cy="685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843345"/>
            <a:ext cx="3651870" cy="48691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09309" y="332656"/>
            <a:ext cx="39346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Липа</a:t>
            </a:r>
            <a:endParaRPr lang="ru-RU" sz="8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333508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"/>
          <a:stretch/>
        </p:blipFill>
        <p:spPr>
          <a:xfrm>
            <a:off x="0" y="0"/>
            <a:ext cx="5076056" cy="690606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"/>
          <a:stretch/>
        </p:blipFill>
        <p:spPr>
          <a:xfrm>
            <a:off x="5274243" y="2060848"/>
            <a:ext cx="3747270" cy="448736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76056" y="620688"/>
            <a:ext cx="4067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8000">
                <a:solidFill>
                  <a:schemeClr val="accent3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B0A04020102020204" pitchFamily="34" typeface="Arial Black"/>
              </a:rPr>
              <a:t>Осина</a:t>
            </a:r>
            <a:endParaRPr b="1" dirty="0" lang="ru-RU" sz="8000">
              <a:solidFill>
                <a:schemeClr val="accent3">
                  <a:lumMod val="5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B0A04020102020204" pitchFamily="34"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735383929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"/>
          <a:stretch/>
        </p:blipFill>
        <p:spPr>
          <a:xfrm>
            <a:off x="0" y="0"/>
            <a:ext cx="4854383" cy="687569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"/>
          <a:stretch/>
        </p:blipFill>
        <p:spPr>
          <a:xfrm>
            <a:off x="4978005" y="2915260"/>
            <a:ext cx="3948546" cy="38957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54383" y="764704"/>
            <a:ext cx="42896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8000">
                <a:solidFill>
                  <a:schemeClr val="accent3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B0A04020102020204" pitchFamily="34" typeface="Arial Black"/>
              </a:rPr>
              <a:t>Дуб</a:t>
            </a:r>
            <a:endParaRPr b="1" dirty="0" lang="ru-RU" sz="8000">
              <a:solidFill>
                <a:schemeClr val="accent3">
                  <a:lumMod val="5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B0A04020102020204" pitchFamily="34"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1720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695" y="-65800"/>
            <a:ext cx="4423035" cy="692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-11151"/>
            <a:ext cx="478802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4"/>
              </a:rPr>
              <a:t>1.Темнохвойная тайга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22" y="617207"/>
            <a:ext cx="4788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5"/>
              </a:rPr>
              <a:t>2.Альпийские и субальпийские луга, горные тундры.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044" y="2276731"/>
            <a:ext cx="47775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6"/>
              </a:rPr>
              <a:t>3.Лиственные леса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4772" y="2923062"/>
            <a:ext cx="48333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7"/>
              </a:rPr>
              <a:t>4.Светлохвойные леса и кустарники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49402" y="4056489"/>
            <a:ext cx="4847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8"/>
              </a:rPr>
              <a:t>5.Лесостепи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0917" y="4581128"/>
            <a:ext cx="48479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9"/>
              </a:rPr>
              <a:t>6.Степи и суходольные луга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44" y="5781457"/>
            <a:ext cx="4903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/>
                <a:ea typeface="Times New Roman"/>
                <a:cs typeface="Times New Roman"/>
                <a:hlinkClick r:id="rId10"/>
              </a:rPr>
              <a:t>7.Пойменные луга.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022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1277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Смешанный </a:t>
            </a:r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лес</a:t>
            </a:r>
          </a:p>
        </p:txBody>
      </p:sp>
    </p:spTree>
    <p:extLst>
      <p:ext uri="{BB962C8B-B14F-4D97-AF65-F5344CB8AC3E}">
        <p14:creationId xmlns:p14="http://schemas.microsoft.com/office/powerpoint/2010/main" val="829760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449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931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03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42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551837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Calibri"/>
              </a:rPr>
              <a:t>Темнохвойные леса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197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5953"/>
            <a:ext cx="9144000" cy="688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64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84384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03723" y="1052736"/>
            <a:ext cx="39402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8000">
                <a:solidFill>
                  <a:schemeClr val="accent3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B0A04020102020204" pitchFamily="34" typeface="Arial Black"/>
                <a:ea typeface="Times New Roman"/>
              </a:rPr>
              <a:t>Сосна</a:t>
            </a:r>
            <a:endParaRPr dirty="0" lang="ru-RU" sz="8000">
              <a:solidFill>
                <a:schemeClr val="accent3">
                  <a:lumMod val="50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B0A04020102020204" pitchFamily="34" typeface="Arial Black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"/>
          <a:stretch/>
        </p:blipFill>
        <p:spPr>
          <a:xfrm>
            <a:off x="0" y="0"/>
            <a:ext cx="4964159" cy="6858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43899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2568" cy="683918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112568" y="1196752"/>
            <a:ext cx="40314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</a:rPr>
              <a:t>Кедр</a:t>
            </a:r>
            <a:endParaRPr lang="ru-RU" sz="9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515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853"/>
            <a:ext cx="5184576" cy="691770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184576" y="1890167"/>
            <a:ext cx="3959424" cy="589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Times New Roman"/>
              </a:rPr>
              <a:t>Ель</a:t>
            </a:r>
            <a:endParaRPr lang="ru-RU" sz="9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9691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785"/>
            <a:ext cx="5152608" cy="690081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152608" y="1759470"/>
            <a:ext cx="4006735" cy="562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Aft>
                <a:spcPts val="0"/>
              </a:spcAft>
            </a:pPr>
            <a:r>
              <a:rPr lang="ru-RU" sz="8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Times New Roman"/>
              </a:rPr>
              <a:t>Пихта</a:t>
            </a:r>
            <a:endParaRPr lang="ru-RU" sz="8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05204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48</Words>
  <Application>Microsoft Office PowerPoint</Application>
  <PresentationFormat>Экран (4:3)</PresentationFormat>
  <Paragraphs>26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Темнохвойные и лиственные леса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Темнохвойные и лиственные леса</dc:title>
  <dc:creator>-</dc:creator>
  <cp:lastModifiedBy>-</cp:lastModifiedBy>
  <cp:revision>21</cp:revision>
  <dcterms:created xsi:type="dcterms:W3CDTF">2014-05-14T04:27:48Z</dcterms:created>
  <dcterms:modified xsi:type="dcterms:W3CDTF">2014-05-31T10:28:57Z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2260843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