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7" r:id="rId4"/>
    <p:sldId id="273" r:id="rId5"/>
    <p:sldId id="271" r:id="rId6"/>
    <p:sldId id="257" r:id="rId7"/>
    <p:sldId id="259" r:id="rId8"/>
    <p:sldId id="261" r:id="rId9"/>
    <p:sldId id="267" r:id="rId10"/>
    <p:sldId id="276" r:id="rId11"/>
    <p:sldId id="263" r:id="rId12"/>
    <p:sldId id="265" r:id="rId13"/>
    <p:sldId id="269" r:id="rId14"/>
    <p:sldId id="266" r:id="rId15"/>
    <p:sldId id="275" r:id="rId16"/>
    <p:sldId id="270" r:id="rId17"/>
    <p:sldId id="283" r:id="rId18"/>
    <p:sldId id="278" r:id="rId19"/>
    <p:sldId id="279" r:id="rId20"/>
    <p:sldId id="280" r:id="rId21"/>
    <p:sldId id="281" r:id="rId22"/>
    <p:sldId id="282" r:id="rId23"/>
    <p:sldId id="284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210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754422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3602727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6395777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9537562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9521811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5829758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5862479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528455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2231906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458570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440171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487114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1206986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064429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5925360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6989295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5455314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06901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artnow.ru/ru/gallery/3/2148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ru/url?sa=i&amp;rct=j&amp;q=&amp;esrc=s&amp;source=images&amp;cd=&amp;cad=rja&amp;docid=5NQ4nz2ndYCVbM&amp;tbnid=RQU47KwQHlnOoM:&amp;ved=0CAMQjhw&amp;url=http://kolamap.ru/arh/sven_lokko.html&amp;ei=SGBjUq70KYXv4gSrpYDIBw&amp;bvm=bv.54934254,d.bGE&amp;psig=AFQjCNGdvb-XA1CLVSy61ngB9ckwIK0CEw&amp;ust=1382330031891223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314407" cy="1196751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sz="6000" b="1" dirty="0" smtClean="0">
                <a:solidFill>
                  <a:srgbClr val="392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строители</a:t>
            </a:r>
            <a:endParaRPr lang="ru-RU" sz="6000" b="1" dirty="0">
              <a:solidFill>
                <a:srgbClr val="39210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6696744" cy="53823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19872" y="5805264"/>
            <a:ext cx="5256584" cy="70788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Мадоо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28 г. Верхняя Пышма, воспитатель Габдрахманова Ж. М. 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9763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18518"/>
            <a:ext cx="7962031" cy="14785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электромонтер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turbo.adaringadventure.com/wp-content/uploads/2009/10/Electricia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32048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gfx.net/uploads/posts/2011-03/thumbs/1301430517_electricia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25082"/>
            <a:ext cx="3528392" cy="57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977160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88640"/>
            <a:ext cx="7429499" cy="190844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стекольщик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49487"/>
            <a:ext cx="3850994" cy="4208737"/>
          </a:xfrm>
        </p:spPr>
      </p:pic>
    </p:spTree>
    <p:extLst>
      <p:ext uri="{BB962C8B-B14F-4D97-AF65-F5344CB8AC3E}">
        <p14:creationId xmlns="" xmlns:p14="http://schemas.microsoft.com/office/powerpoint/2010/main" val="4137880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8542"/>
            <a:ext cx="7429499" cy="14785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Штукатур и монтажник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3816424" cy="482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3456384" cy="5067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70763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16632"/>
            <a:ext cx="7429499" cy="151216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Маляр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916832"/>
            <a:ext cx="2448272" cy="36867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013" y="1943424"/>
            <a:ext cx="2476897" cy="3629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622" y="1628800"/>
            <a:ext cx="2219498" cy="43959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3882255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Маляр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штукатурит, красит и наклеивает обои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114010"/>
            <a:ext cx="4771785" cy="4131840"/>
          </a:xfrm>
        </p:spPr>
      </p:pic>
    </p:spTree>
    <p:extLst>
      <p:ext uri="{BB962C8B-B14F-4D97-AF65-F5344CB8AC3E}">
        <p14:creationId xmlns="" xmlns:p14="http://schemas.microsoft.com/office/powerpoint/2010/main" val="2863289076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0"/>
            <a:ext cx="7429499" cy="134076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готов !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www.accbud.ua/data/uploads/images/%D0%94%D0%BE%D0%BC/1_2009/Untitled-4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29" y="1052736"/>
            <a:ext cx="7206830" cy="4846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741076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2018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не сердятся родители, </a:t>
            </a:r>
            <a:b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измажутся строители, </a:t>
            </a:r>
            <a:b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тот, кто строит, </a:t>
            </a:r>
            <a:b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чего-нибудь да стоит! </a:t>
            </a:r>
            <a:b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неважно, что пока</a:t>
            </a:r>
            <a:b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домик из песка.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20888"/>
            <a:ext cx="6624735" cy="4176464"/>
          </a:xfrm>
        </p:spPr>
      </p:pic>
    </p:spTree>
    <p:extLst>
      <p:ext uri="{BB962C8B-B14F-4D97-AF65-F5344CB8AC3E}">
        <p14:creationId xmlns="" xmlns:p14="http://schemas.microsoft.com/office/powerpoint/2010/main" val="2259434996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Строители в изобразительном искусстве</a:t>
            </a:r>
            <a:endParaRPr lang="ru-RU" dirty="0"/>
          </a:p>
        </p:txBody>
      </p:sp>
      <p:pic>
        <p:nvPicPr>
          <p:cNvPr id="2050" name="Picture 2" descr="http://s4.afisha.net/MediaStorage/aa8c7271782049cbab593d4d34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14430"/>
            <a:ext cx="6882387" cy="38713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2854827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88640"/>
            <a:ext cx="7429499" cy="1368152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hlinkClick r:id="rId2"/>
              </a:rPr>
              <a:t>Ковинин</a:t>
            </a:r>
            <a:r>
              <a:rPr lang="ru-RU" b="1" dirty="0">
                <a:hlinkClick r:id="rId2"/>
              </a:rPr>
              <a:t> Валерий Михайлович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«Строители </a:t>
            </a:r>
            <a:r>
              <a:rPr lang="ru-RU" b="1" dirty="0"/>
              <a:t>Каракумского </a:t>
            </a:r>
            <a:r>
              <a:rPr lang="ru-RU" b="1" dirty="0" smtClean="0"/>
              <a:t>канала»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 descr="&amp;Kcy;&amp;ocy;&amp;vcy;&amp;icy;&amp;ncy;&amp;icy;&amp;ncy; &amp;Vcy;&amp;acy;&amp;lcy;&amp;iecy;&amp;rcy;&amp;icy;&amp;jcy;. &amp;Scy;&amp;tcy;&amp;rcy;&amp;ocy;&amp;icy;&amp;tcy;&amp;iecy;&amp;lcy;&amp;icy; &amp;Kcy;&amp;acy;&amp;rcy;&amp;acy;&amp;kcy;&amp;ucy;&amp;mcy;&amp;scy;&amp;kcy;&amp;ocy;&amp;gcy;&amp;ocy; &amp;kcy;&amp;acy;&amp;ncy;&amp;acy;&amp;l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5" y="1124744"/>
            <a:ext cx="7632848" cy="5261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1795040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16632"/>
            <a:ext cx="7429499" cy="1368152"/>
          </a:xfrm>
        </p:spPr>
        <p:txBody>
          <a:bodyPr/>
          <a:lstStyle/>
          <a:p>
            <a:pPr algn="ctr"/>
            <a:r>
              <a:rPr lang="ru-RU" dirty="0" smtClean="0"/>
              <a:t>Виктор Попков </a:t>
            </a:r>
            <a:br>
              <a:rPr lang="ru-RU" dirty="0" smtClean="0"/>
            </a:br>
            <a:r>
              <a:rPr lang="ru-RU" dirty="0" smtClean="0"/>
              <a:t>«Строители братской </a:t>
            </a:r>
            <a:r>
              <a:rPr lang="ru-RU" dirty="0" err="1" smtClean="0"/>
              <a:t>гЭС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6" name="Picture 4" descr="http://all-krage.narod.ru/Gallery/Tretiakov-gallery1/Tretiakov-gallery1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35" y="1628800"/>
            <a:ext cx="7884390" cy="4779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5162041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0"/>
            <a:ext cx="7429499" cy="141277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начинается с проекта.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moichertezhi.ru/uploads/posts/2012-06/1340465003_bez-imeni-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293601" cy="5254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58297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116632"/>
            <a:ext cx="7429499" cy="864096"/>
          </a:xfrm>
        </p:spPr>
        <p:txBody>
          <a:bodyPr/>
          <a:lstStyle/>
          <a:p>
            <a:pPr algn="ctr"/>
            <a:r>
              <a:rPr lang="ru-RU" dirty="0" smtClean="0"/>
              <a:t>« Дорожники и асфальт»</a:t>
            </a:r>
            <a:endParaRPr lang="ru-RU" dirty="0"/>
          </a:p>
        </p:txBody>
      </p:sp>
      <p:pic>
        <p:nvPicPr>
          <p:cNvPr id="4098" name="Picture 2" descr="http://www.leningradartist.com/nov39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01" y="1027929"/>
            <a:ext cx="6808926" cy="28597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leningradartist.com/sbo13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84493"/>
            <a:ext cx="5976664" cy="26930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8556093"/>
      </p:ext>
    </p:extLst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260648"/>
            <a:ext cx="7429499" cy="1368152"/>
          </a:xfrm>
        </p:spPr>
        <p:txBody>
          <a:bodyPr/>
          <a:lstStyle/>
          <a:p>
            <a:pPr algn="ctr"/>
            <a:r>
              <a:rPr lang="ru-RU" dirty="0" smtClean="0"/>
              <a:t>Этюд к картине «строители»</a:t>
            </a:r>
            <a:endParaRPr lang="ru-RU" dirty="0"/>
          </a:p>
        </p:txBody>
      </p:sp>
      <p:pic>
        <p:nvPicPr>
          <p:cNvPr id="5122" name="Picture 2" descr="http://artnow.ru/img/472000/472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29" y="1340768"/>
            <a:ext cx="6943960" cy="4962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2196958"/>
      </p:ext>
    </p:extLst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618518"/>
            <a:ext cx="4320480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Ольга </a:t>
            </a:r>
            <a:r>
              <a:rPr lang="ru-RU" dirty="0" err="1" smtClean="0"/>
              <a:t>дремина</a:t>
            </a:r>
            <a:r>
              <a:rPr lang="ru-RU" dirty="0" smtClean="0"/>
              <a:t> «моя </a:t>
            </a:r>
            <a:r>
              <a:rPr lang="ru-RU" dirty="0" err="1" smtClean="0"/>
              <a:t>москва</a:t>
            </a:r>
            <a:r>
              <a:rPr lang="ru-RU" dirty="0" smtClean="0"/>
              <a:t>. строители»</a:t>
            </a:r>
            <a:endParaRPr lang="ru-RU" dirty="0"/>
          </a:p>
        </p:txBody>
      </p:sp>
      <p:pic>
        <p:nvPicPr>
          <p:cNvPr id="6146" name="Picture 2" descr="http://painting-art.ru/IMG/PORTFOLIO_2/101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4176464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67231336"/>
      </p:ext>
    </p:extLst>
  </p:cSld>
  <p:clrMapOvr>
    <a:masterClrMapping/>
  </p:clrMapOvr>
  <p:transition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260648"/>
            <a:ext cx="7429499" cy="11521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>
                    <a:lumMod val="95000"/>
                  </a:schemeClr>
                </a:solidFill>
                <a:hlinkClick r:id="rId2"/>
              </a:rPr>
              <a:t>Свен Петрович </a:t>
            </a:r>
            <a:r>
              <a:rPr lang="ru-RU" dirty="0" err="1">
                <a:solidFill>
                  <a:schemeClr val="tx1">
                    <a:lumMod val="95000"/>
                  </a:schemeClr>
                </a:solidFill>
                <a:hlinkClick r:id="rId2"/>
              </a:rPr>
              <a:t>Локко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  <a:hlinkClick r:id="rId2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 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«Кольские Карты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170" name="Picture 2" descr="http://kolamap.ru/arh/img/sven_lokko/stroiteli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67" y="1412776"/>
            <a:ext cx="6911083" cy="50944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650445"/>
      </p:ext>
    </p:extLst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</a:t>
            </a:r>
            <a:endParaRPr lang="ru-RU" sz="9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631667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71285" cy="382619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0"/>
            <a:ext cx="7429499" cy="209708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техника, она помогает закладывать фундамент</a:t>
            </a:r>
            <a:endParaRPr lang="ru-RU" dirty="0"/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3308291" cy="35417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93308"/>
            <a:ext cx="3730599" cy="35088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78003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60" y="548680"/>
            <a:ext cx="7429499" cy="15484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Строители строят все здания по специальным рисункам,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называются - чертежи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97088"/>
            <a:ext cx="6480720" cy="4131840"/>
          </a:xfrm>
        </p:spPr>
      </p:pic>
    </p:spTree>
    <p:extLst>
      <p:ext uri="{BB962C8B-B14F-4D97-AF65-F5344CB8AC3E}">
        <p14:creationId xmlns="" xmlns:p14="http://schemas.microsoft.com/office/powerpoint/2010/main" val="103263537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18518"/>
            <a:ext cx="7385967" cy="259445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стройке жаркая пора, 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 уже пробил. 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каменщик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утра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 приступил. 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Кладёт кирпич за кирпичом –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Растёт этаж за этажом, 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каждым часом, 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каждым днём</a:t>
            </a:r>
            <a:b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выше, выше новый дом!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96952"/>
            <a:ext cx="4176464" cy="315896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86643"/>
            <a:ext cx="3436720" cy="57739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02267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060" y="1052736"/>
            <a:ext cx="7429499" cy="473846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8200"/>
            <a:ext cx="7878836" cy="5181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396673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242" y="116632"/>
            <a:ext cx="7429499" cy="56166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Дальше работают :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3744416" cy="4703839"/>
          </a:xfrm>
        </p:spPr>
      </p:pic>
    </p:spTree>
    <p:extLst>
      <p:ext uri="{BB962C8B-B14F-4D97-AF65-F5344CB8AC3E}">
        <p14:creationId xmlns="" xmlns:p14="http://schemas.microsoft.com/office/powerpoint/2010/main" val="17905608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Слесарь - сантехник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50232"/>
            <a:ext cx="3007751" cy="42617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44824"/>
            <a:ext cx="2628900" cy="4267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71235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TC104033919[[fn=Контур]]</Template>
  <TotalTime>118</TotalTime>
  <Words>101</Words>
  <Application>Microsoft Office PowerPoint</Application>
  <PresentationFormat>Экран (4:3)</PresentationFormat>
  <Paragraphs>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Контур</vt:lpstr>
      <vt:lpstr>         строители</vt:lpstr>
      <vt:lpstr>Строительство начинается с проекта.</vt:lpstr>
      <vt:lpstr>Слайд 3</vt:lpstr>
      <vt:lpstr>Затем работает специальная техника, она помогает закладывать фундамент</vt:lpstr>
      <vt:lpstr>Строители строят все здания по специальным рисункам, которые называются - чертежи </vt:lpstr>
      <vt:lpstr>На стройке жаркая пора,  Сигнал уже пробил.  Сегодня каменщик с утра К работе приступил.  Кладёт кирпич за кирпичом – Растёт этаж за этажом,  И с каждым часом,  С каждым днём Всё выше, выше новый дом!  </vt:lpstr>
      <vt:lpstr>Слайд 7</vt:lpstr>
      <vt:lpstr>А Дальше работают :                                 плотник</vt:lpstr>
      <vt:lpstr>Слесарь - сантехник</vt:lpstr>
      <vt:lpstr>электромонтер</vt:lpstr>
      <vt:lpstr>стекольщик</vt:lpstr>
      <vt:lpstr>Штукатур и монтажник</vt:lpstr>
      <vt:lpstr>Маляр </vt:lpstr>
      <vt:lpstr>Маляр  штукатурит, красит и наклеивает обои</vt:lpstr>
      <vt:lpstr>Дом готов !</vt:lpstr>
      <vt:lpstr>Пусть не сердятся родители,  Что измажутся строители,  Потому что тот, кто строит,  Тот чего-нибудь да стоит!  И неважно, что пока Этот домик из песка.  </vt:lpstr>
      <vt:lpstr>Строители в изобразительном искусстве</vt:lpstr>
      <vt:lpstr>Ковинин Валерий Михайлович «Строители Каракумского канала» </vt:lpstr>
      <vt:lpstr>Виктор Попков  «Строители братской гЭС»</vt:lpstr>
      <vt:lpstr>« Дорожники и асфальт»</vt:lpstr>
      <vt:lpstr>Этюд к картине «строители»</vt:lpstr>
      <vt:lpstr>Ольга дремина «моя москва. строители»</vt:lpstr>
      <vt:lpstr>Свен Петрович Локко   «Кольские Карты»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строители</dc:title>
  <dc:creator>Денисов Кирилл</dc:creator>
  <cp:lastModifiedBy>JAY</cp:lastModifiedBy>
  <cp:revision>23</cp:revision>
  <dcterms:created xsi:type="dcterms:W3CDTF">2013-10-08T13:15:20Z</dcterms:created>
  <dcterms:modified xsi:type="dcterms:W3CDTF">2014-04-30T15:50:10Z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1768213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