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3134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EB6CE9-B4C8-4301-8F52-0038C047A022}" type="datetimeFigureOut">
              <a:rPr lang="ru-RU" smtClean="0"/>
              <a:t>16.10.2014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034EA7-4927-4987-879B-5E9DE81CE7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4464496" cy="1296144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prstTxWarp prst="textChevronInverted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C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ОСЕНЬ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3" y="2996952"/>
            <a:ext cx="42484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Стихотворения про осень.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Для уроков изобразительного искусства.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997839"/>
            <a:ext cx="63367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Осень</a:t>
            </a:r>
            <a:r>
              <a:rPr lang="ru-RU" sz="3200" b="1" dirty="0">
                <a:latin typeface="Monotype Corsiva" panose="03010101010201010101" pitchFamily="66" charset="0"/>
              </a:rPr>
              <a:t>.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Осень на опушке краски разводила,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По листве тихонько кистью проводила: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Пожелтел орешник и зарделись клёны,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В пурпуре осеннем только дуб зелёный.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Утешает осень: --Не жалейте лето!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Посмотрите –роща золотом одета!</a:t>
            </a:r>
          </a:p>
          <a:p>
            <a:r>
              <a:rPr lang="ru-RU" sz="3200" b="1" dirty="0">
                <a:latin typeface="Monotype Corsiva" panose="03010101010201010101" pitchFamily="66" charset="0"/>
              </a:rPr>
              <a:t>                                      З. Федоровская.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764704"/>
            <a:ext cx="3456384" cy="792088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endParaRPr lang="ru-RU" sz="2400" dirty="0"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5472608" cy="720080"/>
          </a:xfrm>
        </p:spPr>
        <p:txBody>
          <a:bodyPr>
            <a:prstTxWarp prst="textDeflate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endParaRPr lang="ru-RU" b="1" dirty="0">
              <a:ln w="11430"/>
              <a:solidFill>
                <a:srgbClr val="C0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..</a:t>
            </a:r>
            <a:r>
              <a:rPr lang="ru-RU" b="1" u="sng" dirty="0">
                <a:solidFill>
                  <a:schemeClr val="tx1"/>
                </a:solidFill>
              </a:rPr>
              <a:t>Ходит—бродит осень</a:t>
            </a:r>
          </a:p>
          <a:p>
            <a:r>
              <a:rPr lang="ru-RU" b="1" dirty="0">
                <a:solidFill>
                  <a:schemeClr val="tx1"/>
                </a:solidFill>
              </a:rPr>
              <a:t>(отрывки)</a:t>
            </a:r>
          </a:p>
          <a:p>
            <a:r>
              <a:rPr lang="ru-RU" b="1" dirty="0">
                <a:solidFill>
                  <a:schemeClr val="tx1"/>
                </a:solidFill>
              </a:rPr>
              <a:t>По лесным тропинкам, ходит – бродит осень.</a:t>
            </a:r>
          </a:p>
          <a:p>
            <a:r>
              <a:rPr lang="ru-RU" b="1" dirty="0">
                <a:solidFill>
                  <a:schemeClr val="tx1"/>
                </a:solidFill>
              </a:rPr>
              <a:t>Сколько свежих шишек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у </a:t>
            </a:r>
            <a:r>
              <a:rPr lang="ru-RU" b="1" dirty="0">
                <a:solidFill>
                  <a:schemeClr val="tx1"/>
                </a:solidFill>
              </a:rPr>
              <a:t>зелёных сосен!..</a:t>
            </a:r>
          </a:p>
          <a:p>
            <a:r>
              <a:rPr lang="ru-RU" b="1" dirty="0">
                <a:solidFill>
                  <a:schemeClr val="tx1"/>
                </a:solidFill>
              </a:rPr>
              <a:t>И листок с берёзы золотистой пчёлкой</a:t>
            </a:r>
          </a:p>
          <a:p>
            <a:r>
              <a:rPr lang="ru-RU" b="1" dirty="0">
                <a:solidFill>
                  <a:schemeClr val="tx1"/>
                </a:solidFill>
              </a:rPr>
              <a:t>Вьётся и летает над колючей ёлкой!</a:t>
            </a:r>
          </a:p>
          <a:p>
            <a:r>
              <a:rPr lang="ru-RU" b="1" dirty="0">
                <a:solidFill>
                  <a:schemeClr val="tx1"/>
                </a:solidFill>
              </a:rPr>
              <a:t>                                      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Е</a:t>
            </a:r>
            <a:r>
              <a:rPr lang="ru-RU" b="1" dirty="0">
                <a:solidFill>
                  <a:schemeClr val="tx1"/>
                </a:solidFill>
              </a:rPr>
              <a:t>. Трутнева.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Ходит осень по дорожке,</a:t>
            </a:r>
          </a:p>
          <a:p>
            <a:r>
              <a:rPr lang="ru-RU" b="1" dirty="0">
                <a:solidFill>
                  <a:schemeClr val="tx1"/>
                </a:solidFill>
              </a:rPr>
              <a:t>Промочила в лужах ножки.</a:t>
            </a:r>
          </a:p>
          <a:p>
            <a:r>
              <a:rPr lang="ru-RU" b="1" dirty="0">
                <a:solidFill>
                  <a:schemeClr val="tx1"/>
                </a:solidFill>
              </a:rPr>
              <a:t>Льют дожди, и нет просвета.</a:t>
            </a:r>
          </a:p>
          <a:p>
            <a:r>
              <a:rPr lang="ru-RU" b="1" dirty="0">
                <a:solidFill>
                  <a:schemeClr val="tx1"/>
                </a:solidFill>
              </a:rPr>
              <a:t>Затерялось где-то лето.</a:t>
            </a:r>
          </a:p>
          <a:p>
            <a:r>
              <a:rPr lang="ru-RU" b="1" dirty="0">
                <a:solidFill>
                  <a:schemeClr val="tx1"/>
                </a:solidFill>
              </a:rPr>
              <a:t>Ходит осень, бродит осень.</a:t>
            </a:r>
          </a:p>
          <a:p>
            <a:r>
              <a:rPr lang="ru-RU" b="1" dirty="0">
                <a:solidFill>
                  <a:schemeClr val="tx1"/>
                </a:solidFill>
              </a:rPr>
              <a:t>Ветер с клёна листья сбросил.</a:t>
            </a:r>
          </a:p>
          <a:p>
            <a:r>
              <a:rPr lang="ru-RU" b="1" dirty="0">
                <a:solidFill>
                  <a:schemeClr val="tx1"/>
                </a:solidFill>
              </a:rPr>
              <a:t>Под ногами коврик новый,</a:t>
            </a:r>
          </a:p>
          <a:p>
            <a:r>
              <a:rPr lang="ru-RU" b="1" dirty="0">
                <a:solidFill>
                  <a:schemeClr val="tx1"/>
                </a:solidFill>
              </a:rPr>
              <a:t>Жёлто-розовый </a:t>
            </a:r>
          </a:p>
          <a:p>
            <a:r>
              <a:rPr lang="ru-RU" b="1" dirty="0">
                <a:solidFill>
                  <a:schemeClr val="tx1"/>
                </a:solidFill>
              </a:rPr>
              <a:t>Кленовый.</a:t>
            </a:r>
          </a:p>
          <a:p>
            <a:r>
              <a:rPr lang="ru-RU" b="1" dirty="0">
                <a:solidFill>
                  <a:schemeClr val="tx1"/>
                </a:solidFill>
              </a:rPr>
              <a:t>                                  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</a:t>
            </a:r>
            <a:r>
              <a:rPr lang="ru-RU" b="1" dirty="0">
                <a:solidFill>
                  <a:schemeClr val="tx1"/>
                </a:solidFill>
              </a:rPr>
              <a:t>. Авдиенко.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93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228600"/>
            <a:ext cx="5472608" cy="536104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pPr algn="ctr"/>
            <a:r>
              <a:rPr lang="ru-RU" sz="1600" dirty="0" smtClean="0">
                <a:solidFill>
                  <a:srgbClr val="FFC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ОСЕНЬ</a:t>
            </a:r>
            <a:endParaRPr lang="ru-RU" sz="1600" dirty="0">
              <a:solidFill>
                <a:srgbClr val="FFC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sz="4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(отрывок)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Лес, точно терем расписной,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Лиловый ,золотой, багряный.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Весёлой, пёстрою стеной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над светлою поляной.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Берёзы светлою резьбой 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Блестят в лазури голубой,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вышки ёлочки темнеют,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между клёнами синеют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там, то здесь в листве сквозной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Просветы в небо, что оконца,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пахнет дубом и сосной,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лето высох он от солнца,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Осень тихою вдовой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Вступает в пёстрый терем свой.</a:t>
            </a:r>
          </a:p>
          <a:p>
            <a:r>
              <a:rPr lang="ru-RU" sz="29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И. Бунин.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ru-RU" sz="4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Осень.</a:t>
            </a:r>
          </a:p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.Обсыпается весь наш бедный сад.</a:t>
            </a:r>
          </a:p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пожелтелые по ветру летят;</a:t>
            </a:r>
          </a:p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в дали красуются там ,на дне долин,</a:t>
            </a:r>
          </a:p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Кисти ярко-красные вянущих рябин.</a:t>
            </a:r>
          </a:p>
          <a:p>
            <a:r>
              <a:rPr lang="ru-RU" sz="44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А. Толстой. </a:t>
            </a:r>
          </a:p>
          <a:p>
            <a:endParaRPr lang="ru-RU" sz="44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7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34000">
              <a:schemeClr val="accent6">
                <a:lumMod val="60000"/>
                <a:lumOff val="40000"/>
              </a:schemeClr>
            </a:gs>
            <a:gs pos="65000">
              <a:schemeClr val="bg1">
                <a:shade val="70000"/>
                <a:satMod val="13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256584" cy="648072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pPr algn="ctr"/>
            <a:r>
              <a:rPr lang="ru-RU" dirty="0" smtClean="0">
                <a:solidFill>
                  <a:srgbClr val="B33134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</a:t>
            </a:r>
            <a:endParaRPr lang="ru-RU" dirty="0">
              <a:solidFill>
                <a:srgbClr val="B33134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8760"/>
            <a:ext cx="4038600" cy="461372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Утро. Холодно. Осень…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дует в окно.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становится очень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и смешно,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выбегает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котёнок—малыш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прыжком настигает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шуршащий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мышь.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Приходько.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6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57200"/>
            <a:ext cx="4536504" cy="841248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осень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(отрывок)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Улетели птицы разные,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Смолк их звонкий перепев,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рябина осень празднует,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Бусы красные надев.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1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Высотская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680520" cy="4464496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4633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57200"/>
            <a:ext cx="4896544" cy="841248"/>
          </a:xfr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ОСЕНЬ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Ходит осень в нашем парке</a:t>
            </a:r>
          </a:p>
          <a:p>
            <a:r>
              <a:rPr lang="ru-RU" dirty="0">
                <a:solidFill>
                  <a:schemeClr val="bg1"/>
                </a:solidFill>
              </a:rPr>
              <a:t>Дарит осень всем подарки.</a:t>
            </a:r>
          </a:p>
          <a:p>
            <a:r>
              <a:rPr lang="ru-RU" dirty="0">
                <a:solidFill>
                  <a:schemeClr val="bg1"/>
                </a:solidFill>
              </a:rPr>
              <a:t>Бусы красные —рябине,</a:t>
            </a:r>
          </a:p>
          <a:p>
            <a:r>
              <a:rPr lang="ru-RU" dirty="0">
                <a:solidFill>
                  <a:schemeClr val="bg1"/>
                </a:solidFill>
              </a:rPr>
              <a:t>Фартук розовый – осине,</a:t>
            </a:r>
          </a:p>
          <a:p>
            <a:r>
              <a:rPr lang="ru-RU" dirty="0">
                <a:solidFill>
                  <a:schemeClr val="bg1"/>
                </a:solidFill>
              </a:rPr>
              <a:t>Зонтик жёлтый – тополям.</a:t>
            </a:r>
          </a:p>
          <a:p>
            <a:r>
              <a:rPr lang="ru-RU" dirty="0">
                <a:solidFill>
                  <a:schemeClr val="bg1"/>
                </a:solidFill>
              </a:rPr>
              <a:t>Фрукты осень дарит нам.</a:t>
            </a:r>
          </a:p>
          <a:p>
            <a:r>
              <a:rPr lang="ru-RU" dirty="0">
                <a:solidFill>
                  <a:schemeClr val="bg1"/>
                </a:solidFill>
              </a:rPr>
              <a:t>                                             </a:t>
            </a:r>
            <a:r>
              <a:rPr lang="ru-RU" sz="2200" dirty="0">
                <a:solidFill>
                  <a:schemeClr val="bg1"/>
                </a:solidFill>
              </a:rPr>
              <a:t>И .Винокуров.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Кричит ворона в небе. КАР—Р!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пожар—р, в лесу пожар—р!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было просто очень: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 поселилась Осень!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</a:t>
            </a:r>
            <a:r>
              <a:rPr lang="ru-RU" sz="1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Интулов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61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398</Words>
  <Application>Microsoft Office PowerPoint</Application>
  <PresentationFormat>Экран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Осень</vt:lpstr>
      <vt:lpstr>ОСЕНЬ</vt:lpstr>
      <vt:lpstr>ОСЕНЬ</vt:lpstr>
      <vt:lpstr>осень</vt:lpstr>
      <vt:lpstr>ОСЕНЬ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14</cp:revision>
  <dcterms:created xsi:type="dcterms:W3CDTF">2014-10-15T16:43:46Z</dcterms:created>
  <dcterms:modified xsi:type="dcterms:W3CDTF">2014-10-16T17:03:08Z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965709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