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Default ContentType="image/tiff" Extension="tif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2806B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78581" y="-1175105"/>
            <a:ext cx="6854524" cy="92116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90656" cy="1874639"/>
          </a:xfrm>
        </p:spPr>
        <p:txBody>
          <a:bodyPr/>
          <a:lstStyle/>
          <a:p>
            <a:r>
              <a:rPr dirty="0" lang="ru-RU" smtClean="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Салехард – мой край.</a:t>
            </a:r>
            <a:endParaRPr dirty="0" lang="ru-RU">
              <a:ln cmpd="sng" w="18415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latin charset="-52" pitchFamily="82" typeface="a_AvanteCpsLCBrkHl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04" l="15214" r="4492" t="70303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" r="37"/>
          <a:stretch/>
        </p:blipFill>
        <p:spPr>
          <a:xfrm>
            <a:off x="2339750" y="3068960"/>
            <a:ext cx="5706249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190500">
            <a:solidFill>
              <a:srgbClr val="FFFFFF"/>
            </a:solidFill>
            <a:miter lim="800000"/>
          </a:ln>
          <a:effectLst>
            <a:outerShdw algn="tl" blurRad="65000" dir="12900000" dist="50800" kx="195000" ky="145000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dir="t" rig="twoPt">
              <a:rot lat="0" lon="0" rev="7200000"/>
            </a:lightRig>
          </a:scene3d>
          <a:sp3d contourW="12700">
            <a:bevelT h="19050" w="254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074484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78581" y="-1175105"/>
            <a:ext cx="6854524" cy="92116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90223" y="5005918"/>
            <a:ext cx="7488832" cy="156966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b="1" dirty="0" lang="ru-RU" smtClean="0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ак </a:t>
            </a:r>
            <a:r>
              <a:rPr b="1" dirty="0" lang="ru-RU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звучит в переводе с ненецкого на русский название полуострова, что дал часть имени Ямало-Ненецкому автономному округу. </a:t>
            </a:r>
            <a:r>
              <a:rPr b="1" dirty="0" lang="ru-RU" smtClean="0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Салехард с </a:t>
            </a:r>
            <a:r>
              <a:rPr b="1" dirty="0" err="1" lang="ru-RU" smtClean="0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ненецкого-поселение</a:t>
            </a:r>
            <a:r>
              <a:rPr b="1" dirty="0" lang="ru-RU" smtClean="0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на мысу. И </a:t>
            </a:r>
            <a:r>
              <a:rPr b="1" dirty="0" lang="ru-RU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так начнем…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11476" y="332656"/>
            <a:ext cx="6246325" cy="707886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dirty="0" lang="ru-RU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ЯМАЛ - КРАЙ ЗЕМЛИ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04" l="15214" r="4492" t="70303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0"/>
          <a:stretch/>
        </p:blipFill>
        <p:spPr>
          <a:xfrm>
            <a:off x="2555776" y="1268760"/>
            <a:ext cx="4917479" cy="352839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cstate="print"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b="100000" l="2691" r="100000" t="0">
                        <a14:foregroundMark x1="65919" x2="81614" y1="54592" y2="612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564904"/>
            <a:ext cx="2885040" cy="253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752709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78581" y="-1175105"/>
            <a:ext cx="6854524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7143" y="4240165"/>
            <a:ext cx="7572152" cy="2617837"/>
          </a:xfrm>
        </p:spPr>
        <p:txBody>
          <a:bodyPr>
            <a:norm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indent="0" marL="0">
              <a:buNone/>
            </a:pPr>
            <a:r>
              <a:rPr b="1" dirty="0" lang="ru-RU" smtClean="0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Одной </a:t>
            </a:r>
            <a:r>
              <a:rPr b="1" dirty="0" lang="ru-RU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из уникальных достопримечательностей Салехарда является то, что он единственный город на планете, расположенный на линии Северного полярного круга, 66 градусов 33 минуты 39 секунд северной широты. Начиная от этой линии и до Северного полюса, лежит полярный пояс, так называемое Заполярье. В 1980 г. в Салехарде была открыта стела «66 параллель», как символ тому, что через город проходит линия Северного Полярного круга.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266896"/>
            <a:ext cx="6571030" cy="120032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dirty="0" lang="ru-RU" smtClean="0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Салехард-</a:t>
            </a:r>
          </a:p>
          <a:p>
            <a:pPr algn="ctr"/>
            <a:r>
              <a:rPr dirty="0" lang="ru-RU" smtClean="0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город </a:t>
            </a:r>
            <a:r>
              <a:rPr dirty="0" lang="ru-RU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на полярном круге.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04" l="15214" r="4492" t="70303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"/>
          <a:stretch/>
        </p:blipFill>
        <p:spPr>
          <a:xfrm>
            <a:off x="2843808" y="1467224"/>
            <a:ext cx="4144447" cy="260984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1802" y="3068960"/>
            <a:ext cx="1524012" cy="15240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6249" y="1248135"/>
            <a:ext cx="1524012" cy="152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318316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78583" y="-1178582"/>
            <a:ext cx="6854524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4653136"/>
            <a:ext cx="7526998" cy="1800200"/>
          </a:xfrm>
        </p:spPr>
        <p:txBody>
          <a:bodyPr>
            <a:norm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 indent="0" marL="0">
              <a:buNone/>
            </a:pPr>
            <a:r>
              <a:rPr b="1" dirty="0" lang="ru-RU" smtClean="0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 Салехарде сумрачный </a:t>
            </a:r>
            <a:r>
              <a:rPr b="1" dirty="0" lang="ru-RU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короткий день и длительные ночи при жестоких морозах. Солнце не задерживается на полярном небе. Наступает полярная ночь, которая длится почти 150 дней. Самый короткий день – 21 декабря.</a:t>
            </a:r>
          </a:p>
          <a:p>
            <a:pPr algn="ctr"/>
            <a:endParaRPr b="1" dirty="0" lang="ru-RU" spc="50" sz="20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7302" y="188640"/>
            <a:ext cx="4312143" cy="120032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dirty="0" lang="ru-RU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Полярная ночь </a:t>
            </a:r>
            <a:r>
              <a:rPr dirty="0" lang="ru-RU" smtClean="0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и</a:t>
            </a:r>
          </a:p>
          <a:p>
            <a:pPr algn="ctr"/>
            <a:r>
              <a:rPr dirty="0" lang="ru-RU" smtClean="0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 </a:t>
            </a:r>
            <a:r>
              <a:rPr dirty="0" lang="ru-RU" sz="36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полярный день.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04" l="15214" r="4492" t="70303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1428800" y="1556792"/>
            <a:ext cx="3528392" cy="226188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5292080" y="2215271"/>
            <a:ext cx="3671624" cy="237626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1430960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8586" y="-1187413"/>
            <a:ext cx="6879139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4581128"/>
            <a:ext cx="7560840" cy="209395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</a:t>
            </a:r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Ямале насчитывается более 300 тысяч озер, 48 тысяч рек, в них добывается одна треть мировых запасов ценных сиговых пород рыбы. Река Обь доставляет на Ямал около 400 куб. км. воды в год. </a:t>
            </a: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жителей Ямала, </a:t>
            </a:r>
            <a:r>
              <a:rPr lang="ru-RU" sz="1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Юрибей</a:t>
            </a:r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река жизни. Вдоль реки находятся основные святилища коренных жителей. </a:t>
            </a: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Юрибей</a:t>
            </a:r>
            <a:r>
              <a:rPr lang="ru-RU" sz="1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настоящее чудо для ценителей арктической природы.</a:t>
            </a:r>
          </a:p>
          <a:p>
            <a:pPr algn="ctr"/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47962"/>
            <a:ext cx="36935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vanteCpsLCBrkHll" pitchFamily="82" charset="-52"/>
              </a:rPr>
              <a:t>Реки Ямала.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14" t="70303" r="4492" b="20404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5124" name="Picture 4" descr="http://www.bankoboev.ru/fons/NjQwMg==/Bankoboev.Ru_dlinnyi_ruche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196752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226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8581" y="-1175105"/>
            <a:ext cx="6854524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5" y="5445224"/>
            <a:ext cx="7424017" cy="1036712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Порой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небесах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Салехарда вспыхивают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изумительные световые спектакли – северное сияние.</a:t>
            </a:r>
          </a:p>
          <a:p>
            <a:pPr marL="0" indent="0" algn="ctr">
              <a:buNone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38295" y="332656"/>
            <a:ext cx="53222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vanteCpsLCBrkHll" pitchFamily="82" charset="-52"/>
              </a:rPr>
              <a:t>Северное сияние.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14" t="70303" r="4492" b="20404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4098" name="Picture 2" descr="http://mtdata.ru/u26/photoEEA3/20169450000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196752"/>
            <a:ext cx="4680520" cy="3517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16222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8581" y="-1175105"/>
            <a:ext cx="6854524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3933056"/>
            <a:ext cx="7632848" cy="2695424"/>
          </a:xfrm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Ямал 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родина коренных народов: ненцев, ханты, манси, селькупов. Это душевные, гостеприимные,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трудолюбивые люди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Оленеводы, охотники, рыбаки, они трепетно и бережно относятся к природе, к суровой, северной, но самой дорогой родине. Они сохранили свои традиции, обычаи, самобытную, уникальную культуру, которая нашла свое выражение в орнаментах на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одежде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49816" y="266990"/>
            <a:ext cx="51379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vanteCpsLCBrkHll" pitchFamily="82" charset="-52"/>
              </a:rPr>
              <a:t>Коренные жители Салехарда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vanteCpsLCBrkHll" pitchFamily="82" charset="-52"/>
              </a:rPr>
              <a:t>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_AvanteCpsLCBrkHll" pitchFamily="82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14" t="70303" r="4492" b="20404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23" y="974876"/>
            <a:ext cx="4441121" cy="296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0737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178583" y="-1175107"/>
            <a:ext cx="6854524" cy="921168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365104"/>
            <a:ext cx="7812360" cy="2044824"/>
          </a:xfrm>
        </p:spPr>
        <p:txBody>
          <a:bodyPr>
            <a:norm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indent="0" marL="0">
              <a:buNone/>
            </a:pPr>
            <a:r>
              <a:rPr b="1" dirty="0" lang="ru-RU" smtClean="0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Мамонты </a:t>
            </a:r>
            <a:r>
              <a:rPr b="1" dirty="0" lang="ru-RU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бродили на «заре времен» в тундре, где потом встал </a:t>
            </a:r>
            <a:r>
              <a:rPr b="1" dirty="0" err="1" lang="ru-RU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Обдорск</a:t>
            </a:r>
            <a:r>
              <a:rPr b="1" dirty="0" lang="ru-RU" spc="50" sz="20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– Салехард. Находки бивней и костей мамонтов известны во всех районах Ямало-Ненецкого автономного округа. Мамонтов находят только на Севере, и только в России – в Якутии, на Таймыре и Ямале. И каждая такая находка – большая удача и для региона, и для страны в целом.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260648"/>
            <a:ext cx="5773440" cy="707886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dirty="0" lang="ru-RU" sz="4000">
                <a:ln cmpd="sng" w="18415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-52" pitchFamily="82" typeface="a_AvanteCpsLCBrkHll"/>
              </a:rPr>
              <a:t>Монумент мамонту.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404" l="15214" r="4492" t="70303"/>
          <a:stretch/>
        </p:blipFill>
        <p:spPr>
          <a:xfrm rot="5400000">
            <a:off x="-2709420" y="2960939"/>
            <a:ext cx="6857982" cy="9361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968534"/>
            <a:ext cx="3335123" cy="250134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"/>
          <a:stretch/>
        </p:blipFill>
        <p:spPr>
          <a:xfrm>
            <a:off x="5292080" y="1556792"/>
            <a:ext cx="3627645" cy="25202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6165203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8583" y="-1178582"/>
            <a:ext cx="6854524" cy="92116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619672" y="404664"/>
            <a:ext cx="61926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_AvanteCpsLCBrkHll" pitchFamily="82" charset="-52"/>
              </a:rPr>
              <a:t>А еще в Салехарде  растут разнообразные ягоды..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_AvanteCpsLCBrkHll" pitchFamily="82" charset="-52"/>
            </a:endParaRPr>
          </a:p>
        </p:txBody>
      </p:sp>
      <p:pic>
        <p:nvPicPr>
          <p:cNvPr id="1026" name="Picture 2" descr="F:\салехард\getImage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36912"/>
            <a:ext cx="2320078" cy="2805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F:\салехард\getImage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776374"/>
            <a:ext cx="2383284" cy="2874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http://votevk.ru/uploads/posts/2012-02/1329048134_brusni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44824"/>
            <a:ext cx="2668723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 flipH="1">
            <a:off x="251520" y="4581128"/>
            <a:ext cx="25202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Брусника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5380672"/>
            <a:ext cx="20162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vanteCpsLCBrkHll" pitchFamily="82" charset="-52"/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vanteCpsLCBrkHll" pitchFamily="82" charset="-52"/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vanteCpsLCBrkHll" pitchFamily="82" charset="-52"/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AvanteCpsLCBrkHll" pitchFamily="82" charset="-52"/>
            </a:endParaRP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 rot="10800000" flipV="1">
            <a:off x="3571077" y="5663335"/>
            <a:ext cx="179301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haroni" pitchFamily="2" charset="-79"/>
              </a:rPr>
              <a:t>Черника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16216" y="2924944"/>
            <a:ext cx="2448272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haroni" pitchFamily="2" charset="-79"/>
              </a:rPr>
              <a:t>Морошка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haroni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88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395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Салехард – мой край.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Салехард –мой край</dc:title>
  <dc:creator>Malvina</dc:creator>
  <cp:lastModifiedBy>бти</cp:lastModifiedBy>
  <cp:revision>8</cp:revision>
  <dcterms:created xsi:type="dcterms:W3CDTF">2014-09-18T08:15:57Z</dcterms:created>
  <dcterms:modified xsi:type="dcterms:W3CDTF">2014-09-19T13:34:42Z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6832759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