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F7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6531-7C91-494B-A820-482D79584EAF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B6E1-EB06-4736-A365-1F316D20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2677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6531-7C91-494B-A820-482D79584EAF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B6E1-EB06-4736-A365-1F316D20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5551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6531-7C91-494B-A820-482D79584EAF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B6E1-EB06-4736-A365-1F316D20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4828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6531-7C91-494B-A820-482D79584EAF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B6E1-EB06-4736-A365-1F316D20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0734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6531-7C91-494B-A820-482D79584EAF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B6E1-EB06-4736-A365-1F316D20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1836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6531-7C91-494B-A820-482D79584EAF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B6E1-EB06-4736-A365-1F316D20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83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6531-7C91-494B-A820-482D79584EAF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B6E1-EB06-4736-A365-1F316D20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636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6531-7C91-494B-A820-482D79584EAF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B6E1-EB06-4736-A365-1F316D20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7920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6531-7C91-494B-A820-482D79584EAF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B6E1-EB06-4736-A365-1F316D20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4478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6531-7C91-494B-A820-482D79584EAF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B6E1-EB06-4736-A365-1F316D20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7169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6531-7C91-494B-A820-482D79584EAF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B6E1-EB06-4736-A365-1F316D20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3563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06531-7C91-494B-A820-482D79584EAF}" type="datetimeFigureOut">
              <a:rPr lang="ru-RU" smtClean="0"/>
              <a:pPr/>
              <a:t>02.05.2014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BB6E1-EB06-4736-A365-1F316D208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312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https://www.google.ru/url?sa=t&amp;rct=j&amp;q=&amp;esrc=s&amp;source=web&amp;cd=2&amp;cad=rja&amp;sqi=2&amp;ved=0CDQQFjAB&amp;url=http://www.panaboard.ru/panaboards/panasonic_elite_panaboard_ub-t780.htm&amp;ei=2U2CUYuwH4KR4ATJoYDoDQ&amp;usg=AFQjCNE05ygHIGH6UQn0-uih88q5gwbOag&amp;bvm=bv.45921128,d.bGE" TargetMode="External" Type="http://schemas.openxmlformats.org/officeDocument/2006/relationships/hyperlink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3.gif" Type="http://schemas.openxmlformats.org/officeDocument/2006/relationships/image"/><Relationship Id="rId7" Target="../media/image7.pn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6.png" Type="http://schemas.openxmlformats.org/officeDocument/2006/relationships/image"/><Relationship Id="rId5" Target="../media/image5.png" Type="http://schemas.openxmlformats.org/officeDocument/2006/relationships/image"/><Relationship Id="rId4" Target="../media/image4.pn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7" Target="../media/image13.pn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2.png" Type="http://schemas.openxmlformats.org/officeDocument/2006/relationships/image"/><Relationship Id="rId5" Target="../media/image11.png" Type="http://schemas.openxmlformats.org/officeDocument/2006/relationships/image"/><Relationship Id="rId4" Target="../media/image10.pn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7" Target="../media/image19.pn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8.jpeg" Type="http://schemas.openxmlformats.org/officeDocument/2006/relationships/image"/><Relationship Id="rId5" Target="../media/image17.jpeg" Type="http://schemas.openxmlformats.org/officeDocument/2006/relationships/image"/><Relationship Id="rId4" Target="../media/image16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8" Target="../media/image26.jpeg" Type="http://schemas.openxmlformats.org/officeDocument/2006/relationships/image"/><Relationship Id="rId13" Target="../media/image31.jpeg" Type="http://schemas.openxmlformats.org/officeDocument/2006/relationships/image"/><Relationship Id="rId3" Target="../media/image21.jpeg" Type="http://schemas.openxmlformats.org/officeDocument/2006/relationships/image"/><Relationship Id="rId7" Target="../media/image25.jpeg" Type="http://schemas.openxmlformats.org/officeDocument/2006/relationships/image"/><Relationship Id="rId12" Target="../media/image30.jpeg" Type="http://schemas.openxmlformats.org/officeDocument/2006/relationships/image"/><Relationship Id="rId2" Target="../media/image20.jpeg" Type="http://schemas.openxmlformats.org/officeDocument/2006/relationships/image"/><Relationship Id="rId16" Target="../media/image34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4.jpeg" Type="http://schemas.openxmlformats.org/officeDocument/2006/relationships/image"/><Relationship Id="rId11" Target="../media/image29.jpeg" Type="http://schemas.openxmlformats.org/officeDocument/2006/relationships/image"/><Relationship Id="rId5" Target="../media/image23.jpeg" Type="http://schemas.openxmlformats.org/officeDocument/2006/relationships/image"/><Relationship Id="rId15" Target="../media/image33.jpeg" Type="http://schemas.openxmlformats.org/officeDocument/2006/relationships/image"/><Relationship Id="rId10" Target="../media/image28.jpeg" Type="http://schemas.openxmlformats.org/officeDocument/2006/relationships/image"/><Relationship Id="rId4" Target="../media/image22.jpeg" Type="http://schemas.openxmlformats.org/officeDocument/2006/relationships/image"/><Relationship Id="rId9" Target="../media/image27.jpeg" Type="http://schemas.openxmlformats.org/officeDocument/2006/relationships/image"/><Relationship Id="rId14" Target="../media/image32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8" Target="../media/image41.jpeg" Type="http://schemas.openxmlformats.org/officeDocument/2006/relationships/image"/><Relationship Id="rId3" Target="../media/image36.jpeg" Type="http://schemas.openxmlformats.org/officeDocument/2006/relationships/image"/><Relationship Id="rId7" Target="../media/image40.jpeg" Type="http://schemas.openxmlformats.org/officeDocument/2006/relationships/image"/><Relationship Id="rId12" Target="../media/image45.jpeg" Type="http://schemas.openxmlformats.org/officeDocument/2006/relationships/image"/><Relationship Id="rId2" Target="../media/image35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9.jpeg" Type="http://schemas.openxmlformats.org/officeDocument/2006/relationships/image"/><Relationship Id="rId11" Target="../media/image44.jpeg" Type="http://schemas.openxmlformats.org/officeDocument/2006/relationships/image"/><Relationship Id="rId5" Target="../media/image38.jpeg" Type="http://schemas.openxmlformats.org/officeDocument/2006/relationships/image"/><Relationship Id="rId10" Target="../media/image43.jpeg" Type="http://schemas.openxmlformats.org/officeDocument/2006/relationships/image"/><Relationship Id="rId4" Target="../media/image37.jpeg" Type="http://schemas.openxmlformats.org/officeDocument/2006/relationships/image"/><Relationship Id="rId9" Target="../media/image42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8" Target="../media/image52.jpeg" Type="http://schemas.openxmlformats.org/officeDocument/2006/relationships/image"/><Relationship Id="rId13" Target="../media/image57.jpeg" Type="http://schemas.openxmlformats.org/officeDocument/2006/relationships/image"/><Relationship Id="rId3" Target="../media/image47.jpeg" Type="http://schemas.openxmlformats.org/officeDocument/2006/relationships/image"/><Relationship Id="rId7" Target="../media/image51.jpeg" Type="http://schemas.openxmlformats.org/officeDocument/2006/relationships/image"/><Relationship Id="rId12" Target="../media/image56.jpeg" Type="http://schemas.openxmlformats.org/officeDocument/2006/relationships/image"/><Relationship Id="rId2" Target="../media/image46.jpeg" Type="http://schemas.openxmlformats.org/officeDocument/2006/relationships/image"/><Relationship Id="rId16" Target="../media/image60.pn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50.jpeg" Type="http://schemas.openxmlformats.org/officeDocument/2006/relationships/image"/><Relationship Id="rId11" Target="../media/image55.jpeg" Type="http://schemas.openxmlformats.org/officeDocument/2006/relationships/image"/><Relationship Id="rId5" Target="../media/image49.jpeg" Type="http://schemas.openxmlformats.org/officeDocument/2006/relationships/image"/><Relationship Id="rId15" Target="../media/image59.jpeg" Type="http://schemas.openxmlformats.org/officeDocument/2006/relationships/image"/><Relationship Id="rId10" Target="../media/image54.jpeg" Type="http://schemas.openxmlformats.org/officeDocument/2006/relationships/image"/><Relationship Id="rId4" Target="../media/image48.jpeg" Type="http://schemas.openxmlformats.org/officeDocument/2006/relationships/image"/><Relationship Id="rId9" Target="../media/image53.jpeg" Type="http://schemas.openxmlformats.org/officeDocument/2006/relationships/image"/><Relationship Id="rId14" Target="../media/image58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2" Target="../media/image6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du.panaboard.ru/soft/elitesoft.htm" TargetMode="External"/><Relationship Id="rId2" Type="http://schemas.openxmlformats.org/officeDocument/2006/relationships/hyperlink" Target="http://www.labirint.ru/pubhouse/378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hyperlink" Target="http://metodisty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F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3571899" cy="3290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929058" y="339100"/>
            <a:ext cx="500066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1343025" algn="l"/>
              </a:tabLst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Направление </a:t>
            </a:r>
            <a:r>
              <a:rPr lang="ru-RU" sz="14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Дошкольное образование</a:t>
            </a:r>
            <a:r>
              <a:rPr lang="ru-RU" sz="14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343025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Презентация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343025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 С Вини Пухом веселее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343025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средний дошкольный возраст)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343025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Elite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 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Panaboard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 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Book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343025" algn="l"/>
              </a:tabLst>
            </a:pP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3430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 работы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430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первой кв. категории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430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Мутина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Елена Владимировна                      МБДОУ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ОВ № 54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43025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43025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43025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3786190"/>
            <a:ext cx="2443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ЗАТО Северск,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2014 г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8951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488" y="-90488"/>
            <a:ext cx="9324976" cy="7038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F:\инетрактив\область задания\интер Актив картинки\пятачок\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857496"/>
            <a:ext cx="2262203" cy="2714644"/>
          </a:xfrm>
          <a:prstGeom prst="rect">
            <a:avLst/>
          </a:prstGeom>
          <a:noFill/>
        </p:spPr>
      </p:pic>
      <p:pic>
        <p:nvPicPr>
          <p:cNvPr id="1027" name="Picture 3" descr="F:\инетрактив\область задания\интер Актив картинки\пятачок\пятак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571612"/>
            <a:ext cx="2451100" cy="1944687"/>
          </a:xfrm>
          <a:prstGeom prst="rect">
            <a:avLst/>
          </a:prstGeom>
          <a:noFill/>
        </p:spPr>
      </p:pic>
      <p:pic>
        <p:nvPicPr>
          <p:cNvPr id="1028" name="Picture 4" descr="F:\инетрактив\область задания\интер Актив картинки\пятачок\кролик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2214554"/>
            <a:ext cx="2214578" cy="1898210"/>
          </a:xfrm>
          <a:prstGeom prst="rect">
            <a:avLst/>
          </a:prstGeom>
          <a:noFill/>
        </p:spPr>
      </p:pic>
      <p:pic>
        <p:nvPicPr>
          <p:cNvPr id="1029" name="Picture 5" descr="F:\инетрактив\область задания\интер Актив картинки\пятачок\тигра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143380"/>
            <a:ext cx="2000264" cy="1821053"/>
          </a:xfrm>
          <a:prstGeom prst="rect">
            <a:avLst/>
          </a:prstGeom>
          <a:noFill/>
        </p:spPr>
      </p:pic>
      <p:pic>
        <p:nvPicPr>
          <p:cNvPr id="1030" name="Picture 6" descr="F:\инетрактив\область задания\интер Актив картинки\пятачок\ослик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57884" y="3929066"/>
            <a:ext cx="2017713" cy="1951037"/>
          </a:xfrm>
          <a:prstGeom prst="rect">
            <a:avLst/>
          </a:prstGeom>
          <a:noFill/>
        </p:spPr>
      </p:pic>
      <p:sp>
        <p:nvSpPr>
          <p:cNvPr id="8" name="Равнобедренный треугольник 7"/>
          <p:cNvSpPr/>
          <p:nvPr/>
        </p:nvSpPr>
        <p:spPr>
          <a:xfrm rot="20928271">
            <a:off x="5980045" y="4115050"/>
            <a:ext cx="500066" cy="57150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010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142984"/>
            <a:ext cx="5669288" cy="5169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3357562"/>
            <a:ext cx="106680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8" y="2786058"/>
            <a:ext cx="1059600" cy="996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92" y="714356"/>
            <a:ext cx="1714512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8844">
            <a:off x="5500694" y="4962525"/>
            <a:ext cx="182880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730" y="4437112"/>
            <a:ext cx="1419225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1777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4" y="1571612"/>
            <a:ext cx="4519404" cy="425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78" y="404664"/>
            <a:ext cx="2000264" cy="2018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214554"/>
            <a:ext cx="1847850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28" y="5072074"/>
            <a:ext cx="1533525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2" y="5143512"/>
            <a:ext cx="1704975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71472" y="5357826"/>
            <a:ext cx="914400" cy="9144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500958" y="5286388"/>
            <a:ext cx="914400" cy="9144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F:\инетрактив\область задания\интер Актив картинки\пятачок\Рисунок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3438" y="3143248"/>
            <a:ext cx="591771" cy="508004"/>
          </a:xfrm>
          <a:prstGeom prst="rect">
            <a:avLst/>
          </a:prstGeom>
          <a:noFill/>
        </p:spPr>
      </p:pic>
      <p:pic>
        <p:nvPicPr>
          <p:cNvPr id="14" name="Picture 2" descr="F:\инетрактив\область задания\интер Актив картинки\пятачок\Рисунок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71737" y="3500438"/>
            <a:ext cx="635006" cy="545119"/>
          </a:xfrm>
          <a:prstGeom prst="rect">
            <a:avLst/>
          </a:prstGeom>
          <a:noFill/>
        </p:spPr>
      </p:pic>
      <p:pic>
        <p:nvPicPr>
          <p:cNvPr id="15" name="Picture 2" descr="F:\инетрактив\область задания\интер Актив картинки\пятачок\Рисунок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14744" y="2928934"/>
            <a:ext cx="698506" cy="599631"/>
          </a:xfrm>
          <a:prstGeom prst="rect">
            <a:avLst/>
          </a:prstGeom>
          <a:noFill/>
        </p:spPr>
      </p:pic>
      <p:pic>
        <p:nvPicPr>
          <p:cNvPr id="16" name="Picture 2" descr="F:\инетрактив\область задания\интер Актив картинки\пятачок\Рисунок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4876" y="2428868"/>
            <a:ext cx="665741" cy="571504"/>
          </a:xfrm>
          <a:prstGeom prst="rect">
            <a:avLst/>
          </a:prstGeom>
          <a:noFill/>
        </p:spPr>
      </p:pic>
      <p:pic>
        <p:nvPicPr>
          <p:cNvPr id="17" name="Picture 2" descr="F:\инетрактив\область задания\интер Актив картинки\пятачок\Рисунок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8" y="2428868"/>
            <a:ext cx="571504" cy="490607"/>
          </a:xfrm>
          <a:prstGeom prst="rect">
            <a:avLst/>
          </a:prstGeom>
          <a:noFill/>
        </p:spPr>
      </p:pic>
      <p:pic>
        <p:nvPicPr>
          <p:cNvPr id="18" name="Picture 2" descr="F:\инетрактив\область задания\интер Актив картинки\пятачок\Рисунок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43570" y="3857628"/>
            <a:ext cx="665741" cy="571504"/>
          </a:xfrm>
          <a:prstGeom prst="rect">
            <a:avLst/>
          </a:prstGeom>
          <a:noFill/>
        </p:spPr>
      </p:pic>
      <p:pic>
        <p:nvPicPr>
          <p:cNvPr id="19" name="Picture 2" descr="F:\инетрактив\область задания\интер Актив картинки\пятачок\Рисунок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802" y="3000372"/>
            <a:ext cx="665741" cy="571504"/>
          </a:xfrm>
          <a:prstGeom prst="rect">
            <a:avLst/>
          </a:prstGeom>
          <a:noFill/>
        </p:spPr>
      </p:pic>
      <p:pic>
        <p:nvPicPr>
          <p:cNvPr id="20" name="Picture 2" descr="F:\инетрактив\область задания\интер Актив картинки\пятачок\Рисунок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488" y="2500306"/>
            <a:ext cx="642942" cy="551932"/>
          </a:xfrm>
          <a:prstGeom prst="rect">
            <a:avLst/>
          </a:prstGeom>
          <a:noFill/>
        </p:spPr>
      </p:pic>
      <p:sp>
        <p:nvSpPr>
          <p:cNvPr id="22" name="Овал 21"/>
          <p:cNvSpPr/>
          <p:nvPr/>
        </p:nvSpPr>
        <p:spPr>
          <a:xfrm>
            <a:off x="5429256" y="3071810"/>
            <a:ext cx="714380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786182" y="2214554"/>
            <a:ext cx="714380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429124" y="3786190"/>
            <a:ext cx="714380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500430" y="3714752"/>
            <a:ext cx="714380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429124" y="1785926"/>
            <a:ext cx="714380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899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3971925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875" y="332656"/>
            <a:ext cx="3952875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068960"/>
            <a:ext cx="2419350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14" y="3429000"/>
            <a:ext cx="866775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39" y="4597722"/>
            <a:ext cx="8001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71850"/>
            <a:ext cx="676275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164663"/>
            <a:ext cx="771525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941" y="3928298"/>
            <a:ext cx="56197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868" y="5589240"/>
            <a:ext cx="6477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437" y="5464700"/>
            <a:ext cx="904875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974" y="3495675"/>
            <a:ext cx="685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385498"/>
            <a:ext cx="6572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151058"/>
            <a:ext cx="581025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324350"/>
            <a:ext cx="6762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043" y="5381630"/>
            <a:ext cx="75247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5291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2200275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90972"/>
            <a:ext cx="190500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76069"/>
            <a:ext cx="1838325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744" y="3301432"/>
            <a:ext cx="1108892" cy="1335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03879"/>
            <a:ext cx="2019300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614" y="3789040"/>
            <a:ext cx="2276475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353" y="2738915"/>
            <a:ext cx="169545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555" y="2386490"/>
            <a:ext cx="1166589" cy="1014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312" y="4903465"/>
            <a:ext cx="13716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005064"/>
            <a:ext cx="1219200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646" y="2892320"/>
            <a:ext cx="110490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238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432"/>
            <a:ext cx="3219450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2736304" cy="2643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869160"/>
            <a:ext cx="1352550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869160"/>
            <a:ext cx="1352550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303" y="4869160"/>
            <a:ext cx="1352550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65" y="3496816"/>
            <a:ext cx="87630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4" y="4582666"/>
            <a:ext cx="828675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43" y="4988500"/>
            <a:ext cx="863154" cy="962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481" y="4402435"/>
            <a:ext cx="61912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38" y="5944195"/>
            <a:ext cx="69532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44760"/>
            <a:ext cx="728017" cy="83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273" y="3334891"/>
            <a:ext cx="117157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1007" y="4021435"/>
            <a:ext cx="109537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483953"/>
            <a:ext cx="1009650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5" name="Picture 1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573" y="5117951"/>
            <a:ext cx="59055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7" name="Picture 19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880" y="5515322"/>
            <a:ext cx="7064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8" name="Picture 20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938" y="2971418"/>
            <a:ext cx="89535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606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703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5626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F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42976" y="448369"/>
            <a:ext cx="6643734" cy="1754326"/>
          </a:xfrm>
          <a:prstGeom prst="rect">
            <a:avLst/>
          </a:prstGeom>
          <a:solidFill>
            <a:srgbClr val="FFDF7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Литература: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1.«Математика - это интересно»  Познавательно-игровое пособие для детей 5-6 лет" Михайлова,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Чеплашкина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 tooltip="Детство-Пресс"/>
              </a:rPr>
              <a:t>Детство-Пресс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" tooltip="Детство-Пресс"/>
              </a:rPr>
              <a:t>Детство-Пресс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2012 г.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http://edu.panaboard.ru/soft/elitesoft.htm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" tooltip="Детство-Пресс"/>
              </a:rPr>
              <a:t>Детство-Пресс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http://metodisty.ru/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инетрактив\область задания\интер Актив картинки\пятачок\все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2786058"/>
            <a:ext cx="3571900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57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Семья</cp:lastModifiedBy>
  <cp:revision>12</cp:revision>
  <dcterms:created xsi:type="dcterms:W3CDTF">2013-11-26T11:05:29Z</dcterms:created>
  <dcterms:modified xsi:type="dcterms:W3CDTF">2014-05-02T07:02:52Z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989005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