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theme+xml" PartName="/ppt/theme/theme1.xml"/>
  <Default ContentType="image/jpeg" Extension="jpeg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0" r:id="rId13"/>
    <p:sldId id="274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27.08.2014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 ?><Relationships xmlns="http://schemas.openxmlformats.org/package/2006/relationships"><Relationship Id="rId2" Target="../media/image19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1.xml.rels><?xml version="1.0" encoding="UTF-8" standalone="yes" ?><Relationships xmlns="http://schemas.openxmlformats.org/package/2006/relationships"><Relationship Id="rId2" Target="../media/image20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3.xml.rels><?xml version="1.0" encoding="UTF-8" standalone="yes" ?><Relationships xmlns="http://schemas.openxmlformats.org/package/2006/relationships"><Relationship Id="rId3" Target="../media/image25.jpeg" Type="http://schemas.openxmlformats.org/officeDocument/2006/relationships/image"/><Relationship Id="rId2" Target="../media/image24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9.xml.rels><?xml version="1.0" encoding="UTF-8" standalone="yes" ?><Relationships xmlns="http://schemas.openxmlformats.org/package/2006/relationships"><Relationship Id="rId2" Target="../media/image18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571480"/>
            <a:ext cx="81439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Monotype Corsiva" pitchFamily="66" charset="0"/>
              </a:rPr>
              <a:t>Родная Кубань – столица Екатеринодар</a:t>
            </a:r>
            <a:endParaRPr lang="ru-RU" sz="40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24578" name="Picture 2" descr="области города краснодар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643050"/>
            <a:ext cx="5543550" cy="3810000"/>
          </a:xfrm>
          <a:prstGeom prst="rect">
            <a:avLst/>
          </a:prstGeom>
          <a:noFill/>
        </p:spPr>
      </p:pic>
      <p:pic>
        <p:nvPicPr>
          <p:cNvPr id="24580" name="Picture 4" descr="Фото Городов России /Краснодарский край/Краснодар/Храм Александра Невского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2428868"/>
            <a:ext cx="4000529" cy="41386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488" y="357166"/>
            <a:ext cx="3786214" cy="4643470"/>
          </a:xfrm>
          <a:prstGeom prst="round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0034" y="5286388"/>
            <a:ext cx="85011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  <a:t>Ковалева Галина Александровна – советская и российская оперная певица </a:t>
            </a:r>
            <a:endParaRPr lang="ru-RU" sz="36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7422" y="500042"/>
            <a:ext cx="4714908" cy="3571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57224" y="4357694"/>
            <a:ext cx="75724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Monotype Corsiva" pitchFamily="66" charset="0"/>
              </a:rPr>
              <a:t>Дмитрий Пирог -  российский боксер</a:t>
            </a:r>
            <a:endParaRPr lang="ru-RU" sz="40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1" name="Picture 3" descr="C:\Documents and Settings\Администратор\Рабочий стол\мой поселок\поселок\DSC029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1142984"/>
            <a:ext cx="5715040" cy="3929054"/>
          </a:xfrm>
          <a:prstGeom prst="rect">
            <a:avLst/>
          </a:prstGeom>
          <a:noFill/>
        </p:spPr>
      </p:pic>
      <p:pic>
        <p:nvPicPr>
          <p:cNvPr id="37890" name="Picture 2" descr="C:\Documents and Settings\Администратор\Рабочий стол\мой поселок\поселок\DSC0294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785926"/>
            <a:ext cx="2500330" cy="4714908"/>
          </a:xfrm>
          <a:prstGeom prst="rect">
            <a:avLst/>
          </a:prstGeom>
          <a:noFill/>
        </p:spPr>
      </p:pic>
      <p:pic>
        <p:nvPicPr>
          <p:cNvPr id="37892" name="Picture 4" descr="C:\Documents and Settings\Администратор\Рабочий стол\мой поселок\поселок\DSC0293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43702" y="1714488"/>
            <a:ext cx="2357418" cy="485772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71472" y="285728"/>
            <a:ext cx="81439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  <a:latin typeface="Monotype Corsiva" pitchFamily="66" charset="0"/>
              </a:rPr>
              <a:t>Наш родной поселок   Мостовской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Фото :: Роман Павлюченко (Roman Pavlyuchenko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571612"/>
            <a:ext cx="4429156" cy="3643338"/>
          </a:xfrm>
          <a:prstGeom prst="rect">
            <a:avLst/>
          </a:prstGeom>
          <a:noFill/>
        </p:spPr>
      </p:pic>
      <p:pic>
        <p:nvPicPr>
          <p:cNvPr id="38916" name="Picture 4" descr="Значение и характеристика имени Серафим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2" y="1285860"/>
            <a:ext cx="3000396" cy="407196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57158" y="357166"/>
            <a:ext cx="81439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  <a:latin typeface="Monotype Corsiva" pitchFamily="66" charset="0"/>
              </a:rPr>
              <a:t>Родом из нашего поселка</a:t>
            </a:r>
            <a:endParaRPr lang="ru-RU" sz="48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5429264"/>
            <a:ext cx="87154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             футболист                                                     актриса театра и кино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          Роман Павлюченко                                                 Серафима Огарёва  </a:t>
            </a:r>
            <a:endParaRPr lang="ru-RU" sz="24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Глобус купить в России , сравнить стоимость товаров - Мир Цен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2786058"/>
            <a:ext cx="3857652" cy="369093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28596" y="500042"/>
            <a:ext cx="585791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Monotype Corsiva" pitchFamily="66" charset="0"/>
              </a:rPr>
              <a:t>Моря есть – плавать нельзя, </a:t>
            </a:r>
          </a:p>
          <a:p>
            <a:r>
              <a:rPr lang="ru-RU" sz="4000" b="1" dirty="0" smtClean="0">
                <a:solidFill>
                  <a:srgbClr val="FF0000"/>
                </a:solidFill>
                <a:latin typeface="Monotype Corsiva" pitchFamily="66" charset="0"/>
              </a:rPr>
              <a:t>Дороги есть – ехать нельзя,</a:t>
            </a:r>
          </a:p>
          <a:p>
            <a:r>
              <a:rPr lang="ru-RU" sz="4000" b="1" dirty="0" smtClean="0">
                <a:solidFill>
                  <a:srgbClr val="FF0000"/>
                </a:solidFill>
                <a:latin typeface="Monotype Corsiva" pitchFamily="66" charset="0"/>
              </a:rPr>
              <a:t>Земля есть – пахать нельзя.</a:t>
            </a:r>
          </a:p>
          <a:p>
            <a:r>
              <a:rPr lang="ru-RU" sz="4000" b="1" dirty="0" smtClean="0">
                <a:solidFill>
                  <a:srgbClr val="FF0000"/>
                </a:solidFill>
                <a:latin typeface="Monotype Corsiva" pitchFamily="66" charset="0"/>
              </a:rPr>
              <a:t>Что это?</a:t>
            </a:r>
          </a:p>
          <a:p>
            <a:r>
              <a:rPr lang="ru-RU" sz="4000" b="1" dirty="0" smtClean="0">
                <a:solidFill>
                  <a:srgbClr val="FF0000"/>
                </a:solidFill>
                <a:latin typeface="Monotype Corsiva" pitchFamily="66" charset="0"/>
              </a:rPr>
              <a:t> </a:t>
            </a:r>
            <a:r>
              <a:rPr lang="ru-RU" sz="4000" b="1" dirty="0" smtClean="0">
                <a:solidFill>
                  <a:srgbClr val="FF0000"/>
                </a:solidFill>
                <a:latin typeface="Monotype Corsiva" pitchFamily="66" charset="0"/>
              </a:rPr>
              <a:t>                       (</a:t>
            </a:r>
            <a:r>
              <a:rPr lang="ru-RU" sz="4000" dirty="0" smtClean="0">
                <a:solidFill>
                  <a:srgbClr val="FF0000"/>
                </a:solidFill>
                <a:latin typeface="Monotype Corsiva" pitchFamily="66" charset="0"/>
              </a:rPr>
              <a:t>глобус)</a:t>
            </a:r>
            <a:endParaRPr lang="ru-RU" sz="4000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Кремлядь.Россия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40" y="3071810"/>
            <a:ext cx="5643603" cy="32909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85720" y="285728"/>
            <a:ext cx="792961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Monotype Corsiva" pitchFamily="66" charset="0"/>
              </a:rPr>
              <a:t>За ясные зори, умытые росами,</a:t>
            </a:r>
          </a:p>
          <a:p>
            <a:r>
              <a:rPr lang="ru-RU" sz="4000" b="1" dirty="0" smtClean="0">
                <a:solidFill>
                  <a:srgbClr val="FF0000"/>
                </a:solidFill>
                <a:latin typeface="Monotype Corsiva" pitchFamily="66" charset="0"/>
              </a:rPr>
              <a:t>За русское поле с колосьями полными, </a:t>
            </a:r>
          </a:p>
          <a:p>
            <a:r>
              <a:rPr lang="ru-RU" sz="4000" b="1" dirty="0" smtClean="0">
                <a:solidFill>
                  <a:srgbClr val="FF0000"/>
                </a:solidFill>
                <a:latin typeface="Monotype Corsiva" pitchFamily="66" charset="0"/>
              </a:rPr>
              <a:t>За реки разлитые в пламени синем,</a:t>
            </a:r>
          </a:p>
          <a:p>
            <a:r>
              <a:rPr lang="ru-RU" sz="4000" b="1" dirty="0" smtClean="0">
                <a:solidFill>
                  <a:srgbClr val="FF0000"/>
                </a:solidFill>
                <a:latin typeface="Monotype Corsiva" pitchFamily="66" charset="0"/>
              </a:rPr>
              <a:t>Тебя по-славянски назвали – Россией.</a:t>
            </a:r>
            <a:endParaRPr lang="ru-RU" sz="40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2844" y="428604"/>
            <a:ext cx="8572560" cy="1077218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dirty="0" lang="ru-RU" smtClean="0" sz="3200">
                <a:solidFill>
                  <a:srgbClr val="FF0000"/>
                </a:solidFill>
                <a:latin charset="0" pitchFamily="66" typeface="Monotype Corsiva"/>
              </a:rPr>
              <a:t>500 тысяч лет назад на </a:t>
            </a:r>
            <a:r>
              <a:rPr b="1" dirty="0" lang="ru-RU" smtClean="0" sz="3200">
                <a:solidFill>
                  <a:srgbClr val="FF0000"/>
                </a:solidFill>
                <a:latin charset="0" pitchFamily="66" typeface="Monotype Corsiva"/>
              </a:rPr>
              <a:t>К</a:t>
            </a:r>
            <a:r>
              <a:rPr b="1" dirty="0" lang="ru-RU" smtClean="0" sz="3200">
                <a:solidFill>
                  <a:srgbClr val="FF0000"/>
                </a:solidFill>
                <a:latin charset="0" pitchFamily="66" typeface="Monotype Corsiva"/>
              </a:rPr>
              <a:t>убани жили древние люди (скифы, меоты, греки), затем Кубань населяли адыги.</a:t>
            </a:r>
            <a:endParaRPr b="1" dirty="0" lang="ru-RU" sz="3200">
              <a:solidFill>
                <a:srgbClr val="FF0000"/>
              </a:solidFill>
              <a:latin charset="0" pitchFamily="66" typeface="Monotype Corsiva"/>
            </a:endParaRPr>
          </a:p>
        </p:txBody>
      </p:sp>
      <p:pic>
        <p:nvPicPr>
          <p:cNvPr descr="06.09.2012 г. Во время охранных раскопок греческого некрополя в Тамани обнаружены протомеотские захоронения.Греческие колонисты" id="21510" name="Picture 6"/>
          <p:cNvPicPr>
            <a:picLocks noChangeArrowheads="1" noChangeAspect="1"/>
          </p:cNvPicPr>
          <p:nvPr/>
        </p:nvPicPr>
        <p:blipFill>
          <a:blip r:embed="rId2"/>
          <a:srcRect r="67"/>
          <a:stretch>
            <a:fillRect/>
          </a:stretch>
        </p:blipFill>
        <p:spPr bwMode="auto">
          <a:xfrm>
            <a:off x="3143240" y="3357562"/>
            <a:ext cx="2714644" cy="3286148"/>
          </a:xfrm>
          <a:prstGeom prst="rect">
            <a:avLst/>
          </a:prstGeom>
          <a:noFill/>
        </p:spPr>
      </p:pic>
      <p:pic>
        <p:nvPicPr>
          <p:cNvPr descr="Славянские обереги - Северный круг - O TEMPERA O MORES, или Кровавые обычаи скифов" id="21506" name="Picture 2"/>
          <p:cNvPicPr>
            <a:picLocks noChangeArrowheads="1"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3" y="1714488"/>
            <a:ext cx="2857519" cy="3143272"/>
          </a:xfrm>
          <a:prstGeom prst="rect">
            <a:avLst/>
          </a:prstGeom>
          <a:noFill/>
        </p:spPr>
      </p:pic>
      <p:pic>
        <p:nvPicPr>
          <p:cNvPr descr="The Ancient Greeks" id="21508" name="Picture 4"/>
          <p:cNvPicPr>
            <a:picLocks noChangeArrowheads="1" noChangeAspect="1"/>
          </p:cNvPicPr>
          <p:nvPr/>
        </p:nvPicPr>
        <p:blipFill>
          <a:blip r:embed="rId4"/>
          <a:srcRect b="91"/>
          <a:stretch>
            <a:fillRect/>
          </a:stretch>
        </p:blipFill>
        <p:spPr bwMode="auto">
          <a:xfrm>
            <a:off x="6000760" y="1714488"/>
            <a:ext cx="2928958" cy="32147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285728"/>
            <a:ext cx="835824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Monotype Corsiva" pitchFamily="66" charset="0"/>
              </a:rPr>
              <a:t>Позже царица </a:t>
            </a:r>
            <a:r>
              <a:rPr lang="ru-RU" sz="4000" b="1" dirty="0" smtClean="0">
                <a:solidFill>
                  <a:srgbClr val="FF0000"/>
                </a:solidFill>
                <a:latin typeface="Monotype Corsiva" pitchFamily="66" charset="0"/>
              </a:rPr>
              <a:t>Е</a:t>
            </a:r>
            <a:r>
              <a:rPr lang="ru-RU" sz="4000" b="1" dirty="0" smtClean="0">
                <a:solidFill>
                  <a:srgbClr val="FF0000"/>
                </a:solidFill>
                <a:latin typeface="Monotype Corsiva" pitchFamily="66" charset="0"/>
              </a:rPr>
              <a:t>катерина </a:t>
            </a:r>
            <a:r>
              <a:rPr lang="en-US" sz="4000" b="1" dirty="0" smtClean="0">
                <a:solidFill>
                  <a:srgbClr val="FF0000"/>
                </a:solidFill>
                <a:latin typeface="Monotype Corsiva" pitchFamily="66" charset="0"/>
              </a:rPr>
              <a:t>II</a:t>
            </a:r>
            <a:r>
              <a:rPr lang="ru-RU" sz="4000" b="1" dirty="0" smtClean="0">
                <a:solidFill>
                  <a:srgbClr val="FF0000"/>
                </a:solidFill>
                <a:latin typeface="Monotype Corsiva" pitchFamily="66" charset="0"/>
              </a:rPr>
              <a:t> подарила землю кубанскую казакам за верную службу.</a:t>
            </a:r>
            <a:endParaRPr lang="ru-RU" sz="40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20482" name="Picture 2" descr="Официальный сайт МОУСОШ 3 ст.Динско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1928802"/>
            <a:ext cx="2990850" cy="4133850"/>
          </a:xfrm>
          <a:prstGeom prst="rect">
            <a:avLst/>
          </a:prstGeom>
          <a:noFill/>
        </p:spPr>
      </p:pic>
      <p:sp>
        <p:nvSpPr>
          <p:cNvPr id="20484" name="AutoShape 4" descr="26 июня в истории России: Дневник группы &quot;Чтобы помнили&quot;: Группы - женская социальная сеть myJulia.r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6" name="AutoShape 6" descr="26 июня в истории России: Дневник группы &quot;Чтобы помнили&quot;: Группы - женская социальная сеть myJulia.r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8" name="AutoShape 8" descr="26 июня в истории России: Дневник группы &quot;Чтобы помнили&quot;: Группы - женская социальная сеть myJulia.r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490" name="Picture 10" descr="Екатерина II и казаки / Газета &quot;Гражданин-Созидатель&quot;, г.п.Селятино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2928934"/>
            <a:ext cx="2714644" cy="3762368"/>
          </a:xfrm>
          <a:prstGeom prst="rect">
            <a:avLst/>
          </a:prstGeom>
          <a:noFill/>
        </p:spPr>
      </p:pic>
      <p:pic>
        <p:nvPicPr>
          <p:cNvPr id="20494" name="Picture 14" descr="@дневники - beauty_Nikol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57950" y="1500174"/>
            <a:ext cx="2619360" cy="30718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357166"/>
            <a:ext cx="842968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Monotype Corsiva" pitchFamily="66" charset="0"/>
              </a:rPr>
              <a:t>На высоком берегу реки Кубань казаки заложили крепость, с нее и начинался город Екатеринодар.</a:t>
            </a:r>
            <a:endParaRPr lang="ru-RU" sz="40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19458" name="Picture 2" descr="MamAnt - Открыточный памятник Екатеринодару. Живая Кубань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40" y="2285992"/>
            <a:ext cx="5715040" cy="42148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357166"/>
            <a:ext cx="8715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Monotype Corsiva" pitchFamily="66" charset="0"/>
              </a:rPr>
              <a:t>Екатеринодар – столица казачьего края</a:t>
            </a:r>
            <a:endParaRPr lang="ru-RU" sz="40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18434" name="Picture 2" descr="Молодёжь Кубани: История Кубан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285860"/>
            <a:ext cx="7620000" cy="50196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285728"/>
            <a:ext cx="81439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  <a:t>Позже Екатеринодар был переименован в Краснодар. Так город выглядит сейчас.</a:t>
            </a:r>
            <a:endParaRPr lang="ru-RU" sz="36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17410" name="Picture 2" descr="Серьезный сайт знакомств в Краснодар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643051"/>
            <a:ext cx="3429024" cy="2500330"/>
          </a:xfrm>
          <a:prstGeom prst="rect">
            <a:avLst/>
          </a:prstGeom>
          <a:noFill/>
        </p:spPr>
      </p:pic>
      <p:pic>
        <p:nvPicPr>
          <p:cNvPr id="17412" name="Picture 4" descr="Поездка в Краснодар (17-22 июля 2003) - 08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43174" y="3571876"/>
            <a:ext cx="3786214" cy="3071789"/>
          </a:xfrm>
          <a:prstGeom prst="rect">
            <a:avLst/>
          </a:prstGeom>
          <a:noFill/>
        </p:spPr>
      </p:pic>
      <p:pic>
        <p:nvPicPr>
          <p:cNvPr id="17414" name="Picture 6" descr="Актуально Издание газета &quot;Рассвет&quot; Успенского района Краснод…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72132" y="1643050"/>
            <a:ext cx="3333720" cy="25336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85720" y="428604"/>
            <a:ext cx="86439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Monotype Corsiva" pitchFamily="66" charset="0"/>
              </a:rPr>
              <a:t>Краснодарский край дал России много талантливых людей. </a:t>
            </a:r>
            <a:r>
              <a:rPr lang="ru-RU" sz="2800" b="1" dirty="0" smtClean="0">
                <a:solidFill>
                  <a:srgbClr val="FF0000"/>
                </a:solidFill>
                <a:latin typeface="Monotype Corsiva" pitchFamily="66" charset="0"/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  <a:latin typeface="Monotype Corsiva" pitchFamily="66" charset="0"/>
              </a:rPr>
              <a:t>Среди них врачи, ученые, артисты, спортсмены.</a:t>
            </a:r>
            <a:endParaRPr lang="ru-RU" sz="28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736" y="1357298"/>
            <a:ext cx="3286125" cy="4286250"/>
          </a:xfrm>
          <a:prstGeom prst="round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57158" y="5715016"/>
            <a:ext cx="84296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Monotype Corsiva" pitchFamily="66" charset="0"/>
              </a:rPr>
              <a:t>Александр Маршал – российский певец, бас-гитарист, автор песен</a:t>
            </a:r>
            <a:endParaRPr lang="ru-RU" sz="28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108</TotalTime>
  <Words>184</Words>
  <PresentationFormat>Экран (4:3)</PresentationFormat>
  <Paragraphs>23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Сергей</cp:lastModifiedBy>
  <cp:revision>12</cp:revision>
  <dcterms:modified xsi:type="dcterms:W3CDTF">2014-08-27T18:51:32Z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860932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D5.0.3</vt:lpwstr>
  </property>
</Properties>
</file>