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jpeg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1F3C8-86C8-4D37-8ECE-FF76AEACBE9F}" type="datetimeFigureOut">
              <a:rPr lang="ru-RU" smtClean="0"/>
              <a:t>04.09.2014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63994-C46B-4F89-A0A1-D9EA52E08E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79595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1F3C8-86C8-4D37-8ECE-FF76AEACBE9F}" type="datetimeFigureOut">
              <a:rPr lang="ru-RU" smtClean="0"/>
              <a:t>04.09.2014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63994-C46B-4F89-A0A1-D9EA52E08E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37296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1F3C8-86C8-4D37-8ECE-FF76AEACBE9F}" type="datetimeFigureOut">
              <a:rPr lang="ru-RU" smtClean="0"/>
              <a:t>04.09.2014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63994-C46B-4F89-A0A1-D9EA52E08E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19350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1F3C8-86C8-4D37-8ECE-FF76AEACBE9F}" type="datetimeFigureOut">
              <a:rPr lang="ru-RU" smtClean="0"/>
              <a:t>04.09.2014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63994-C46B-4F89-A0A1-D9EA52E08E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32282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1F3C8-86C8-4D37-8ECE-FF76AEACBE9F}" type="datetimeFigureOut">
              <a:rPr lang="ru-RU" smtClean="0"/>
              <a:t>04.09.2014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63994-C46B-4F89-A0A1-D9EA52E08E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66306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1F3C8-86C8-4D37-8ECE-FF76AEACBE9F}" type="datetimeFigureOut">
              <a:rPr lang="ru-RU" smtClean="0"/>
              <a:t>04.09.2014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63994-C46B-4F89-A0A1-D9EA52E08E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2575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1F3C8-86C8-4D37-8ECE-FF76AEACBE9F}" type="datetimeFigureOut">
              <a:rPr lang="ru-RU" smtClean="0"/>
              <a:t>04.09.2014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63994-C46B-4F89-A0A1-D9EA52E08E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22900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1F3C8-86C8-4D37-8ECE-FF76AEACBE9F}" type="datetimeFigureOut">
              <a:rPr lang="ru-RU" smtClean="0"/>
              <a:t>04.09.2014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63994-C46B-4F89-A0A1-D9EA52E08E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17903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1F3C8-86C8-4D37-8ECE-FF76AEACBE9F}" type="datetimeFigureOut">
              <a:rPr lang="ru-RU" smtClean="0"/>
              <a:t>04.09.2014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63994-C46B-4F89-A0A1-D9EA52E08E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90287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1F3C8-86C8-4D37-8ECE-FF76AEACBE9F}" type="datetimeFigureOut">
              <a:rPr lang="ru-RU" smtClean="0"/>
              <a:t>04.09.2014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63994-C46B-4F89-A0A1-D9EA52E08E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5875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1F3C8-86C8-4D37-8ECE-FF76AEACBE9F}" type="datetimeFigureOut">
              <a:rPr lang="ru-RU" smtClean="0"/>
              <a:t>04.09.2014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63994-C46B-4F89-A0A1-D9EA52E08E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0383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E1F3C8-86C8-4D37-8ECE-FF76AEACBE9F}" type="datetimeFigureOut">
              <a:rPr lang="ru-RU" smtClean="0"/>
              <a:t>04.09.2014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663994-C46B-4F89-A0A1-D9EA52E08E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81014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g"/></Relationships>
</file>

<file path=ppt/slides/_rels/slide11.xml.rels><?xml version="1.0" encoding="UTF-8" standalone="yes" ?><Relationships xmlns="http://schemas.openxmlformats.org/package/2006/relationships"><Relationship Id="rId3" Target="../media/image14.jpeg" Type="http://schemas.openxmlformats.org/officeDocument/2006/relationships/image"/><Relationship Id="rId2" Target="../media/image2.jp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17.jpeg" Type="http://schemas.openxmlformats.org/officeDocument/2006/relationships/image"/><Relationship Id="rId5" Target="../media/image16.jpg" Type="http://schemas.openxmlformats.org/officeDocument/2006/relationships/image"/><Relationship Id="rId4" Target="../media/image15.jpg" Type="http://schemas.openxmlformats.org/officeDocument/2006/relationships/image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g"/><Relationship Id="rId4" Type="http://schemas.openxmlformats.org/officeDocument/2006/relationships/image" Target="../media/image19.jpg"/></Relationships>
</file>

<file path=ppt/slides/_rels/slide13.xml.rels><?xml version="1.0" encoding="UTF-8" standalone="yes" ?><Relationships xmlns="http://schemas.openxmlformats.org/package/2006/relationships"><Relationship Id="rId3" Target="../media/image21.jpeg" Type="http://schemas.openxmlformats.org/officeDocument/2006/relationships/image"/><Relationship Id="rId2" Target="../media/image2.jp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22.jpeg" Type="http://schemas.openxmlformats.org/officeDocument/2006/relationships/image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g"/><Relationship Id="rId4" Type="http://schemas.openxmlformats.org/officeDocument/2006/relationships/image" Target="../media/image25.jpeg"/></Relationships>
</file>

<file path=ppt/slides/_rels/slide16.xml.rels><?xml version="1.0" encoding="UTF-8" standalone="yes" ?><Relationships xmlns="http://schemas.openxmlformats.org/package/2006/relationships"><Relationship Id="rId3" Target="../media/image27.jpeg" Type="http://schemas.openxmlformats.org/officeDocument/2006/relationships/image"/><Relationship Id="rId2" Target="../media/image2.jp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28.jpeg" Type="http://schemas.openxmlformats.org/officeDocument/2006/relationships/image"/></Relationships>
</file>

<file path=ppt/slides/_rels/slide17.xml.rels><?xml version="1.0" encoding="UTF-8" standalone="yes" ?><Relationships xmlns="http://schemas.openxmlformats.org/package/2006/relationships"><Relationship Id="rId3" Target="../media/image29.jpeg" Type="http://schemas.openxmlformats.org/officeDocument/2006/relationships/image"/><Relationship Id="rId2" Target="../media/image2.jp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8.xml.rels><?xml version="1.0" encoding="UTF-8" standalone="yes" ?><Relationships xmlns="http://schemas.openxmlformats.org/package/2006/relationships"><Relationship Id="rId3" Target="../media/image30.jpeg" Type="http://schemas.openxmlformats.org/officeDocument/2006/relationships/image"/><Relationship Id="rId2" Target="../media/image2.jp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g"/></Relationships>
</file>

<file path=ppt/slides/_rels/slide8.xml.rels><?xml version="1.0" encoding="UTF-8" standalone="yes" ?><Relationships xmlns="http://schemas.openxmlformats.org/package/2006/relationships"><Relationship Id="rId3" Target="../media/image10.jpeg" Type="http://schemas.openxmlformats.org/officeDocument/2006/relationships/image"/><Relationship Id="rId2" Target="../media/image2.jp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44000" b="-4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060848"/>
            <a:ext cx="9144000" cy="1683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96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Реки Кузбасса</a:t>
            </a:r>
            <a:endParaRPr lang="ru-RU" sz="96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489764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0" y="332656"/>
            <a:ext cx="5082918" cy="31683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6921" y="3625999"/>
            <a:ext cx="5257079" cy="299249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5086188" y="1196752"/>
            <a:ext cx="405781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</a:rPr>
              <a:t>Равнинные реки </a:t>
            </a:r>
            <a:endParaRPr lang="ru-RU" sz="54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60972585"/>
      </p:ext>
    </p:extLst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blipFill dpi="0" rotWithShape="1">
          <a:blip r:embed="rId2">
            <a:lum/>
          </a:blip>
          <a:srcRect/>
          <a:stretch>
            <a:fillRect b="-1000" t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8"/>
          <a:stretch/>
        </p:blipFill>
        <p:spPr>
          <a:xfrm>
            <a:off x="251520" y="260646"/>
            <a:ext cx="4417152" cy="2989387"/>
          </a:xfrm>
          <a:prstGeom prst="rect">
            <a:avLst/>
          </a:prstGeom>
          <a:ln>
            <a:noFill/>
          </a:ln>
          <a:effectLst>
            <a:reflection algn="bl" blurRad="12700" dir="5400000" dist="5000" endPos="30000" rotWithShape="0" stA="30000" sy="-100000"/>
          </a:effectLst>
          <a:scene3d>
            <a:camera prst="perspectiveContrastingLeftFacing">
              <a:rot lat="300000" lon="19800000" rev="0"/>
            </a:camera>
            <a:lightRig dir="t" rig="threePt">
              <a:rot lat="0" lon="0" rev="2700000"/>
            </a:lightRig>
          </a:scene3d>
          <a:sp3d>
            <a:bevelT h="50800" w="63500"/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79" y="3396208"/>
            <a:ext cx="4260660" cy="3216692"/>
          </a:xfrm>
          <a:prstGeom prst="ellipse">
            <a:avLst/>
          </a:prstGeom>
          <a:ln cap="rnd" w="190500">
            <a:solidFill>
              <a:schemeClr val="tx2">
                <a:lumMod val="20000"/>
                <a:lumOff val="80000"/>
              </a:schemeClr>
            </a:solidFill>
            <a:prstDash val="solid"/>
          </a:ln>
          <a:effectLst>
            <a:outerShdw algn="bl" blurRad="127000" rotWithShape="0">
              <a:srgbClr val="000000"/>
            </a:outerShdw>
          </a:effectLst>
          <a:scene3d>
            <a:camera fov="5400000" prst="perspectiveFront"/>
            <a:lightRig dir="t" rig="threePt">
              <a:rot lat="0" lon="0" rev="19200000"/>
            </a:lightRig>
          </a:scene3d>
          <a:sp3d extrusionH="25400">
            <a:bevelT h="152400" prst="hardEdge" w="304800"/>
            <a:extrusionClr>
              <a:srgbClr val="000000"/>
            </a:extrusion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6770" y="3501008"/>
            <a:ext cx="4255951" cy="3191963"/>
          </a:xfrm>
          <a:prstGeom prst="roundRect">
            <a:avLst>
              <a:gd fmla="val 16667" name="adj"/>
            </a:avLst>
          </a:prstGeom>
          <a:ln>
            <a:noFill/>
          </a:ln>
          <a:effectLst>
            <a:outerShdw algn="tl" blurRad="152400" dir="900000" dist="12000" kx="110000" ky="200000" rotWithShape="0" sy="9800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dir="t" rig="threePt"/>
          </a:scene3d>
          <a:sp3d contourW="6350" prstMaterial="matte">
            <a:bevelT h="101600" w="101600"/>
            <a:contourClr>
              <a:srgbClr val="969696"/>
            </a:contourClr>
          </a:sp3d>
        </p:spPr>
      </p:pic>
      <p:pic>
        <p:nvPicPr>
          <p:cNvPr id="2051" name="Picture 3"/>
          <p:cNvPicPr>
            <a:picLocks noChangeArrowheads="1"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0173" y="400858"/>
            <a:ext cx="4455652" cy="3028142"/>
          </a:xfrm>
          <a:prstGeom prst="rect">
            <a:avLst/>
          </a:prstGeom>
          <a:solidFill>
            <a:srgbClr val="FFFFFF">
              <a:shade val="85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algn="tl" blurRad="36195" dir="11400000" dist="12700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dir="t" rig="soft"/>
          </a:scene3d>
          <a:sp3d contourW="12700" prstMaterial="matte">
            <a:bevelT h="50800" w="63500"/>
            <a:contourClr>
              <a:srgbClr val="C0C0C0"/>
            </a:contourClr>
          </a:sp3d>
          <a:extLst/>
        </p:spPr>
      </p:pic>
      <p:sp>
        <p:nvSpPr>
          <p:cNvPr id="3" name="Прямоугольник 2"/>
          <p:cNvSpPr/>
          <p:nvPr/>
        </p:nvSpPr>
        <p:spPr>
          <a:xfrm>
            <a:off x="3563888" y="2967335"/>
            <a:ext cx="22322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b="1" dirty="0" lang="ru-RU" sz="5400">
                <a:solidFill>
                  <a:srgbClr val="7030A0"/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</a:rPr>
              <a:t>Иня</a:t>
            </a:r>
            <a:endParaRPr b="1" dirty="0" lang="ru-RU" sz="5400">
              <a:solidFill>
                <a:srgbClr val="7030A0"/>
              </a:solidFill>
              <a:effectLst>
                <a:outerShdw algn="tl" blurRad="38100" dir="2700000" dist="38100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958861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847" y="288772"/>
            <a:ext cx="4679567" cy="350967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0478" y="146570"/>
            <a:ext cx="5053522" cy="379407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tx2">
                <a:lumMod val="20000"/>
                <a:lumOff val="80000"/>
              </a:schemeClr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3497873"/>
            <a:ext cx="4496716" cy="336907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0" y="3140968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</a:rPr>
              <a:t>Горные реки</a:t>
            </a:r>
            <a:endParaRPr lang="ru-RU" sz="6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985341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444" y="476672"/>
            <a:ext cx="5432386" cy="386578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9353" y="2132856"/>
            <a:ext cx="5284733" cy="3960440"/>
          </a:xfrm>
          <a:prstGeom prst="rect">
            <a:avLst/>
          </a:prstGeom>
          <a:solidFill>
            <a:srgbClr val="FFFFFF">
              <a:shade val="85000"/>
            </a:srgbClr>
          </a:solidFill>
          <a:ln w="3175" cap="rnd">
            <a:solidFill>
              <a:schemeClr val="tx2">
                <a:lumMod val="20000"/>
                <a:lumOff val="80000"/>
              </a:schemeClr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/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4" name="Прямоугольник 3"/>
          <p:cNvSpPr/>
          <p:nvPr/>
        </p:nvSpPr>
        <p:spPr>
          <a:xfrm rot="10800000" flipV="1">
            <a:off x="1115616" y="4561094"/>
            <a:ext cx="338437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000" b="1" dirty="0" err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</a:rPr>
              <a:t>Яя</a:t>
            </a:r>
            <a:endParaRPr lang="ru-RU" sz="80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908527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836712"/>
            <a:ext cx="7221047" cy="54215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0" y="116632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</a:rPr>
              <a:t>Реки </a:t>
            </a:r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</a:rPr>
              <a:t>смешанного вида</a:t>
            </a:r>
            <a:endParaRPr lang="ru-RU" sz="6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77200070"/>
      </p:ext>
    </p:extLst>
  </p:cSld>
  <p:clrMapOvr>
    <a:masterClrMapping/>
  </p:clrMapOvr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blipFill dpi="0" rotWithShape="1">
          <a:blip r:embed="rId2">
            <a:lum/>
          </a:blip>
          <a:srcRect/>
          <a:stretch>
            <a:fillRect b="-1000" t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"/>
          <a:stretch/>
        </p:blipFill>
        <p:spPr>
          <a:xfrm>
            <a:off x="11193" y="246227"/>
            <a:ext cx="3552695" cy="3038757"/>
          </a:xfrm>
          <a:prstGeom prst="roundRect">
            <a:avLst>
              <a:gd fmla="val 8594" name="adj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algn="bl" blurRad="12700" dir="5400000" dist="5000" endPos="28000" rotWithShape="0" stA="38000" sy="-1000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5263" y="3639348"/>
            <a:ext cx="4698762" cy="3218652"/>
          </a:xfrm>
          <a:prstGeom prst="rect">
            <a:avLst/>
          </a:prstGeom>
          <a:ln>
            <a:noFill/>
          </a:ln>
          <a:effectLst>
            <a:reflection algn="bl" blurRad="12700" dir="5400000" dist="5000" endPos="30000" rotWithShape="0" stA="30000" sy="-100000"/>
          </a:effectLst>
          <a:scene3d>
            <a:camera prst="perspectiveContrastingLeftFacing">
              <a:rot lat="300000" lon="19800000" rev="0"/>
            </a:camera>
            <a:lightRig dir="t" rig="threePt">
              <a:rot lat="0" lon="0" rev="2700000"/>
            </a:lightRig>
          </a:scene3d>
          <a:sp3d>
            <a:bevelT h="50800" w="63500"/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1993" y="275006"/>
            <a:ext cx="4013304" cy="3009978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6987092" y="4140678"/>
            <a:ext cx="216024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b="1" dirty="0" lang="ru-RU" sz="6600">
                <a:solidFill>
                  <a:srgbClr val="7030A0"/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</a:rPr>
              <a:t>Томь</a:t>
            </a:r>
            <a:r>
              <a:rPr dirty="0" lang="ru-RU">
                <a:latin typeface="Times New Roman"/>
                <a:ea typeface="Calibri"/>
              </a:rPr>
              <a:t> </a:t>
            </a:r>
            <a:endParaRPr dirty="0" lang="ru-RU"/>
          </a:p>
        </p:txBody>
      </p:sp>
    </p:spTree>
    <p:extLst>
      <p:ext uri="{BB962C8B-B14F-4D97-AF65-F5344CB8AC3E}">
        <p14:creationId xmlns:p14="http://schemas.microsoft.com/office/powerpoint/2010/main" val="25560098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18" y="1485653"/>
            <a:ext cx="3240361" cy="489480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4" name="Прямоугольник 3"/>
          <p:cNvSpPr/>
          <p:nvPr/>
        </p:nvSpPr>
        <p:spPr>
          <a:xfrm>
            <a:off x="-35502" y="255702"/>
            <a:ext cx="4247462" cy="923330"/>
          </a:xfrm>
          <a:prstGeom prst="rect">
            <a:avLst/>
          </a:prstGeom>
          <a:effectLst>
            <a:reflection blurRad="6350" stA="50000" endA="300" endPos="55500" dist="50800" dir="5400000" sy="-100000" algn="bl" rotWithShape="0"/>
          </a:effectLst>
          <a:scene3d>
            <a:camera prst="perspectiveHeroicExtremeRightFacing"/>
            <a:lightRig rig="threePt" dir="t"/>
          </a:scene3d>
        </p:spPr>
        <p:txBody>
          <a:bodyPr wrap="square">
            <a:spAutoFit/>
          </a:bodyPr>
          <a:lstStyle/>
          <a:p>
            <a:pPr lvl="0" algn="ctr"/>
            <a:r>
              <a:rPr lang="ru-RU" sz="5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</a:rPr>
              <a:t>Исток Томи</a:t>
            </a:r>
            <a:endParaRPr lang="ru-RU" sz="54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244614"/>
            <a:ext cx="4824536" cy="363246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329264" y="3933056"/>
            <a:ext cx="5870154" cy="2123658"/>
          </a:xfrm>
          <a:prstGeom prst="rect">
            <a:avLst/>
          </a:prstGeom>
          <a:scene3d>
            <a:camera prst="isometricOffAxis2Left"/>
            <a:lightRig rig="threePt" dir="t"/>
          </a:scene3d>
        </p:spPr>
        <p:txBody>
          <a:bodyPr wrap="square">
            <a:spAutoFit/>
          </a:bodyPr>
          <a:lstStyle/>
          <a:p>
            <a:pPr algn="ctr"/>
            <a:r>
              <a:rPr lang="ru-RU" sz="66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Верховья Томи</a:t>
            </a:r>
            <a:endParaRPr lang="ru-RU" sz="66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9728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1829" y="1268760"/>
            <a:ext cx="5415643" cy="40324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0"/>
            <a:ext cx="914399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</a:rPr>
              <a:t>Бельсу</a:t>
            </a:r>
            <a:endParaRPr lang="ru-RU" sz="8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498936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03649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</a:rPr>
              <a:t>Уса</a:t>
            </a:r>
            <a:endParaRPr lang="ru-RU" sz="8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0605" y="1446550"/>
            <a:ext cx="5176868" cy="38546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955712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8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</a:rPr>
              <a:t>Мрассу</a:t>
            </a:r>
            <a:endParaRPr lang="ru-RU" sz="8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Рисунок 2" descr="http://lik-kuzbassa.narod.ru/B.files/Ekolog21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628800"/>
            <a:ext cx="6264696" cy="40324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8206604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764704"/>
            <a:ext cx="7704856" cy="57786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2278841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</a:rPr>
              <a:t>Верхняя, Средняя, Нижняя </a:t>
            </a:r>
            <a:r>
              <a:rPr lang="ru-RU" sz="48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</a:rPr>
              <a:t>Терси</a:t>
            </a:r>
            <a:r>
              <a:rPr lang="ru-RU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</a:rPr>
              <a:t> </a:t>
            </a:r>
            <a:endParaRPr lang="ru-RU" sz="4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Рисунок 2" descr="http://lik-kuzbassa.narod.ru/B.files/Ekolog24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569660"/>
            <a:ext cx="4752528" cy="40915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9907262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702002"/>
            <a:ext cx="7719876" cy="578990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291833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548" y="764704"/>
            <a:ext cx="7776864" cy="58326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9174858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248" y="980728"/>
            <a:ext cx="8280920" cy="547723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4693491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980728"/>
            <a:ext cx="8064896" cy="537323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730072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2551695"/>
            <a:ext cx="4452067" cy="37602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25607"/>
            <a:ext cx="4355976" cy="40873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1848070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752052"/>
            <a:ext cx="5976664" cy="583573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034659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836712"/>
            <a:ext cx="7560840" cy="567063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" name="Прямоугольник 1"/>
          <p:cNvSpPr/>
          <p:nvPr/>
        </p:nvSpPr>
        <p:spPr>
          <a:xfrm>
            <a:off x="0" y="0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</a:rPr>
              <a:t>Томь</a:t>
            </a:r>
            <a:endParaRPr lang="ru-RU" sz="6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2881489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</TotalTime>
  <Words>26</Words>
  <Application>Microsoft Office PowerPoint</Application>
  <PresentationFormat>Экран (4:3)</PresentationFormat>
  <Paragraphs>14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-</dc:creator>
  <cp:lastModifiedBy>-</cp:lastModifiedBy>
  <cp:revision>12</cp:revision>
  <dcterms:created xsi:type="dcterms:W3CDTF">2014-05-31T11:40:41Z</dcterms:created>
  <dcterms:modified xsi:type="dcterms:W3CDTF">2014-09-04T11:32:56Z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1268059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D5.0.3</vt:lpwstr>
  </property>
</Properties>
</file>