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94714" autoAdjust="0"/>
  </p:normalViewPr>
  <p:slideViewPr>
    <p:cSldViewPr>
      <p:cViewPr varScale="1">
        <p:scale>
          <a:sx n="88" d="100"/>
          <a:sy n="88" d="100"/>
        </p:scale>
        <p:origin x="-8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Развлечение по правилам пожарной безопасности</a:t>
            </a:r>
            <a:endParaRPr lang="ru-RU" dirty="0"/>
          </a:p>
        </p:txBody>
      </p:sp>
      <p:pic>
        <p:nvPicPr>
          <p:cNvPr id="2050" name="Picture 2" descr="H:\развлечение по П.Б\IMG_37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Юные спасатели</a:t>
            </a:r>
            <a:endParaRPr lang="ru-RU" dirty="0"/>
          </a:p>
        </p:txBody>
      </p:sp>
      <p:pic>
        <p:nvPicPr>
          <p:cNvPr id="3074" name="Picture 2" descr="H:\развлечение по П.Б\IMG_37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600200"/>
            <a:ext cx="464347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Заливаем огонь</a:t>
            </a:r>
            <a:endParaRPr lang="ru-RU" dirty="0"/>
          </a:p>
        </p:txBody>
      </p:sp>
      <p:pic>
        <p:nvPicPr>
          <p:cNvPr id="4098" name="Picture 2" descr="H:\развлечение по П.Б\IMG_37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Преодолеваем препятствие</a:t>
            </a:r>
            <a:endParaRPr lang="ru-RU" dirty="0"/>
          </a:p>
        </p:txBody>
      </p:sp>
      <p:pic>
        <p:nvPicPr>
          <p:cNvPr id="5122" name="Picture 2" descr="H:\развлечение по П.Б\IMG_37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600200"/>
            <a:ext cx="514353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Сматываем шланги</a:t>
            </a:r>
            <a:endParaRPr lang="ru-RU" dirty="0"/>
          </a:p>
        </p:txBody>
      </p:sp>
      <p:pic>
        <p:nvPicPr>
          <p:cNvPr id="6146" name="Picture 2" descr="H:\развлечение по П.Б\IMG_37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Спешим на пожар</a:t>
            </a:r>
            <a:endParaRPr lang="ru-RU" dirty="0"/>
          </a:p>
        </p:txBody>
      </p:sp>
      <p:pic>
        <p:nvPicPr>
          <p:cNvPr id="7170" name="Picture 2" descr="H:\развлечение по П.Б\IMG_38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714488"/>
            <a:ext cx="435771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 на память</a:t>
            </a:r>
            <a:endParaRPr lang="ru-RU" dirty="0"/>
          </a:p>
        </p:txBody>
      </p:sp>
      <p:pic>
        <p:nvPicPr>
          <p:cNvPr id="8194" name="Picture 2" descr="H:\развлечение по П.Б\IMG_38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19</Words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Развлечение по правилам пожарной безопасности</vt:lpstr>
      <vt:lpstr>Юные спасатели</vt:lpstr>
      <vt:lpstr>Заливаем огонь</vt:lpstr>
      <vt:lpstr>Преодолеваем препятствие</vt:lpstr>
      <vt:lpstr>Сматываем шланги</vt:lpstr>
      <vt:lpstr>Спешим на пожар</vt:lpstr>
      <vt:lpstr>Фото на память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Развлечение по правилам пожарной безопасности</dc:title>
  <dc:creator>User</dc:creator>
  <cp:lastModifiedBy>User</cp:lastModifiedBy>
  <cp:revision>2</cp:revision>
  <dcterms:created xsi:type="dcterms:W3CDTF">2015-03-17T09:43:38Z</dcterms:created>
  <dcterms:modified xsi:type="dcterms:W3CDTF">2015-03-17T10:00:54Z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413734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