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0AFE1-EB44-4C5C-B5B1-59967F12E670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47F11-CE8A-47C1-AC96-D3AB958C9C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Безопасность на улице</a:t>
            </a:r>
            <a:endParaRPr lang="ru-RU" sz="6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_6B.gif"/>
          <p:cNvPicPr>
            <a:picLocks noChangeAspect="1"/>
          </p:cNvPicPr>
          <p:nvPr/>
        </p:nvPicPr>
        <p:blipFill>
          <a:blip r:embed="rId3" cstate="print"/>
          <a:srcRect l="10667" t="10667" r="10667" b="10667"/>
          <a:stretch>
            <a:fillRect/>
          </a:stretch>
        </p:blipFill>
        <p:spPr>
          <a:xfrm>
            <a:off x="1835696" y="692696"/>
            <a:ext cx="5112568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61380690_dorog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957" y="0"/>
            <a:ext cx="897330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_7B.gif"/>
          <p:cNvPicPr>
            <a:picLocks noChangeAspect="1"/>
          </p:cNvPicPr>
          <p:nvPr/>
        </p:nvPicPr>
        <p:blipFill>
          <a:blip r:embed="rId3" cstate="print"/>
          <a:srcRect l="9529" t="9529" r="9530" b="9530"/>
          <a:stretch>
            <a:fillRect/>
          </a:stretch>
        </p:blipFill>
        <p:spPr>
          <a:xfrm>
            <a:off x="2051720" y="548680"/>
            <a:ext cx="5184576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avi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6a095de877651e9f77be306702251a129468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8_00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152" y="0"/>
            <a:ext cx="910569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1920-6fdfcdc38d2f4d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9695" y="0"/>
            <a:ext cx="920339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print" r:embed="rId2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7077d5u-960.jpg" id="2" name="Рисунок 1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539552" y="548680"/>
            <a:ext cx="2994800" cy="5661248"/>
          </a:xfrm>
          <a:prstGeom prst="rect">
            <a:avLst/>
          </a:prstGeom>
        </p:spPr>
      </p:pic>
      <p:pic>
        <p:nvPicPr>
          <p:cNvPr descr="driving-school-3.jpg" id="3" name="Рисунок 2"/>
          <p:cNvPicPr>
            <a:picLocks noChangeAspect="1"/>
          </p:cNvPicPr>
          <p:nvPr/>
        </p:nvPicPr>
        <p:blipFill>
          <a:blip cstate="print" r:embed="rId4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r="2"/>
          <a:stretch>
            <a:fillRect/>
          </a:stretch>
        </p:blipFill>
        <p:spPr>
          <a:xfrm>
            <a:off x="4499991" y="692696"/>
            <a:ext cx="4023801" cy="47903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323802662_rrrrr36.jpg" id="2" name="Рисунок 1"/>
          <p:cNvPicPr>
            <a:picLocks noChangeAspect="1"/>
          </p:cNvPicPr>
          <p:nvPr/>
        </p:nvPicPr>
        <p:blipFill>
          <a:blip cstate="print" r:embed="rId2"/>
          <a:srcRect r="27"/>
          <a:stretch>
            <a:fillRect/>
          </a:stretch>
        </p:blipFill>
        <p:spPr>
          <a:xfrm>
            <a:off x="-1" y="-10711"/>
            <a:ext cx="9144001" cy="686871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3666125_peshexod-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6114" y="620688"/>
            <a:ext cx="5083582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61540669_r9yplvil3u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31440"/>
            <a:ext cx="9144000" cy="820891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Безопасность на улице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-</cp:lastModifiedBy>
  <cp:revision>4</cp:revision>
  <dcterms:created xsi:type="dcterms:W3CDTF">2014-02-20T02:55:24Z</dcterms:created>
  <dcterms:modified xsi:type="dcterms:W3CDTF">2014-06-18T12:16:39Z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471361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