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EC817-046D-4523-84E8-2C9941D5C7BE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1F722-0853-427E-AE2B-C0E8A573E9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C1F722-0853-427E-AE2B-C0E8A573E998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Мое имя самое красивое</a:t>
            </a:r>
            <a:endParaRPr lang="ru-RU" dirty="0"/>
          </a:p>
        </p:txBody>
      </p:sp>
      <p:pic>
        <p:nvPicPr>
          <p:cNvPr id="1026" name="Picture 2" descr="C:\Users\User\Desktop\фото Д.С\Фото009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2571768" cy="1506906"/>
          </a:xfrm>
          <a:prstGeom prst="rect">
            <a:avLst/>
          </a:prstGeom>
          <a:noFill/>
        </p:spPr>
      </p:pic>
      <p:pic>
        <p:nvPicPr>
          <p:cNvPr id="1027" name="Picture 3" descr="C:\Users\User\Desktop\фото Д.С\Фото00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714488"/>
            <a:ext cx="2571768" cy="1693372"/>
          </a:xfrm>
          <a:prstGeom prst="rect">
            <a:avLst/>
          </a:prstGeom>
          <a:noFill/>
        </p:spPr>
      </p:pic>
      <p:pic>
        <p:nvPicPr>
          <p:cNvPr id="1028" name="Picture 4" descr="C:\Users\User\Desktop\фото Д.С\Фото00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357694"/>
            <a:ext cx="2928958" cy="1608674"/>
          </a:xfrm>
          <a:prstGeom prst="rect">
            <a:avLst/>
          </a:prstGeom>
          <a:noFill/>
        </p:spPr>
      </p:pic>
      <p:pic>
        <p:nvPicPr>
          <p:cNvPr id="6" name="Picture 5" descr="C:\Users\User\Desktop\фото Д.С\Фото00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143380"/>
            <a:ext cx="2808293" cy="1902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2028647" y="6857998"/>
            <a:ext cx="4872394" cy="57152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1" name="Picture 3" descr="C:\Users\User\Desktop\фото Д.С\Фото00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8604"/>
            <a:ext cx="2571768" cy="1928826"/>
          </a:xfrm>
          <a:prstGeom prst="rect">
            <a:avLst/>
          </a:prstGeom>
          <a:noFill/>
        </p:spPr>
      </p:pic>
      <p:pic>
        <p:nvPicPr>
          <p:cNvPr id="2052" name="Picture 4" descr="C:\Users\User\Desktop\фото Д.С\Фото0098 -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28604"/>
            <a:ext cx="2500330" cy="1875248"/>
          </a:xfrm>
          <a:prstGeom prst="rect">
            <a:avLst/>
          </a:prstGeom>
          <a:noFill/>
        </p:spPr>
      </p:pic>
      <p:pic>
        <p:nvPicPr>
          <p:cNvPr id="7" name="Picture 2" descr="C:\Users\User\Desktop\фото Д.С\Фото0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500438"/>
            <a:ext cx="2643206" cy="1982405"/>
          </a:xfrm>
          <a:prstGeom prst="rect">
            <a:avLst/>
          </a:prstGeom>
          <a:noFill/>
        </p:spPr>
      </p:pic>
      <p:pic>
        <p:nvPicPr>
          <p:cNvPr id="8" name="Picture 3" descr="C:\Users\User\Desktop\фото Д.С\Фото01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429000"/>
            <a:ext cx="2714644" cy="2035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800" y="274638"/>
            <a:ext cx="10004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6" name="Picture 4" descr="C:\Users\User\Desktop\фото Д.С\Фото0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2286016" cy="279085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6072206"/>
            <a:ext cx="4038600" cy="539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" name="Picture 2" descr="C:\Users\User\Desktop\фото Д.С\Фото01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7166"/>
            <a:ext cx="3500462" cy="2625347"/>
          </a:xfrm>
          <a:prstGeom prst="rect">
            <a:avLst/>
          </a:prstGeom>
          <a:noFill/>
        </p:spPr>
      </p:pic>
      <p:pic>
        <p:nvPicPr>
          <p:cNvPr id="11" name="Picture 3" descr="C:\Users\User\Desktop\фото Д.С\Фото01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286256"/>
            <a:ext cx="2714644" cy="2035983"/>
          </a:xfrm>
          <a:prstGeom prst="rect">
            <a:avLst/>
          </a:prstGeom>
          <a:noFill/>
        </p:spPr>
      </p:pic>
      <p:pic>
        <p:nvPicPr>
          <p:cNvPr id="12" name="Picture 4" descr="C:\Users\User\Desktop\фото Д.С\Фото01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214818"/>
            <a:ext cx="2879731" cy="2161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0034" y="7572404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User\Desktop\фото Д.С\Фото01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3044184" cy="2283138"/>
          </a:xfrm>
          <a:prstGeom prst="rect">
            <a:avLst/>
          </a:prstGeom>
          <a:noFill/>
        </p:spPr>
      </p:pic>
      <p:pic>
        <p:nvPicPr>
          <p:cNvPr id="5123" name="Picture 3" descr="C:\Users\User\Desktop\фото Д.С\Фото01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57166"/>
            <a:ext cx="3000396" cy="2250297"/>
          </a:xfrm>
          <a:prstGeom prst="rect">
            <a:avLst/>
          </a:prstGeom>
          <a:noFill/>
        </p:spPr>
      </p:pic>
      <p:pic>
        <p:nvPicPr>
          <p:cNvPr id="5124" name="Picture 4" descr="C:\Users\User\Desktop\фото Д.С\Фото01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4143380"/>
            <a:ext cx="2880103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0" y="366075"/>
            <a:ext cx="142908" cy="13396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146" name="Picture 2" descr="C:\Users\User\Desktop\фото Д.С\Фото009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52"/>
            <a:ext cx="3714776" cy="2786082"/>
          </a:xfrm>
          <a:prstGeom prst="rect">
            <a:avLst/>
          </a:prstGeom>
          <a:noFill/>
        </p:spPr>
      </p:pic>
      <p:pic>
        <p:nvPicPr>
          <p:cNvPr id="6147" name="Picture 3" descr="C:\Users\User\Desktop\фото Д.С\Фото00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flipH="1" flipV="1">
            <a:off x="10858544" y="6715125"/>
            <a:ext cx="190501" cy="142875"/>
          </a:xfrm>
          <a:prstGeom prst="rect">
            <a:avLst/>
          </a:prstGeom>
          <a:noFill/>
        </p:spPr>
      </p:pic>
      <p:pic>
        <p:nvPicPr>
          <p:cNvPr id="6148" name="Picture 4" descr="C:\Users\User\Desktop\фото Д.С\Фото009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285728"/>
            <a:ext cx="3143272" cy="4129397"/>
          </a:xfrm>
          <a:prstGeom prst="rect">
            <a:avLst/>
          </a:prstGeom>
          <a:noFill/>
        </p:spPr>
      </p:pic>
      <p:pic>
        <p:nvPicPr>
          <p:cNvPr id="6" name="Picture 2" descr="C:\Users\User\Desktop\фото Д.С\Фото008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571876"/>
            <a:ext cx="4214841" cy="29156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5</Words>
  <PresentationFormat>Экран (4:3)</PresentationFormat>
  <Paragraphs>2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Мое имя самое красивое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Летняя оздоровительная работа в МКДОУ Бобровский детский сад «</dc:title>
  <dc:creator>User</dc:creator>
  <cp:lastModifiedBy>User</cp:lastModifiedBy>
  <cp:revision>20</cp:revision>
  <dcterms:created xsi:type="dcterms:W3CDTF">2013-08-22T15:31:41Z</dcterms:created>
  <dcterms:modified xsi:type="dcterms:W3CDTF">2013-12-10T08:50:25Z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270912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