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8000"/>
    <a:srgbClr val="FF6699"/>
    <a:srgbClr val="660066"/>
    <a:srgbClr val="0000FF"/>
    <a:srgbClr val="FF0000"/>
    <a:srgbClr val="00FFCC"/>
    <a:srgbClr val="FF6600"/>
    <a:srgbClr val="F6331E"/>
    <a:srgbClr val="15F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491" y="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88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43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71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08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39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7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2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8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5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D4C1C-DE61-4698-B59F-1E8478AAF2E5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E04D-DD34-40EB-B7F5-ECF398E22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4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531"/>
            <a:ext cx="6915254" cy="91914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D60093"/>
                </a:solidFill>
              </a:rPr>
              <a:t>Мини – музей «Хрюшки» в 1 «А» младшей группе</a:t>
            </a:r>
            <a:r>
              <a:rPr lang="ru-RU" b="1" dirty="0" smtClean="0">
                <a:solidFill>
                  <a:srgbClr val="D60093"/>
                </a:solidFill>
              </a:rPr>
              <a:t>.</a:t>
            </a:r>
            <a:endParaRPr lang="ru-RU" b="1" dirty="0">
              <a:solidFill>
                <a:srgbClr val="D60093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Воспитатели:</a:t>
            </a:r>
          </a:p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Гусева А.П.</a:t>
            </a:r>
          </a:p>
          <a:p>
            <a:pPr algn="r"/>
            <a:r>
              <a:rPr lang="ru-RU" sz="2400" b="1" dirty="0" err="1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Папушина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Г.А.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70923"/>
            <a:ext cx="2636912" cy="246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5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36186"/>
            <a:ext cx="66693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6600FF"/>
                </a:solidFill>
              </a:rPr>
              <a:t>В первой «А» младшей группе мы создали мини-музей «Хрюшки». </a:t>
            </a:r>
          </a:p>
          <a:p>
            <a:endParaRPr lang="ru-RU" dirty="0" smtClean="0"/>
          </a:p>
          <a:p>
            <a:r>
              <a:rPr lang="ru-RU" sz="2000" b="1" dirty="0" smtClean="0">
                <a:solidFill>
                  <a:srgbClr val="F6331E"/>
                </a:solidFill>
              </a:rPr>
              <a:t>Цель создания нашего мини-музея: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 Формирование бережного отношения к домашним животным;</a:t>
            </a:r>
            <a:endParaRPr lang="en-US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Расширение кругозора дошкольников;</a:t>
            </a:r>
            <a:endParaRPr lang="en-US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Развивать творческое воображение детей.</a:t>
            </a:r>
          </a:p>
          <a:p>
            <a:endParaRPr lang="en-US" dirty="0" smtClean="0"/>
          </a:p>
          <a:p>
            <a:r>
              <a:rPr lang="ru-RU" sz="2000" b="1" dirty="0" smtClean="0">
                <a:solidFill>
                  <a:srgbClr val="F6331E"/>
                </a:solidFill>
              </a:rPr>
              <a:t>Задачи:</a:t>
            </a:r>
          </a:p>
          <a:p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Формировать представления детей о домашних животных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на примере поросёнка</a:t>
            </a:r>
            <a:r>
              <a:rPr lang="en-US" dirty="0" smtClean="0">
                <a:solidFill>
                  <a:srgbClr val="C0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Развивать активную речь детей</a:t>
            </a:r>
            <a:r>
              <a:rPr lang="en-US" dirty="0" smtClean="0">
                <a:solidFill>
                  <a:srgbClr val="C00000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Развитие внимания, мышления, познавательной активности, творческого воображения.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6899351"/>
            <a:ext cx="2016224" cy="2225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1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483"/>
            <a:ext cx="7029400" cy="93610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116632" y="727774"/>
            <a:ext cx="6741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632" y="539553"/>
            <a:ext cx="6741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6699"/>
                </a:solidFill>
              </a:rPr>
              <a:t>В мини-музее размещены самые разные игрушки</a:t>
            </a:r>
            <a:r>
              <a:rPr lang="en-US" b="1" dirty="0" smtClean="0">
                <a:solidFill>
                  <a:srgbClr val="FF6699"/>
                </a:solidFill>
              </a:rPr>
              <a:t> </a:t>
            </a:r>
            <a:r>
              <a:rPr lang="ru-RU" b="1" dirty="0" smtClean="0">
                <a:solidFill>
                  <a:srgbClr val="FF6699"/>
                </a:solidFill>
              </a:rPr>
              <a:t>поросят (мягкие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резиновые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керамические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бумажные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вязаные</a:t>
            </a:r>
            <a:r>
              <a:rPr lang="ru-RU" b="1" dirty="0">
                <a:solidFill>
                  <a:srgbClr val="FF6699"/>
                </a:solidFill>
              </a:rPr>
              <a:t> </a:t>
            </a:r>
            <a:r>
              <a:rPr lang="ru-RU" b="1" dirty="0" smtClean="0">
                <a:solidFill>
                  <a:srgbClr val="FF6699"/>
                </a:solidFill>
              </a:rPr>
              <a:t>и др.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сделанные родителями).</a:t>
            </a:r>
            <a:endParaRPr lang="ru-RU" b="1" dirty="0">
              <a:solidFill>
                <a:srgbClr val="FF66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632" y="1462883"/>
            <a:ext cx="61926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 </a:t>
            </a:r>
            <a:r>
              <a:rPr lang="ru-RU" b="1" dirty="0" smtClean="0">
                <a:solidFill>
                  <a:srgbClr val="FF6699"/>
                </a:solidFill>
              </a:rPr>
              <a:t>Экспонаты музея активно используются в образовательной деятельности, в играх, и самостоятельной деятельности детей. Дети с интересом рассматривают экспонаты поросят, трогают их, играют с ними. А раз у них появляется интерес, обучение становится более эффективным.</a:t>
            </a:r>
          </a:p>
          <a:p>
            <a:r>
              <a:rPr lang="ru-RU" b="1" dirty="0">
                <a:solidFill>
                  <a:srgbClr val="FF6699"/>
                </a:solidFill>
              </a:rPr>
              <a:t> </a:t>
            </a:r>
            <a:r>
              <a:rPr lang="ru-RU" b="1" dirty="0" smtClean="0">
                <a:solidFill>
                  <a:srgbClr val="FF6699"/>
                </a:solidFill>
              </a:rPr>
              <a:t> Мини-музей для ребенка – это что-то свое, родное, ведь дети принимают участие в его создании. Они с гордостью показывают принесенные из дому экспонаты и рассказывают о них.</a:t>
            </a:r>
          </a:p>
          <a:p>
            <a:r>
              <a:rPr lang="ru-RU" b="1" dirty="0" smtClean="0">
                <a:solidFill>
                  <a:srgbClr val="FF6699"/>
                </a:solidFill>
              </a:rPr>
              <a:t>Мы познакомили детей со сказкой «Три поросёнка»</a:t>
            </a:r>
            <a:r>
              <a:rPr lang="en-US" b="1" dirty="0" smtClean="0">
                <a:solidFill>
                  <a:srgbClr val="FF6699"/>
                </a:solidFill>
              </a:rPr>
              <a:t>; </a:t>
            </a:r>
            <a:r>
              <a:rPr lang="ru-RU" b="1" dirty="0" smtClean="0">
                <a:solidFill>
                  <a:srgbClr val="FF6699"/>
                </a:solidFill>
              </a:rPr>
              <a:t>Л. Пантелеев «Как поросёнок говорить научился»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разучивали стихи</a:t>
            </a:r>
            <a:r>
              <a:rPr lang="en-US" b="1" dirty="0" smtClean="0">
                <a:solidFill>
                  <a:srgbClr val="FF6699"/>
                </a:solidFill>
              </a:rPr>
              <a:t> </a:t>
            </a:r>
            <a:r>
              <a:rPr lang="ru-RU" b="1" dirty="0" smtClean="0">
                <a:solidFill>
                  <a:srgbClr val="FF6699"/>
                </a:solidFill>
              </a:rPr>
              <a:t>– </a:t>
            </a:r>
            <a:r>
              <a:rPr lang="ru-RU" b="1" dirty="0" err="1" smtClean="0">
                <a:solidFill>
                  <a:srgbClr val="FF6699"/>
                </a:solidFill>
              </a:rPr>
              <a:t>К.Чуковский</a:t>
            </a:r>
            <a:r>
              <a:rPr lang="ru-RU" b="1" dirty="0" smtClean="0">
                <a:solidFill>
                  <a:srgbClr val="FF6699"/>
                </a:solidFill>
              </a:rPr>
              <a:t> «Поросёнок»</a:t>
            </a:r>
            <a:r>
              <a:rPr lang="en-US" b="1" dirty="0" smtClean="0">
                <a:solidFill>
                  <a:srgbClr val="FF6699"/>
                </a:solidFill>
              </a:rPr>
              <a:t>; </a:t>
            </a:r>
            <a:r>
              <a:rPr lang="ru-RU" b="1" dirty="0" smtClean="0">
                <a:solidFill>
                  <a:srgbClr val="FF6699"/>
                </a:solidFill>
              </a:rPr>
              <a:t>«Свинки»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err="1" smtClean="0">
                <a:solidFill>
                  <a:srgbClr val="FF6699"/>
                </a:solidFill>
              </a:rPr>
              <a:t>потешки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загадывали загадки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играли в пальчиковые игры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различные дидактические игры – «Домашние животные» </a:t>
            </a:r>
            <a:r>
              <a:rPr lang="en-US" b="1" dirty="0" smtClean="0">
                <a:solidFill>
                  <a:srgbClr val="FF6699"/>
                </a:solidFill>
              </a:rPr>
              <a:t>; </a:t>
            </a:r>
            <a:r>
              <a:rPr lang="ru-RU" b="1" dirty="0" smtClean="0">
                <a:solidFill>
                  <a:srgbClr val="FF6699"/>
                </a:solidFill>
              </a:rPr>
              <a:t>«Кто где живёт» и др.</a:t>
            </a:r>
          </a:p>
          <a:p>
            <a:r>
              <a:rPr lang="ru-RU" b="1" dirty="0" smtClean="0">
                <a:solidFill>
                  <a:srgbClr val="FF6699"/>
                </a:solidFill>
              </a:rPr>
              <a:t> Мама Максима К.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Анна Владимировна слепила из снега на участке замечательную Нюшу</a:t>
            </a:r>
            <a:r>
              <a:rPr lang="en-US" b="1" dirty="0" smtClean="0">
                <a:solidFill>
                  <a:srgbClr val="FF6699"/>
                </a:solidFill>
              </a:rPr>
              <a:t>, </a:t>
            </a:r>
            <a:r>
              <a:rPr lang="ru-RU" b="1" dirty="0" smtClean="0">
                <a:solidFill>
                  <a:srgbClr val="FF6699"/>
                </a:solidFill>
              </a:rPr>
              <a:t>которая очень радует ребят.</a:t>
            </a:r>
            <a:endParaRPr lang="ru-RU" b="1" dirty="0">
              <a:solidFill>
                <a:srgbClr val="FF6699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62" y="6324701"/>
            <a:ext cx="3586708" cy="281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9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450" y="-34841"/>
            <a:ext cx="7131850" cy="93283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84784" y="323529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Загадки</a:t>
            </a:r>
            <a:r>
              <a:rPr lang="ru-RU" sz="2800" dirty="0" smtClean="0">
                <a:solidFill>
                  <a:srgbClr val="A50021"/>
                </a:solidFill>
              </a:rPr>
              <a:t>.</a:t>
            </a: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2592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8000"/>
                </a:solidFill>
              </a:rPr>
              <a:t>Хвостик крючком,</a:t>
            </a:r>
          </a:p>
          <a:p>
            <a:r>
              <a:rPr lang="ru-RU" b="1" dirty="0">
                <a:solidFill>
                  <a:srgbClr val="008000"/>
                </a:solidFill>
              </a:rPr>
              <a:t>Нос пятачком,</a:t>
            </a:r>
          </a:p>
          <a:p>
            <a:r>
              <a:rPr lang="ru-RU" b="1" dirty="0">
                <a:solidFill>
                  <a:srgbClr val="008000"/>
                </a:solidFill>
              </a:rPr>
              <a:t>В грязи валяется,</a:t>
            </a:r>
          </a:p>
          <a:p>
            <a:r>
              <a:rPr lang="ru-RU" b="1" dirty="0">
                <a:solidFill>
                  <a:srgbClr val="008000"/>
                </a:solidFill>
              </a:rPr>
              <a:t>Как зверь называется?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68960" y="1691680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6699"/>
                </a:solidFill>
              </a:rPr>
              <a:t>Хрюкает, пяточком нюхает,</a:t>
            </a:r>
          </a:p>
          <a:p>
            <a:r>
              <a:rPr lang="ru-RU" b="1" dirty="0">
                <a:solidFill>
                  <a:srgbClr val="FF6699"/>
                </a:solidFill>
              </a:rPr>
              <a:t>По округе рыщет,</a:t>
            </a:r>
          </a:p>
          <a:p>
            <a:r>
              <a:rPr lang="ru-RU" b="1" dirty="0">
                <a:solidFill>
                  <a:srgbClr val="FF6699"/>
                </a:solidFill>
              </a:rPr>
              <a:t>Для себя корм ищет!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8640" y="3059832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Розовая спинка,</a:t>
            </a:r>
          </a:p>
          <a:p>
            <a:r>
              <a:rPr lang="ru-RU" b="1" dirty="0">
                <a:solidFill>
                  <a:srgbClr val="0000FF"/>
                </a:solidFill>
              </a:rPr>
              <a:t>В коротеньких щетинках,</a:t>
            </a:r>
          </a:p>
          <a:p>
            <a:r>
              <a:rPr lang="ru-RU" b="1" dirty="0">
                <a:solidFill>
                  <a:srgbClr val="0000FF"/>
                </a:solidFill>
              </a:rPr>
              <a:t>Пятачок, а в нём две дырки,</a:t>
            </a:r>
          </a:p>
          <a:p>
            <a:r>
              <a:rPr lang="ru-RU" b="1" dirty="0">
                <a:solidFill>
                  <a:srgbClr val="0000FF"/>
                </a:solidFill>
              </a:rPr>
              <a:t>Так ведь это ж наша …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12975" y="2892009"/>
            <a:ext cx="3289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6600"/>
                </a:solidFill>
              </a:rPr>
              <a:t>Короткие ножки,</a:t>
            </a:r>
          </a:p>
          <a:p>
            <a:r>
              <a:rPr lang="ru-RU" b="1" dirty="0">
                <a:solidFill>
                  <a:srgbClr val="FF6600"/>
                </a:solidFill>
              </a:rPr>
              <a:t>Розовый пятак,</a:t>
            </a:r>
          </a:p>
          <a:p>
            <a:r>
              <a:rPr lang="ru-RU" b="1" dirty="0">
                <a:solidFill>
                  <a:srgbClr val="FF6600"/>
                </a:solidFill>
              </a:rPr>
              <a:t>Хвостик крючковатый,</a:t>
            </a:r>
          </a:p>
          <a:p>
            <a:r>
              <a:rPr lang="ru-RU" b="1" dirty="0">
                <a:solidFill>
                  <a:srgbClr val="FF6600"/>
                </a:solidFill>
              </a:rPr>
              <a:t>Хрюкает всегда</a:t>
            </a:r>
            <a:r>
              <a:rPr lang="ru-RU" b="1" dirty="0" smtClean="0">
                <a:solidFill>
                  <a:srgbClr val="FF6600"/>
                </a:solidFill>
              </a:rPr>
              <a:t>!</a:t>
            </a:r>
            <a:endParaRPr lang="ru-RU" b="1" dirty="0">
              <a:solidFill>
                <a:srgbClr val="FF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84784" y="4283968"/>
            <a:ext cx="33728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66"/>
                </a:solidFill>
              </a:rPr>
              <a:t>Носик круглый, пятачком, </a:t>
            </a:r>
            <a:endParaRPr lang="ru-RU" b="1" dirty="0" smtClean="0">
              <a:solidFill>
                <a:srgbClr val="660066"/>
              </a:solidFill>
            </a:endParaRPr>
          </a:p>
          <a:p>
            <a:r>
              <a:rPr lang="ru-RU" b="1" dirty="0" smtClean="0">
                <a:solidFill>
                  <a:srgbClr val="660066"/>
                </a:solidFill>
              </a:rPr>
              <a:t> </a:t>
            </a:r>
            <a:r>
              <a:rPr lang="ru-RU" b="1" dirty="0">
                <a:solidFill>
                  <a:srgbClr val="660066"/>
                </a:solidFill>
              </a:rPr>
              <a:t>Им в земле удобно рыться,  Хвостик маленький крючком,  Вместо туфелек - копытца.  </a:t>
            </a:r>
            <a:endParaRPr lang="ru-RU" b="1" dirty="0" smtClean="0">
              <a:solidFill>
                <a:srgbClr val="660066"/>
              </a:solidFill>
            </a:endParaRPr>
          </a:p>
          <a:p>
            <a:r>
              <a:rPr lang="ru-RU" b="1" dirty="0" smtClean="0">
                <a:solidFill>
                  <a:srgbClr val="660066"/>
                </a:solidFill>
              </a:rPr>
              <a:t>Трое </a:t>
            </a:r>
            <a:r>
              <a:rPr lang="ru-RU" b="1" dirty="0">
                <a:solidFill>
                  <a:srgbClr val="660066"/>
                </a:solidFill>
              </a:rPr>
              <a:t>их - и до чего же  </a:t>
            </a:r>
            <a:endParaRPr lang="ru-RU" b="1" dirty="0" smtClean="0">
              <a:solidFill>
                <a:srgbClr val="660066"/>
              </a:solidFill>
            </a:endParaRPr>
          </a:p>
          <a:p>
            <a:r>
              <a:rPr lang="ru-RU" b="1" dirty="0" smtClean="0">
                <a:solidFill>
                  <a:srgbClr val="660066"/>
                </a:solidFill>
              </a:rPr>
              <a:t>Братья </a:t>
            </a:r>
            <a:r>
              <a:rPr lang="ru-RU" b="1" dirty="0">
                <a:solidFill>
                  <a:srgbClr val="660066"/>
                </a:solidFill>
              </a:rPr>
              <a:t>дружные похожи.  Отгадайте без подсказки</a:t>
            </a:r>
            <a:r>
              <a:rPr lang="ru-RU" b="1" dirty="0" smtClean="0">
                <a:solidFill>
                  <a:srgbClr val="660066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660066"/>
                </a:solidFill>
              </a:rPr>
              <a:t>  </a:t>
            </a:r>
            <a:r>
              <a:rPr lang="ru-RU" b="1" dirty="0">
                <a:solidFill>
                  <a:srgbClr val="660066"/>
                </a:solidFill>
              </a:rPr>
              <a:t>Кто герои этой сказки?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96" y="6626698"/>
            <a:ext cx="4359188" cy="251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7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416" y="-453188"/>
            <a:ext cx="7416824" cy="99228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28800" y="323528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A50021"/>
                </a:solidFill>
              </a:rPr>
              <a:t>Стихи.</a:t>
            </a:r>
            <a:endParaRPr lang="ru-RU" sz="2800" b="1" dirty="0">
              <a:solidFill>
                <a:srgbClr val="A5002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2656" y="1259632"/>
            <a:ext cx="24054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66"/>
                </a:solidFill>
              </a:rPr>
              <a:t>Розовое брюшко,</a:t>
            </a:r>
          </a:p>
          <a:p>
            <a:r>
              <a:rPr lang="ru-RU" b="1" dirty="0">
                <a:solidFill>
                  <a:srgbClr val="660066"/>
                </a:solidFill>
              </a:rPr>
              <a:t>Розовый бочок,</a:t>
            </a:r>
          </a:p>
          <a:p>
            <a:r>
              <a:rPr lang="ru-RU" b="1" dirty="0">
                <a:solidFill>
                  <a:srgbClr val="660066"/>
                </a:solidFill>
              </a:rPr>
              <a:t>Хвостик- завитушка,</a:t>
            </a:r>
          </a:p>
          <a:p>
            <a:r>
              <a:rPr lang="ru-RU" b="1" dirty="0">
                <a:solidFill>
                  <a:srgbClr val="660066"/>
                </a:solidFill>
              </a:rPr>
              <a:t>Носик-пятачок.</a:t>
            </a:r>
          </a:p>
          <a:p>
            <a:r>
              <a:rPr lang="ru-RU" b="1" dirty="0">
                <a:solidFill>
                  <a:srgbClr val="660066"/>
                </a:solidFill>
              </a:rPr>
              <a:t>Хрюкая от счастья,</a:t>
            </a:r>
          </a:p>
          <a:p>
            <a:r>
              <a:rPr lang="ru-RU" b="1" dirty="0">
                <a:solidFill>
                  <a:srgbClr val="660066"/>
                </a:solidFill>
              </a:rPr>
              <a:t>В лужу он бежит,</a:t>
            </a:r>
          </a:p>
          <a:p>
            <a:r>
              <a:rPr lang="ru-RU" b="1" dirty="0">
                <a:solidFill>
                  <a:srgbClr val="660066"/>
                </a:solidFill>
              </a:rPr>
              <a:t>И в грязи объятьях</a:t>
            </a:r>
          </a:p>
          <a:p>
            <a:r>
              <a:rPr lang="ru-RU" b="1" dirty="0">
                <a:solidFill>
                  <a:srgbClr val="660066"/>
                </a:solidFill>
              </a:rPr>
              <a:t>Радостно лежит.</a:t>
            </a:r>
          </a:p>
          <a:p>
            <a:r>
              <a:rPr lang="ru-RU" b="1" dirty="0">
                <a:solidFill>
                  <a:srgbClr val="660066"/>
                </a:solidFill>
              </a:rPr>
              <a:t>Резвый несмышленыш,</a:t>
            </a:r>
          </a:p>
          <a:p>
            <a:r>
              <a:rPr lang="ru-RU" b="1" dirty="0">
                <a:solidFill>
                  <a:srgbClr val="660066"/>
                </a:solidFill>
              </a:rPr>
              <a:t>Он — свиньи ребенок,</a:t>
            </a:r>
          </a:p>
          <a:p>
            <a:r>
              <a:rPr lang="ru-RU" b="1" dirty="0">
                <a:solidFill>
                  <a:srgbClr val="660066"/>
                </a:solidFill>
              </a:rPr>
              <a:t>Маленький ушастый</a:t>
            </a:r>
          </a:p>
          <a:p>
            <a:r>
              <a:rPr lang="ru-RU" b="1" dirty="0">
                <a:solidFill>
                  <a:srgbClr val="660066"/>
                </a:solidFill>
              </a:rPr>
              <a:t>Это? Поросенок!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48980" y="1619672"/>
            <a:ext cx="21242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6699"/>
                </a:solidFill>
              </a:rPr>
              <a:t>Я - веселый поросёнок, </a:t>
            </a:r>
          </a:p>
          <a:p>
            <a:r>
              <a:rPr lang="ru-RU" b="1" dirty="0">
                <a:solidFill>
                  <a:srgbClr val="FF6699"/>
                </a:solidFill>
              </a:rPr>
              <a:t>Я совсем еще ребёнок! </a:t>
            </a:r>
          </a:p>
          <a:p>
            <a:r>
              <a:rPr lang="ru-RU" b="1" dirty="0">
                <a:solidFill>
                  <a:srgbClr val="FF6699"/>
                </a:solidFill>
              </a:rPr>
              <a:t>Я купаюсь целый день: </a:t>
            </a:r>
          </a:p>
          <a:p>
            <a:r>
              <a:rPr lang="ru-RU" b="1" dirty="0">
                <a:solidFill>
                  <a:srgbClr val="FF6699"/>
                </a:solidFill>
              </a:rPr>
              <a:t>Плавать в луже мне не лень!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48980" y="4139952"/>
            <a:ext cx="2916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8000"/>
                </a:solidFill>
              </a:rPr>
              <a:t>Поросеночек сердито </a:t>
            </a:r>
          </a:p>
          <a:p>
            <a:r>
              <a:rPr lang="ru-RU" b="1" dirty="0">
                <a:solidFill>
                  <a:srgbClr val="008000"/>
                </a:solidFill>
              </a:rPr>
              <a:t> Пятачком трясет корыто </a:t>
            </a:r>
          </a:p>
          <a:p>
            <a:r>
              <a:rPr lang="ru-RU" b="1" dirty="0">
                <a:solidFill>
                  <a:srgbClr val="008000"/>
                </a:solidFill>
              </a:rPr>
              <a:t> "Вышел я из лужи </a:t>
            </a:r>
          </a:p>
          <a:p>
            <a:r>
              <a:rPr lang="ru-RU" b="1" dirty="0">
                <a:solidFill>
                  <a:srgbClr val="008000"/>
                </a:solidFill>
              </a:rPr>
              <a:t> подавайте ужин! "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28800" y="5652120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A50021"/>
                </a:solidFill>
              </a:rPr>
              <a:t>я Хрю-хрюшка, я Хрю-хрюшка, </a:t>
            </a:r>
          </a:p>
          <a:p>
            <a:r>
              <a:rPr lang="ru-RU" b="1" dirty="0">
                <a:solidFill>
                  <a:srgbClr val="A50021"/>
                </a:solidFill>
              </a:rPr>
              <a:t>Я купаю в луже брюшко, </a:t>
            </a:r>
          </a:p>
          <a:p>
            <a:r>
              <a:rPr lang="ru-RU" b="1" dirty="0">
                <a:solidFill>
                  <a:srgbClr val="A50021"/>
                </a:solidFill>
              </a:rPr>
              <a:t>Было розовым оно, </a:t>
            </a:r>
          </a:p>
          <a:p>
            <a:r>
              <a:rPr lang="ru-RU" b="1" dirty="0">
                <a:solidFill>
                  <a:srgbClr val="A50021"/>
                </a:solidFill>
              </a:rPr>
              <a:t>а теперь черным-черно.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097" y="5969382"/>
            <a:ext cx="2646295" cy="339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9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324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" y="467543"/>
            <a:ext cx="6655972" cy="6590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41" y="6909393"/>
            <a:ext cx="2915184" cy="234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3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471</Words>
  <Application>Microsoft Office PowerPoint</Application>
  <PresentationFormat>Экран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Мини – музей «Хрюшки» в 1 «А» младшей группе.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– музей «Хрюшки» в 1 «А» младшей группе.</dc:title>
  <dc:creator>Я</dc:creator>
  <cp:lastModifiedBy>Я</cp:lastModifiedBy>
  <cp:revision>14</cp:revision>
  <dcterms:created xsi:type="dcterms:W3CDTF">2015-01-31T11:09:33Z</dcterms:created>
  <dcterms:modified xsi:type="dcterms:W3CDTF">2015-04-26T13:10:57Z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369183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