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CC64B-ABA2-4876-9CC0-3C3CA9265CDB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596EF-26E4-44F3-87BC-BD4FFB6844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4B16F-2435-4A65-850C-C996A8FB45BC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E47B9-8F3B-4E63-9ADC-96D6204A02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A3F2-173B-4EC2-857E-61232662EFF5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C292A-2A12-43AA-B4A0-606722703E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2000"/>
            </a:scheme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alpha val="83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79ED3-F754-433E-800F-BFB1A5ADCBC1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DA95C-CD57-49DD-BB38-410D9C3D5C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F7F0C-8588-451A-BF63-FA81DF45F791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AD9A6-A4A6-4260-8D02-F5C7DFB2A5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46388-29A6-4385-8FA8-02920FA56B9C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0FEA5-DEF7-4656-B2AC-333E52F2D0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4A8A3-E83B-4450-8E11-6038011DA5A7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3D307-9029-4C58-A5FD-D87DC6C436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5D84-0CDB-4F58-B621-8D0885171CCB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6E746-630D-4A91-809D-9C8A0AD97D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DBBC-8AD9-4662-B942-98E460D5BEDC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F7FDC-9882-4A43-832E-6126B14A0F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5119D-D5EA-44B7-AF8A-C9AB39A32A02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1532B-E4DA-45CD-80E0-70FFAB017C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D04E3-5707-4AA9-A3C0-F3CEE8B3CE05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B015-FD36-4402-88F9-1C63E9847E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519745-D33E-4084-864B-7ABEC8726F06}" type="datetimeFigureOut">
              <a:rPr lang="ru-RU"/>
              <a:pPr>
                <a:defRPr/>
              </a:pPr>
              <a:t>01.03.2015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FCA1285C-5445-4527-852B-6AF0ABEF81B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otype Corsiva" pitchFamily="66" charset="0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920240" y="2142309"/>
            <a:ext cx="6936376" cy="4088674"/>
          </a:xfrm>
        </p:spPr>
        <p:txBody>
          <a:bodyPr/>
          <a:lstStyle/>
          <a:p>
            <a:r>
              <a:rPr lang="ru-RU" sz="6000" dirty="0" smtClean="0"/>
              <a:t>Мастер-класс </a:t>
            </a:r>
            <a:br>
              <a:rPr lang="ru-RU" sz="6000" dirty="0" smtClean="0"/>
            </a:br>
            <a:r>
              <a:rPr lang="ru-RU" sz="6000" dirty="0" smtClean="0"/>
              <a:t>«Весна для Мамы»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2800" dirty="0" smtClean="0"/>
              <a:t>Старшая группа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</a:t>
            </a:r>
            <a:r>
              <a:rPr lang="ru-RU" sz="1800" dirty="0" smtClean="0"/>
              <a:t>Подготовила: Григорьева Евгения Ивановна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848394" y="205695"/>
            <a:ext cx="6858000" cy="16557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Муниципальное  образовательное учреждение </a:t>
            </a:r>
          </a:p>
          <a:p>
            <a:r>
              <a:rPr lang="ru-RU" dirty="0" smtClean="0"/>
              <a:t>Иркутского районного муниципального образования</a:t>
            </a:r>
          </a:p>
          <a:p>
            <a:r>
              <a:rPr lang="ru-RU" dirty="0" smtClean="0"/>
              <a:t>Для детей дошкольного и младшего школьного возраста</a:t>
            </a:r>
          </a:p>
          <a:p>
            <a:r>
              <a:rPr lang="ru-RU" dirty="0" smtClean="0"/>
              <a:t>«Дзержинская начальная школа - сад»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869" y="260623"/>
            <a:ext cx="6244046" cy="1176292"/>
          </a:xfrm>
        </p:spPr>
        <p:txBody>
          <a:bodyPr/>
          <a:lstStyle/>
          <a:p>
            <a:pPr algn="ctr"/>
            <a:r>
              <a:rPr lang="ru-RU" sz="4000" b="1" dirty="0" smtClean="0"/>
              <a:t>Астра. Техника Торцевание</a:t>
            </a:r>
            <a:endParaRPr lang="ru-RU" sz="4000" b="1" dirty="0"/>
          </a:p>
        </p:txBody>
      </p:sp>
      <p:pic>
        <p:nvPicPr>
          <p:cNvPr id="4" name="Содержимое 3" descr="DSC049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95006" y="1847691"/>
            <a:ext cx="5329646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799" y="365125"/>
            <a:ext cx="6544491" cy="1032601"/>
          </a:xfrm>
        </p:spPr>
        <p:txBody>
          <a:bodyPr/>
          <a:lstStyle/>
          <a:p>
            <a:pPr algn="ctr"/>
            <a:r>
              <a:rPr lang="ru-RU" sz="4000" b="1" dirty="0" smtClean="0"/>
              <a:t>Материалы и инструменты</a:t>
            </a:r>
            <a:endParaRPr lang="ru-RU" sz="4000" b="1" dirty="0"/>
          </a:p>
        </p:txBody>
      </p:sp>
      <p:pic>
        <p:nvPicPr>
          <p:cNvPr id="4" name="Содержимое 3" descr="DSC049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1680" y="1449977"/>
            <a:ext cx="6427863" cy="513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1497" y="156754"/>
            <a:ext cx="5133704" cy="809897"/>
          </a:xfrm>
        </p:spPr>
        <p:txBody>
          <a:bodyPr/>
          <a:lstStyle/>
          <a:p>
            <a:pPr algn="ctr"/>
            <a:r>
              <a:rPr lang="ru-RU" sz="4000" b="1" dirty="0" smtClean="0"/>
              <a:t>Букет в подарок</a:t>
            </a:r>
            <a:endParaRPr lang="ru-RU" sz="4000" b="1" dirty="0"/>
          </a:p>
        </p:txBody>
      </p:sp>
      <p:pic>
        <p:nvPicPr>
          <p:cNvPr id="4" name="Содержимое 3" descr="DSC049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129243" y="1763487"/>
            <a:ext cx="5603967" cy="4167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051" y="365125"/>
            <a:ext cx="6348549" cy="1032601"/>
          </a:xfrm>
        </p:spPr>
        <p:txBody>
          <a:bodyPr/>
          <a:lstStyle/>
          <a:p>
            <a:pPr algn="ctr"/>
            <a:r>
              <a:rPr lang="ru-RU" sz="4000" b="1" dirty="0" smtClean="0"/>
              <a:t>Материалы и инструменты</a:t>
            </a:r>
            <a:endParaRPr lang="ru-RU" sz="4000" b="1" dirty="0"/>
          </a:p>
        </p:txBody>
      </p:sp>
      <p:pic>
        <p:nvPicPr>
          <p:cNvPr id="6" name="Содержимое 5" descr="DSC049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7989" y="1436914"/>
            <a:ext cx="6453051" cy="5185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610" y="1136469"/>
            <a:ext cx="7132321" cy="4336868"/>
          </a:xfrm>
        </p:spPr>
        <p:txBody>
          <a:bodyPr/>
          <a:lstStyle/>
          <a:p>
            <a:r>
              <a:rPr lang="ru-RU" sz="8000" dirty="0" smtClean="0"/>
              <a:t>С наступающим праздником </a:t>
            </a:r>
            <a:br>
              <a:rPr lang="ru-RU" sz="8000" dirty="0" smtClean="0"/>
            </a:br>
            <a:r>
              <a:rPr lang="ru-RU" sz="8000" dirty="0" smtClean="0"/>
              <a:t>Весны!</a:t>
            </a:r>
            <a:br>
              <a:rPr lang="ru-RU" sz="8000" dirty="0" smtClean="0"/>
            </a:br>
            <a:r>
              <a:rPr lang="ru-RU" sz="4000" dirty="0" smtClean="0"/>
              <a:t>Спасибо за внимание.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946366" y="365125"/>
            <a:ext cx="6568984" cy="3958681"/>
          </a:xfrm>
          <a:solidFill>
            <a:schemeClr val="bg1">
              <a:alpha val="72156"/>
            </a:schemeClr>
          </a:solidFill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«Кто испытал наслаждение творчества, для того уже все другие наслаждения не существуют.»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br>
              <a:rPr lang="ru-RU" dirty="0" smtClean="0"/>
            </a:br>
            <a:r>
              <a:rPr lang="ru-RU" dirty="0" smtClean="0"/>
              <a:t>					</a:t>
            </a:r>
            <a:r>
              <a:rPr lang="ru-RU" sz="2400" dirty="0" smtClean="0"/>
              <a:t>Антон Павлович Чехов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423" y="286749"/>
            <a:ext cx="6699611" cy="719092"/>
          </a:xfrm>
        </p:spPr>
        <p:txBody>
          <a:bodyPr/>
          <a:lstStyle/>
          <a:p>
            <a:pPr algn="ctr"/>
            <a:r>
              <a:rPr lang="ru-RU" sz="4000" b="1" dirty="0" smtClean="0"/>
              <a:t>Пион</a:t>
            </a:r>
            <a:endParaRPr lang="ru-RU" sz="4000" b="1" dirty="0"/>
          </a:p>
        </p:txBody>
      </p:sp>
      <p:pic>
        <p:nvPicPr>
          <p:cNvPr id="6" name="Содержимое 5" descr="DSC049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6550" y="1240972"/>
            <a:ext cx="6818810" cy="5185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49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39144" y="300445"/>
            <a:ext cx="5042262" cy="6061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22069"/>
            <a:ext cx="5695406" cy="757646"/>
          </a:xfrm>
        </p:spPr>
        <p:txBody>
          <a:bodyPr/>
          <a:lstStyle/>
          <a:p>
            <a:pPr algn="ctr"/>
            <a:r>
              <a:rPr lang="ru-RU" sz="4000" b="1" dirty="0" smtClean="0"/>
              <a:t>Букет</a:t>
            </a:r>
            <a:endParaRPr lang="ru-RU" sz="4000" b="1" dirty="0"/>
          </a:p>
        </p:txBody>
      </p:sp>
      <p:pic>
        <p:nvPicPr>
          <p:cNvPr id="4" name="Содержимое 3" descr="DSC049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10096" y="1352010"/>
            <a:ext cx="5656218" cy="499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669" y="365127"/>
            <a:ext cx="5878285" cy="797468"/>
          </a:xfrm>
        </p:spPr>
        <p:txBody>
          <a:bodyPr/>
          <a:lstStyle/>
          <a:p>
            <a:pPr algn="ctr"/>
            <a:r>
              <a:rPr lang="ru-RU" sz="4000" b="1" dirty="0" smtClean="0"/>
              <a:t>Наша Соня - фасоня</a:t>
            </a:r>
            <a:endParaRPr lang="ru-RU" sz="4000" b="1" dirty="0"/>
          </a:p>
        </p:txBody>
      </p:sp>
      <p:pic>
        <p:nvPicPr>
          <p:cNvPr id="4" name="Содержимое 3" descr="DSC049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946363" y="1802673"/>
            <a:ext cx="5473337" cy="429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9" y="365125"/>
            <a:ext cx="7393577" cy="888909"/>
          </a:xfrm>
        </p:spPr>
        <p:txBody>
          <a:bodyPr/>
          <a:lstStyle/>
          <a:p>
            <a:pPr algn="ctr"/>
            <a:r>
              <a:rPr lang="ru-RU" sz="4000" b="1" dirty="0" smtClean="0"/>
              <a:t>Праздничный</a:t>
            </a:r>
            <a:r>
              <a:rPr lang="ru-RU" dirty="0" smtClean="0"/>
              <a:t> </a:t>
            </a:r>
            <a:r>
              <a:rPr lang="ru-RU" sz="4000" b="1" dirty="0" smtClean="0"/>
              <a:t>воротничок для Мамы</a:t>
            </a:r>
            <a:endParaRPr lang="ru-RU" sz="4000" b="1" dirty="0"/>
          </a:p>
        </p:txBody>
      </p:sp>
      <p:pic>
        <p:nvPicPr>
          <p:cNvPr id="4" name="Содержимое 3" descr="DSC049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279465" y="1848397"/>
            <a:ext cx="5381901" cy="4297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84" y="404313"/>
            <a:ext cx="6583680" cy="1032601"/>
          </a:xfrm>
        </p:spPr>
        <p:txBody>
          <a:bodyPr/>
          <a:lstStyle/>
          <a:p>
            <a:pPr algn="ctr"/>
            <a:r>
              <a:rPr lang="ru-RU" sz="4000" b="1" dirty="0" smtClean="0"/>
              <a:t>Ажурный «кокошник»</a:t>
            </a:r>
            <a:endParaRPr lang="ru-RU" sz="4000" b="1" dirty="0"/>
          </a:p>
        </p:txBody>
      </p:sp>
      <p:pic>
        <p:nvPicPr>
          <p:cNvPr id="6" name="Содержимое 5" descr="DSC049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177" y="1541418"/>
            <a:ext cx="6439989" cy="5042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29" y="365125"/>
            <a:ext cx="6152606" cy="1325563"/>
          </a:xfrm>
        </p:spPr>
        <p:txBody>
          <a:bodyPr/>
          <a:lstStyle/>
          <a:p>
            <a:pPr algn="ctr"/>
            <a:r>
              <a:rPr lang="ru-RU" sz="4000" b="1" dirty="0" err="1" smtClean="0"/>
              <a:t>Геоцинт</a:t>
            </a:r>
            <a:r>
              <a:rPr lang="ru-RU" sz="4000" b="1" dirty="0" smtClean="0"/>
              <a:t>.</a:t>
            </a:r>
            <a:br>
              <a:rPr lang="ru-RU" sz="4000" b="1" dirty="0" smtClean="0"/>
            </a:br>
            <a:r>
              <a:rPr lang="ru-RU" sz="4000" b="1" dirty="0" smtClean="0"/>
              <a:t> Техника Торцевание</a:t>
            </a:r>
            <a:endParaRPr lang="ru-RU" sz="4000" b="1" dirty="0"/>
          </a:p>
        </p:txBody>
      </p:sp>
      <p:pic>
        <p:nvPicPr>
          <p:cNvPr id="4" name="Содержимое 3" descr="DSC049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641609" y="1910092"/>
            <a:ext cx="4924700" cy="4526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58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2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DB3927F4-F397-4D73-A538-9DF651CF5D84}" vid="{5C164E82-F468-415B-872A-B6713CF245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shablon58</Template>
  <TotalTime>160</TotalTime>
  <Words>54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shablon58</vt:lpstr>
      <vt:lpstr>Мастер-класс  «Весна для Мамы»  Старшая группа                                         Подготовила: Григорьева Евгения Ивановна</vt:lpstr>
      <vt:lpstr>   «Кто испытал наслаждение творчества, для того уже все другие наслаждения не существуют.»                                              Антон Павлович Чехов</vt:lpstr>
      <vt:lpstr>Пион</vt:lpstr>
      <vt:lpstr>Слайд 4</vt:lpstr>
      <vt:lpstr>Букет</vt:lpstr>
      <vt:lpstr>Наша Соня - фасоня</vt:lpstr>
      <vt:lpstr>Праздничный воротничок для Мамы</vt:lpstr>
      <vt:lpstr>Ажурный «кокошник»</vt:lpstr>
      <vt:lpstr>Геоцинт.  Техника Торцевание</vt:lpstr>
      <vt:lpstr>Астра. Техника Торцевание</vt:lpstr>
      <vt:lpstr>Материалы и инструменты</vt:lpstr>
      <vt:lpstr>Букет в подарок</vt:lpstr>
      <vt:lpstr>Материалы и инструменты</vt:lpstr>
      <vt:lpstr>С наступающим праздником  Весны! Спасибо за внимание.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1</dc:creator>
  <cp:lastModifiedBy>1</cp:lastModifiedBy>
  <cp:revision>21</cp:revision>
  <dcterms:created xsi:type="dcterms:W3CDTF">2015-02-28T11:24:14Z</dcterms:created>
  <dcterms:modified xsi:type="dcterms:W3CDTF">2015-03-01T11:51:51Z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539465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