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Default ContentType="audio/wav" Extension="wav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  <p:sldId id="264" r:id="rId10"/>
    <p:sldId id="266" r:id="rId11"/>
    <p:sldId id="267" r:id="rId12"/>
    <p:sldId id="274" r:id="rId13"/>
    <p:sldId id="277" r:id="rId14"/>
    <p:sldId id="278" r:id="rId15"/>
    <p:sldId id="276" r:id="rId16"/>
    <p:sldId id="279" r:id="rId17"/>
    <p:sldId id="282" r:id="rId18"/>
    <p:sldId id="275" r:id="rId19"/>
    <p:sldId id="269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9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jpeg"/><Relationship Id="rId13" Type="http://schemas.openxmlformats.org/officeDocument/2006/relationships/image" Target="../media/image101.jpeg"/><Relationship Id="rId3" Type="http://schemas.openxmlformats.org/officeDocument/2006/relationships/image" Target="../media/image92.jpeg"/><Relationship Id="rId7" Type="http://schemas.openxmlformats.org/officeDocument/2006/relationships/image" Target="../media/image96.jpeg"/><Relationship Id="rId12" Type="http://schemas.openxmlformats.org/officeDocument/2006/relationships/image" Target="../media/image100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jpeg"/><Relationship Id="rId11" Type="http://schemas.openxmlformats.org/officeDocument/2006/relationships/image" Target="../media/image99.jpeg"/><Relationship Id="rId5" Type="http://schemas.openxmlformats.org/officeDocument/2006/relationships/image" Target="../media/image94.jpeg"/><Relationship Id="rId10" Type="http://schemas.openxmlformats.org/officeDocument/2006/relationships/image" Target="../media/image98.jpeg"/><Relationship Id="rId4" Type="http://schemas.openxmlformats.org/officeDocument/2006/relationships/image" Target="../media/image93.png"/><Relationship Id="rId9" Type="http://schemas.openxmlformats.org/officeDocument/2006/relationships/hyperlink" Target="http://www.google.ru/url?sa=i&amp;rct=j&amp;q=&amp;esrc=s&amp;source=images&amp;cd=&amp;cad=rja&amp;uact=8&amp;ved=0CAcQjRw&amp;url=http://www.sklad2you.ru/product.php?id_product=889&amp;ei=Grl0VIeDD4PqOM7XgMgM&amp;bvm=bv.80185997,d.bGQ&amp;psig=AFQjCNE5nhTHWkjM4xOCdr6tX5RnP7SZ_g&amp;ust=1417021964354961" TargetMode="External"/><Relationship Id="rId14" Type="http://schemas.openxmlformats.org/officeDocument/2006/relationships/image" Target="../media/image10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jpeg"/><Relationship Id="rId3" Type="http://schemas.openxmlformats.org/officeDocument/2006/relationships/image" Target="../media/image104.jpeg"/><Relationship Id="rId7" Type="http://schemas.openxmlformats.org/officeDocument/2006/relationships/audio" Target="../media/audio1.wav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11" Type="http://schemas.openxmlformats.org/officeDocument/2006/relationships/image" Target="../media/image110.jpeg"/><Relationship Id="rId5" Type="http://schemas.openxmlformats.org/officeDocument/2006/relationships/image" Target="../media/image106.jpeg"/><Relationship Id="rId10" Type="http://schemas.openxmlformats.org/officeDocument/2006/relationships/image" Target="../media/image109.jpeg"/><Relationship Id="rId4" Type="http://schemas.openxmlformats.org/officeDocument/2006/relationships/image" Target="../media/image105.jpeg"/><Relationship Id="rId9" Type="http://schemas.openxmlformats.org/officeDocument/2006/relationships/image" Target="../media/image10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jpeg"/><Relationship Id="rId13" Type="http://schemas.openxmlformats.org/officeDocument/2006/relationships/image" Target="../media/image122.png"/><Relationship Id="rId3" Type="http://schemas.openxmlformats.org/officeDocument/2006/relationships/image" Target="../media/image112.jpeg"/><Relationship Id="rId7" Type="http://schemas.openxmlformats.org/officeDocument/2006/relationships/image" Target="../media/image116.jpeg"/><Relationship Id="rId12" Type="http://schemas.openxmlformats.org/officeDocument/2006/relationships/image" Target="../media/image121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jpeg"/><Relationship Id="rId11" Type="http://schemas.openxmlformats.org/officeDocument/2006/relationships/image" Target="../media/image120.png"/><Relationship Id="rId5" Type="http://schemas.openxmlformats.org/officeDocument/2006/relationships/image" Target="../media/image114.jpeg"/><Relationship Id="rId10" Type="http://schemas.openxmlformats.org/officeDocument/2006/relationships/image" Target="../media/image119.jpeg"/><Relationship Id="rId4" Type="http://schemas.openxmlformats.org/officeDocument/2006/relationships/image" Target="../media/image113.jpeg"/><Relationship Id="rId9" Type="http://schemas.openxmlformats.org/officeDocument/2006/relationships/image" Target="../media/image1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jpeg"/><Relationship Id="rId3" Type="http://schemas.openxmlformats.org/officeDocument/2006/relationships/image" Target="../media/image124.jpeg"/><Relationship Id="rId7" Type="http://schemas.openxmlformats.org/officeDocument/2006/relationships/image" Target="../media/image128.jpeg"/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png"/><Relationship Id="rId5" Type="http://schemas.openxmlformats.org/officeDocument/2006/relationships/image" Target="../media/image126.jpeg"/><Relationship Id="rId4" Type="http://schemas.openxmlformats.org/officeDocument/2006/relationships/image" Target="../media/image125.jpeg"/><Relationship Id="rId9" Type="http://schemas.openxmlformats.org/officeDocument/2006/relationships/image" Target="../media/image13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13" Type="http://schemas.openxmlformats.org/officeDocument/2006/relationships/image" Target="../media/image141.jpeg"/><Relationship Id="rId3" Type="http://schemas.openxmlformats.org/officeDocument/2006/relationships/image" Target="../media/image131.jpeg"/><Relationship Id="rId7" Type="http://schemas.openxmlformats.org/officeDocument/2006/relationships/image" Target="../media/image135.jpeg"/><Relationship Id="rId12" Type="http://schemas.openxmlformats.org/officeDocument/2006/relationships/image" Target="../media/image140.jpeg"/><Relationship Id="rId2" Type="http://schemas.openxmlformats.org/officeDocument/2006/relationships/image" Target="../media/image1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4.jpeg"/><Relationship Id="rId11" Type="http://schemas.openxmlformats.org/officeDocument/2006/relationships/image" Target="../media/image139.jpeg"/><Relationship Id="rId5" Type="http://schemas.openxmlformats.org/officeDocument/2006/relationships/image" Target="../media/image133.jpeg"/><Relationship Id="rId10" Type="http://schemas.openxmlformats.org/officeDocument/2006/relationships/image" Target="../media/image138.jpeg"/><Relationship Id="rId4" Type="http://schemas.openxmlformats.org/officeDocument/2006/relationships/image" Target="../media/image132.jpeg"/><Relationship Id="rId9" Type="http://schemas.openxmlformats.org/officeDocument/2006/relationships/image" Target="../media/image13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jpeg"/><Relationship Id="rId13" Type="http://schemas.openxmlformats.org/officeDocument/2006/relationships/image" Target="../media/image131.jpeg"/><Relationship Id="rId3" Type="http://schemas.openxmlformats.org/officeDocument/2006/relationships/image" Target="../media/image135.jpeg"/><Relationship Id="rId7" Type="http://schemas.openxmlformats.org/officeDocument/2006/relationships/image" Target="../media/image144.jpeg"/><Relationship Id="rId12" Type="http://schemas.openxmlformats.org/officeDocument/2006/relationships/image" Target="../media/image148.jpeg"/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3.jpeg"/><Relationship Id="rId11" Type="http://schemas.openxmlformats.org/officeDocument/2006/relationships/image" Target="../media/image147.jpeg"/><Relationship Id="rId5" Type="http://schemas.openxmlformats.org/officeDocument/2006/relationships/image" Target="../media/image142.jpeg"/><Relationship Id="rId10" Type="http://schemas.openxmlformats.org/officeDocument/2006/relationships/image" Target="../media/image138.jpeg"/><Relationship Id="rId4" Type="http://schemas.openxmlformats.org/officeDocument/2006/relationships/image" Target="../media/image132.jpeg"/><Relationship Id="rId9" Type="http://schemas.openxmlformats.org/officeDocument/2006/relationships/image" Target="../media/image14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jpeg"/><Relationship Id="rId3" Type="http://schemas.openxmlformats.org/officeDocument/2006/relationships/image" Target="../media/image150.jpeg"/><Relationship Id="rId7" Type="http://schemas.openxmlformats.org/officeDocument/2006/relationships/image" Target="../media/image154.jpe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3.jpeg"/><Relationship Id="rId5" Type="http://schemas.openxmlformats.org/officeDocument/2006/relationships/image" Target="../media/image152.jpeg"/><Relationship Id="rId4" Type="http://schemas.openxmlformats.org/officeDocument/2006/relationships/image" Target="../media/image151.jpeg"/><Relationship Id="rId9" Type="http://schemas.openxmlformats.org/officeDocument/2006/relationships/image" Target="../media/image15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jpeg"/><Relationship Id="rId3" Type="http://schemas.openxmlformats.org/officeDocument/2006/relationships/image" Target="../media/image158.jpeg"/><Relationship Id="rId7" Type="http://schemas.openxmlformats.org/officeDocument/2006/relationships/image" Target="../media/image162.jpeg"/><Relationship Id="rId12" Type="http://schemas.openxmlformats.org/officeDocument/2006/relationships/image" Target="../media/image167.jpeg"/><Relationship Id="rId2" Type="http://schemas.openxmlformats.org/officeDocument/2006/relationships/image" Target="../media/image15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1.png"/><Relationship Id="rId11" Type="http://schemas.openxmlformats.org/officeDocument/2006/relationships/image" Target="../media/image166.jpeg"/><Relationship Id="rId5" Type="http://schemas.openxmlformats.org/officeDocument/2006/relationships/image" Target="../media/image160.jpeg"/><Relationship Id="rId10" Type="http://schemas.openxmlformats.org/officeDocument/2006/relationships/image" Target="../media/image165.jpeg"/><Relationship Id="rId4" Type="http://schemas.openxmlformats.org/officeDocument/2006/relationships/image" Target="../media/image159.jpeg"/><Relationship Id="rId9" Type="http://schemas.openxmlformats.org/officeDocument/2006/relationships/image" Target="../media/image164.jpeg"/></Relationships>
</file>

<file path=ppt/slides/_rels/slide18.xml.rels><?xml version="1.0" encoding="UTF-8" standalone="yes" ?><Relationships xmlns="http://schemas.openxmlformats.org/package/2006/relationships"><Relationship Id="rId8" Target="../media/image173.jpeg" Type="http://schemas.openxmlformats.org/officeDocument/2006/relationships/image"/><Relationship Id="rId3" Target="../media/image168.jpeg" Type="http://schemas.openxmlformats.org/officeDocument/2006/relationships/image"/><Relationship Id="rId7" Target="../media/image172.jpeg" Type="http://schemas.openxmlformats.org/officeDocument/2006/relationships/image"/><Relationship Id="rId2" Target="../media/audio1.wav" Type="http://schemas.openxmlformats.org/officeDocument/2006/relationships/audio"/><Relationship Id="rId1" Target="../slideLayouts/slideLayout6.xml" Type="http://schemas.openxmlformats.org/officeDocument/2006/relationships/slideLayout"/><Relationship Id="rId6" Target="../media/image171.jpeg" Type="http://schemas.openxmlformats.org/officeDocument/2006/relationships/image"/><Relationship Id="rId5" Target="../media/image170.jpeg" Type="http://schemas.openxmlformats.org/officeDocument/2006/relationships/image"/><Relationship Id="rId10" Target="../media/image175.png" Type="http://schemas.openxmlformats.org/officeDocument/2006/relationships/image"/><Relationship Id="rId4" Target="../media/image169.jpeg" Type="http://schemas.openxmlformats.org/officeDocument/2006/relationships/image"/><Relationship Id="rId9" Target="../media/image174.jpe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jpeg"/><Relationship Id="rId3" Type="http://schemas.openxmlformats.org/officeDocument/2006/relationships/audio" Target="../media/audio1.wav"/><Relationship Id="rId7" Type="http://schemas.openxmlformats.org/officeDocument/2006/relationships/image" Target="../media/image17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8.jpeg"/><Relationship Id="rId5" Type="http://schemas.openxmlformats.org/officeDocument/2006/relationships/image" Target="../media/image177.jpeg"/><Relationship Id="rId4" Type="http://schemas.openxmlformats.org/officeDocument/2006/relationships/image" Target="../media/image17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jpeg"/><Relationship Id="rId3" Type="http://schemas.openxmlformats.org/officeDocument/2006/relationships/image" Target="../media/image181.jpeg"/><Relationship Id="rId7" Type="http://schemas.openxmlformats.org/officeDocument/2006/relationships/slide" Target="slide6.xml"/><Relationship Id="rId12" Type="http://schemas.openxmlformats.org/officeDocument/2006/relationships/image" Target="../media/image18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4.jpeg"/><Relationship Id="rId11" Type="http://schemas.openxmlformats.org/officeDocument/2006/relationships/image" Target="../media/image187.jpeg"/><Relationship Id="rId5" Type="http://schemas.openxmlformats.org/officeDocument/2006/relationships/image" Target="../media/image183.jpeg"/><Relationship Id="rId10" Type="http://schemas.openxmlformats.org/officeDocument/2006/relationships/image" Target="../media/image186.jpeg"/><Relationship Id="rId4" Type="http://schemas.openxmlformats.org/officeDocument/2006/relationships/image" Target="../media/image182.jpeg"/><Relationship Id="rId9" Type="http://schemas.openxmlformats.org/officeDocument/2006/relationships/slide" Target="slide7.xml"/></Relationships>
</file>

<file path=ppt/slides/_rels/slide3.xml.rels><?xml version="1.0" encoding="UTF-8" standalone="yes" ?><Relationships xmlns="http://schemas.openxmlformats.org/package/2006/relationships"><Relationship Id="rId8" Target="../media/image29.jpeg" Type="http://schemas.openxmlformats.org/officeDocument/2006/relationships/image"/><Relationship Id="rId13" Target="../media/image32.jpeg" Type="http://schemas.openxmlformats.org/officeDocument/2006/relationships/image"/><Relationship Id="rId3" Target="../media/image24.jpeg" Type="http://schemas.openxmlformats.org/officeDocument/2006/relationships/image"/><Relationship Id="rId7" Target="../media/image28.jpeg" Type="http://schemas.openxmlformats.org/officeDocument/2006/relationships/image"/><Relationship Id="rId12" Target="../media/image5.jpeg" Type="http://schemas.openxmlformats.org/officeDocument/2006/relationships/image"/><Relationship Id="rId2" Target="../media/image23.jpeg" Type="http://schemas.openxmlformats.org/officeDocument/2006/relationships/image"/><Relationship Id="rId16" Target="../media/image35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7.jpeg" Type="http://schemas.openxmlformats.org/officeDocument/2006/relationships/image"/><Relationship Id="rId11" Target="../media/image31.jpeg" Type="http://schemas.openxmlformats.org/officeDocument/2006/relationships/image"/><Relationship Id="rId5" Target="../media/image26.jpeg" Type="http://schemas.openxmlformats.org/officeDocument/2006/relationships/image"/><Relationship Id="rId15" Target="../media/image34.jpeg" Type="http://schemas.openxmlformats.org/officeDocument/2006/relationships/image"/><Relationship Id="rId10" Target="../media/image30.jpeg" Type="http://schemas.openxmlformats.org/officeDocument/2006/relationships/image"/><Relationship Id="rId4" Target="../media/image25.jpeg" Type="http://schemas.openxmlformats.org/officeDocument/2006/relationships/image"/><Relationship Id="rId9" Target="../media/image6.jpeg" Type="http://schemas.openxmlformats.org/officeDocument/2006/relationships/image"/><Relationship Id="rId14" Target="../media/image33.jpeg" Type="http://schemas.openxmlformats.org/officeDocument/2006/relationships/image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13" Type="http://schemas.openxmlformats.org/officeDocument/2006/relationships/image" Target="../media/image46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image" Target="../media/image4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9" Type="http://schemas.openxmlformats.org/officeDocument/2006/relationships/image" Target="../media/image53.jpeg"/></Relationships>
</file>

<file path=ppt/slides/_rels/slide6.xml.rels><?xml version="1.0" encoding="UTF-8" standalone="yes" ?><Relationships xmlns="http://schemas.openxmlformats.org/package/2006/relationships"><Relationship Id="rId8" Target="../media/image58.jpeg" Type="http://schemas.openxmlformats.org/officeDocument/2006/relationships/image"/><Relationship Id="rId3" Target="../media/image52.jpeg" Type="http://schemas.openxmlformats.org/officeDocument/2006/relationships/image"/><Relationship Id="rId7" Target="../media/image57.jpeg" Type="http://schemas.openxmlformats.org/officeDocument/2006/relationships/image"/><Relationship Id="rId2" Target="../media/image5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56.jpeg" Type="http://schemas.openxmlformats.org/officeDocument/2006/relationships/image"/><Relationship Id="rId5" Target="../media/image55.jpeg" Type="http://schemas.openxmlformats.org/officeDocument/2006/relationships/image"/><Relationship Id="rId4" Target="../media/image49.jpeg" Type="http://schemas.openxmlformats.org/officeDocument/2006/relationships/image"/><Relationship Id="rId9" Target="../media/image59.jpeg" Type="http://schemas.openxmlformats.org/officeDocument/2006/relationships/image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Relationship Id="rId9" Type="http://schemas.openxmlformats.org/officeDocument/2006/relationships/image" Target="../media/image6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13" Type="http://schemas.openxmlformats.org/officeDocument/2006/relationships/image" Target="../media/image79.jpeg"/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12" Type="http://schemas.openxmlformats.org/officeDocument/2006/relationships/image" Target="../media/image78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11" Type="http://schemas.openxmlformats.org/officeDocument/2006/relationships/image" Target="../media/image77.jpeg"/><Relationship Id="rId5" Type="http://schemas.openxmlformats.org/officeDocument/2006/relationships/image" Target="../media/image71.jpeg"/><Relationship Id="rId10" Type="http://schemas.openxmlformats.org/officeDocument/2006/relationships/image" Target="../media/image76.jpeg"/><Relationship Id="rId4" Type="http://schemas.openxmlformats.org/officeDocument/2006/relationships/image" Target="../media/image70.jpeg"/><Relationship Id="rId9" Type="http://schemas.openxmlformats.org/officeDocument/2006/relationships/image" Target="../media/image7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jpeg"/><Relationship Id="rId3" Type="http://schemas.openxmlformats.org/officeDocument/2006/relationships/image" Target="../media/image81.jpeg"/><Relationship Id="rId7" Type="http://schemas.openxmlformats.org/officeDocument/2006/relationships/image" Target="../media/image85.jpeg"/><Relationship Id="rId12" Type="http://schemas.openxmlformats.org/officeDocument/2006/relationships/image" Target="../media/image90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11" Type="http://schemas.openxmlformats.org/officeDocument/2006/relationships/image" Target="../media/image89.jpeg"/><Relationship Id="rId5" Type="http://schemas.openxmlformats.org/officeDocument/2006/relationships/image" Target="../media/image83.jpeg"/><Relationship Id="rId10" Type="http://schemas.openxmlformats.org/officeDocument/2006/relationships/image" Target="../media/image88.jpeg"/><Relationship Id="rId4" Type="http://schemas.openxmlformats.org/officeDocument/2006/relationships/image" Target="../media/image82.jpeg"/><Relationship Id="rId9" Type="http://schemas.openxmlformats.org/officeDocument/2006/relationships/image" Target="../media/image87.jpeg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6136" y="5301208"/>
            <a:ext cx="2664296" cy="1080120"/>
          </a:xfrm>
        </p:spPr>
        <p:txBody>
          <a:bodyPr>
            <a:normAutofit fontScale="90000"/>
          </a:bodyPr>
          <a:lstStyle/>
          <a:p>
            <a:pPr algn="ctr"/>
            <a:r>
              <a:rPr b="1" dirty="0" lang="ru-RU" smtClean="0" sz="1600">
                <a:latin charset="0" pitchFamily="34" typeface="Arial Black"/>
              </a:rPr>
              <a:t/>
            </a:r>
            <a:br>
              <a:rPr b="1" dirty="0" lang="ru-RU" smtClean="0" sz="1600">
                <a:latin charset="0" pitchFamily="34" typeface="Arial Black"/>
              </a:rPr>
            </a:br>
            <a:r>
              <a:rPr b="1" dirty="0" lang="ru-RU" smtClean="0" sz="1600">
                <a:latin charset="0" pitchFamily="34" typeface="Arial Black"/>
              </a:rPr>
              <a:t>Антишина    Ольга</a:t>
            </a:r>
            <a:br>
              <a:rPr b="1" dirty="0" lang="ru-RU" smtClean="0" sz="1600">
                <a:latin charset="0" pitchFamily="34" typeface="Arial Black"/>
              </a:rPr>
            </a:br>
            <a:r>
              <a:rPr b="1" dirty="0" lang="ru-RU" smtClean="0" sz="1600">
                <a:latin charset="0" pitchFamily="34" typeface="Arial Black"/>
              </a:rPr>
              <a:t>учитель-логопед</a:t>
            </a:r>
            <a:br>
              <a:rPr b="1" dirty="0" lang="ru-RU" smtClean="0" sz="1600">
                <a:latin charset="0" pitchFamily="34" typeface="Arial Black"/>
              </a:rPr>
            </a:br>
            <a:r>
              <a:rPr b="1" dirty="0" lang="ru-RU" smtClean="0" sz="1600">
                <a:latin charset="0" pitchFamily="34" typeface="Arial Black"/>
              </a:rPr>
              <a:t>г. Архангельск</a:t>
            </a:r>
            <a:br>
              <a:rPr b="1" dirty="0" lang="ru-RU" smtClean="0" sz="1600">
                <a:latin charset="0" pitchFamily="34" typeface="Arial Black"/>
              </a:rPr>
            </a:br>
            <a:r>
              <a:rPr b="1" dirty="0" lang="ru-RU" smtClean="0" sz="1600">
                <a:latin charset="0" pitchFamily="34" typeface="Arial Black"/>
              </a:rPr>
              <a:t>2014 </a:t>
            </a:r>
            <a:r>
              <a:rPr b="1" dirty="0" lang="ru-RU" smtClean="0" sz="1000">
                <a:latin charset="0" pitchFamily="34" typeface="Arial Black"/>
              </a:rPr>
              <a:t>г</a:t>
            </a:r>
            <a:endParaRPr b="1" dirty="0" lang="ru-RU" sz="1600">
              <a:latin charset="0" pitchFamily="34" typeface="Arial Black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>
          <a:xfrm>
            <a:off x="1907704" y="1556792"/>
            <a:ext cx="6696744" cy="1224136"/>
          </a:xfrm>
        </p:spPr>
        <p:txBody>
          <a:bodyPr>
            <a:noAutofit/>
          </a:bodyPr>
          <a:lstStyle/>
          <a:p>
            <a:pPr algn="ctr"/>
            <a:r>
              <a:rPr b="1" dirty="0" lang="ru-RU" smtClean="0" sz="4400">
                <a:solidFill>
                  <a:srgbClr val="C00000"/>
                </a:solidFill>
                <a:latin charset="0" pitchFamily="34" typeface="Arial Black"/>
              </a:rPr>
              <a:t>Четвертый лишний </a:t>
            </a:r>
            <a:r>
              <a:rPr b="1" dirty="0" lang="ru-RU" smtClean="0" sz="2000">
                <a:solidFill>
                  <a:srgbClr val="C00000"/>
                </a:solidFill>
                <a:latin charset="0" pitchFamily="34" typeface="Arial Black"/>
              </a:rPr>
              <a:t>(по лексическим темам)</a:t>
            </a:r>
            <a:endParaRPr b="1" dirty="0" lang="ru-RU" sz="2000">
              <a:solidFill>
                <a:srgbClr val="C00000"/>
              </a:solidFill>
              <a:latin charset="0" pitchFamily="34" typeface="Arial Black"/>
            </a:endParaRPr>
          </a:p>
        </p:txBody>
      </p:sp>
      <p:pic>
        <p:nvPicPr>
          <p:cNvPr descr="Описание: AURORA &amp;Mcy;&amp;yacy;&amp;gcy;&amp;kcy;&amp;acy;&amp;yacy; &amp;icy;&amp;gcy;&amp;rcy;&amp;ucy;&amp;shcy;&amp;kcy;&amp;acy; &amp;Mcy;&amp;iecy;&amp;dcy;&amp;vcy;&amp;iecy;&amp;dcy;&amp;softcy; &amp;scy;&amp;icy;&amp;dcy;&amp;yacy;&amp;chcy;&amp;icy;&amp;jcy; &amp;kcy;&amp;ocy;&amp;rcy;&amp;icy;&amp;chcy;&amp;ncy;&amp;iecy;&amp;vcy;&amp;ycy;&amp;jcy; 80 &amp;scy;&amp;mcy;" id="4" name="Рисунок 19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467544" y="1196752"/>
            <a:ext cx="1078332" cy="1080120"/>
          </a:xfrm>
          <a:prstGeom prst="rect">
            <a:avLst/>
          </a:prstGeom>
          <a:ln cap="sq" w="38100">
            <a:solidFill>
              <a:srgbClr val="FFC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&amp;Kcy;&amp;acy;&amp;rcy;&amp;tcy;&amp;icy;&amp;ncy;&amp;kcy;&amp;icy; &amp;ncy;&amp;acy; &amp;tcy;&amp;iecy;&amp;lcy;&amp;iecy;&amp;fcy;&amp;ocy;&amp;ncy; - &amp;Fcy;&amp;rcy;&amp;ucy;&amp;kcy;&amp;tcy;&amp;ycy; &amp;icy; &amp;ocy;&amp;vcy;&amp;ocy;&amp;shchcy;&amp;icy;, 19231" id="5" name="Рисунок 1"/>
          <p:cNvPicPr>
            <a:picLocks noChangeArrowheads="1" noChangeAspect="1"/>
          </p:cNvPicPr>
          <p:nvPr/>
        </p:nvPicPr>
        <p:blipFill>
          <a:blip cstate="print" r:embed="rId3"/>
          <a:srcRect b="12"/>
          <a:stretch>
            <a:fillRect/>
          </a:stretch>
        </p:blipFill>
        <p:spPr bwMode="auto">
          <a:xfrm>
            <a:off x="3707904" y="4653136"/>
            <a:ext cx="1197976" cy="719781"/>
          </a:xfrm>
          <a:prstGeom prst="rect">
            <a:avLst/>
          </a:prstGeom>
          <a:ln cap="sq" w="38100">
            <a:solidFill>
              <a:srgbClr val="FFC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photo-robot.ru - &amp;Fcy;&amp;rcy;&amp;ucy;&amp;kcy;&amp;tcy;&amp;ycy; &amp;icy; &amp;ocy;&amp;vcy;&amp;ocy;&amp;shchcy;&amp;icy; - &amp;Scy;&amp;kcy;&amp;acy;&amp;chcy;&amp;acy;&amp;tcy;&amp;softcy; &amp;ocy;&amp;bcy;&amp;ocy;&amp;icy; - &amp;YAcy;&amp;gcy;&amp;ocy;&amp;dcy;&amp;ycy; &amp;mcy;&amp;acy;&amp;lcy;&amp;icy;&amp;ncy;&amp;ycy;. &amp;Fcy;&amp;ocy;&amp;tcy;&amp;ocy;&amp;gcy;&amp;rcy;&amp;acy;&amp;fcy;&amp;icy;&amp;icy; &amp;icy; &amp;kcy;&amp;acy;&amp;rcy;&amp;tcy;&amp;icy;&amp;ncy;&amp;kcy;&amp;icy; &amp;fcy;&amp;rcy;&amp;ucy;&amp;kcy;&amp;tcy;&amp;ocy;&amp;vcy; &amp;icy; &amp;ocy;&amp;vcy;&amp;ocy;&amp;shchcy;&amp;iecy;&amp;jcy;" id="6" name="Рисунок 10"/>
          <p:cNvPicPr>
            <a:picLocks noChangeArrowheads="1" noChangeAspect="1"/>
          </p:cNvPicPr>
          <p:nvPr/>
        </p:nvPicPr>
        <p:blipFill>
          <a:blip cstate="print" r:embed="rId4"/>
          <a:srcRect b="342" r="81"/>
          <a:stretch>
            <a:fillRect/>
          </a:stretch>
        </p:blipFill>
        <p:spPr bwMode="auto">
          <a:xfrm>
            <a:off x="3131840" y="5301208"/>
            <a:ext cx="606143" cy="553624"/>
          </a:xfrm>
          <a:prstGeom prst="rect">
            <a:avLst/>
          </a:prstGeom>
          <a:ln cap="sq" w="38100">
            <a:solidFill>
              <a:srgbClr val="FFC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http://img12.proshkolu.ru/content/media/pic/std/5000000/4201000/4200353-e0d5a767951d3b16.jpg" id="7" name="Рисунок 7"/>
          <p:cNvPicPr>
            <a:picLocks noChangeArrowheads="1" noChangeAspect="1"/>
          </p:cNvPicPr>
          <p:nvPr/>
        </p:nvPicPr>
        <p:blipFill>
          <a:blip cstate="print" r:embed="rId5"/>
          <a:stretch>
            <a:fillRect/>
          </a:stretch>
        </p:blipFill>
        <p:spPr bwMode="auto">
          <a:xfrm>
            <a:off x="2843808" y="3933056"/>
            <a:ext cx="857652" cy="936104"/>
          </a:xfrm>
          <a:prstGeom prst="rect">
            <a:avLst/>
          </a:prstGeom>
          <a:ln cap="sq" w="38100">
            <a:solidFill>
              <a:srgbClr val="FFC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&amp;Kcy;&amp;acy;&amp;kcy; &amp;vcy;&amp;ycy;&amp;bcy;&amp;rcy;&amp;acy;&amp;tcy;&amp;softcy; &amp;dcy;&amp;iecy;&amp;tcy;&amp;scy;&amp;kcy;&amp;icy;&amp;jcy; &amp;vcy;&amp;iecy;&amp;lcy;&amp;ocy;&amp;scy;&amp;icy;&amp;pcy;&amp;iecy;&amp;dcy;, &amp;kcy;&amp;acy;&amp;kcy; &amp;vcy;&amp;ycy;&amp;bcy;&amp;rcy;&amp;acy;&amp;tcy;&amp;softcy; &amp;pcy;&amp;ocy; &amp;rcy;&amp;ocy;&amp;scy;&amp;tcy;&amp;ucy;, &amp;pcy;&amp;ocy; &amp;vcy;&amp;ocy;&amp;zcy;&amp;rcy;&amp;acy;&amp;scy;&amp;tcy;&amp;ucy;." id="3073" name="Рисунок 24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5868144" y="548680"/>
            <a:ext cx="1069727" cy="756498"/>
          </a:xfrm>
          <a:prstGeom prst="rect">
            <a:avLst/>
          </a:prstGeom>
          <a:ln cap="sq" w="38100">
            <a:solidFill>
              <a:srgbClr val="FFC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&amp;Scy;&amp;tcy;&amp;rcy;&amp;acy;&amp;khcy;&amp;ocy;&amp;vcy;&amp;acy;&amp;ncy;&amp;icy;&amp;iecy; &amp;tcy;&amp;rcy;&amp;acy;&amp;ncy;&amp;scy;&amp;pcy;&amp;ocy;&amp;rcy;&amp;tcy;&amp;acy; &amp;vcy; &amp;Acy;&amp;lcy;&amp;mcy;&amp;acy;&amp;tcy;&amp;ycy; &amp;Kcy;&amp;acy;&amp;zcy;&amp;acy;&amp;khcy;&amp;scy;&amp;tcy;&amp;acy;&amp;ncy;, &amp;Kcy;&amp;ucy;&amp;pcy;&amp;icy;&amp;tcy;&amp;softcy;, &amp;TScy;&amp;iecy;&amp;ncy;&amp;acy;, &amp;Fcy;&amp;ocy;&amp;tcy;&amp;ocy; : &amp;Scy;&amp;tcy;&amp;rcy;&amp;acy;&amp;khcy;&amp;ocy;&amp;vcy;&amp;ycy;&amp;iecy; &amp;ucy;&amp;scy;&amp;lcy;&amp;ucy;&amp;gcy;&amp;icy; : &amp;Acy;&amp;lcy;&amp;mcy;&amp;acy;&amp;tcy;&amp;ycy; : ALL.BIZ: &amp;Kcy;&amp;acy;&amp;zcy;&amp;acy;&amp;khcy;&amp;scy;&amp;tcy;&amp;acy;&amp;ncy;" id="3074" name="Рисунок 25"/>
          <p:cNvPicPr>
            <a:picLocks noChangeArrowheads="1" noChangeAspect="1"/>
          </p:cNvPicPr>
          <p:nvPr/>
        </p:nvPicPr>
        <p:blipFill>
          <a:blip cstate="print" r:embed="rId7"/>
          <a:srcRect/>
          <a:stretch>
            <a:fillRect/>
          </a:stretch>
        </p:blipFill>
        <p:spPr bwMode="auto">
          <a:xfrm>
            <a:off x="6948264" y="1052736"/>
            <a:ext cx="1799530" cy="728023"/>
          </a:xfrm>
          <a:prstGeom prst="rect">
            <a:avLst/>
          </a:prstGeom>
          <a:ln cap="sq" w="38100">
            <a:solidFill>
              <a:srgbClr val="FFC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&amp;Dcy;&amp;iecy;&amp;tcy;&amp;scy;&amp;kcy;&amp;acy;&amp;yacy; &amp;mcy;&amp;iecy;&amp;bcy;&amp;iecy;&amp;lcy;&amp;softcy;. &amp;Kcy;&amp;ocy;&amp;ncy;&amp;scy;&amp;tcy;&amp;rcy;&amp;ucy;&amp;kcy;&amp;tcy;&amp;ocy;&amp;rcy;. &amp;Icy;&amp;lcy;&amp;icy; &amp;dcy;&amp;vcy;&amp;acy; &amp;vcy; &amp;ocy;&amp;dcy;&amp;ncy;&amp;ocy;&amp;mcy;? &amp;Icy;&amp;dcy;&amp;iecy;&amp;icy; &amp;vcy;&amp;acy;&amp;shcy;&amp;iecy;&amp;gcy;&amp;ocy; &amp;dcy;&amp;ocy;&amp;mcy;&amp;acy; &amp;Acy;&amp;rcy;&amp;khcy;&amp;icy;&amp;tcy;&amp;iecy;&amp;kcy;&amp;tcy;&amp;ucy;&amp;rcy;&amp;acy; &amp;icy; &amp;icy;&amp;ncy;&amp;tcy;&amp;iecy;&amp;rcy;&amp;softcy;&amp;iecy;&amp;rcy;" id="3076" name="Рисунок 27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395536" y="3068960"/>
            <a:ext cx="2062162" cy="1268412"/>
          </a:xfrm>
          <a:prstGeom prst="rect">
            <a:avLst/>
          </a:prstGeom>
          <a:ln cap="sq" w="38100">
            <a:solidFill>
              <a:srgbClr val="FFC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&amp;Ocy;&amp;dcy;&amp;iecy;&amp;zhcy;&amp;dcy;&amp;acy; &amp;dcy;&amp;lcy;&amp;yacy; &amp;dcy;&amp;iecy;&amp;vcy;&amp;ocy;&amp;chcy;&amp;iecy;&amp;kcy; &amp;ncy;&amp;ocy;&amp;vcy;&amp;acy;&amp;yacy; &quot; &amp;Scy;&amp;iecy;&amp;kcy;&amp;scy; &amp;scy;&amp;kcy;&amp;acy;&amp;chcy;&amp;acy;&amp;tcy;&amp;softcy;" id="3077" name="Рисунок 28"/>
          <p:cNvPicPr>
            <a:picLocks noChangeArrowheads="1" noChangeAspect="1"/>
          </p:cNvPicPr>
          <p:nvPr/>
        </p:nvPicPr>
        <p:blipFill>
          <a:blip cstate="print" r:embed="rId9"/>
          <a:srcRect/>
          <a:stretch>
            <a:fillRect/>
          </a:stretch>
        </p:blipFill>
        <p:spPr bwMode="auto">
          <a:xfrm>
            <a:off x="1835696" y="4797152"/>
            <a:ext cx="941388" cy="941387"/>
          </a:xfrm>
          <a:prstGeom prst="rect">
            <a:avLst/>
          </a:prstGeom>
          <a:ln cap="sq" w="38100">
            <a:solidFill>
              <a:srgbClr val="FFC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&amp;Tcy;&amp;ucy;&amp;fcy;&amp;lcy;&amp;icy; &amp;Ocy;&amp;rcy;&amp;tcy;&amp;iecy;&amp;kcy;." id="3078" name="Рисунок 29"/>
          <p:cNvPicPr>
            <a:picLocks noChangeArrowheads="1" noChangeAspect="1"/>
          </p:cNvPicPr>
          <p:nvPr/>
        </p:nvPicPr>
        <p:blipFill>
          <a:blip cstate="print" r:embed="rId10"/>
          <a:srcRect/>
          <a:stretch>
            <a:fillRect/>
          </a:stretch>
        </p:blipFill>
        <p:spPr bwMode="auto">
          <a:xfrm>
            <a:off x="4860032" y="3861048"/>
            <a:ext cx="1112266" cy="871662"/>
          </a:xfrm>
          <a:prstGeom prst="rect">
            <a:avLst/>
          </a:prstGeom>
          <a:ln cap="sq" w="38100">
            <a:solidFill>
              <a:srgbClr val="FFC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85. &amp;Dcy;&amp;icy;&amp;scy;&amp;ncy;&amp;iecy;&amp;iecy;&amp;vcy;&amp;scy;&amp;kcy;&amp;icy;&amp;iecy; &amp;mcy;&amp;ucy;&amp;lcy;&amp;softcy;&amp;tcy;&amp;icy;&amp;kcy;&amp;icy;. &amp;CHcy;&amp;acy;&amp;scy;&amp;tcy;&amp;softcy; 2. &amp;Dcy;&amp;icy;&amp;scy;&amp;ncy;&amp;iecy;&amp;iecy;&amp;vcy;&amp;scy;&amp;kcy;&amp;icy;&amp;iecy; &amp;zcy;&amp;vcy;&amp;iecy;&amp;rcy;&amp;icy;. &amp;Dcy;&amp;rcy;&amp;ucy;&amp;gcy;&amp;icy;&amp;iecy; &amp;ncy;&amp;ocy;&amp;vcy;&amp;ocy;&amp;scy;&amp;tcy;&amp;icy; - 31 May 2013 - Blog - Only-hacking" id="3079" name="Рисунок 30"/>
          <p:cNvPicPr>
            <a:picLocks noChangeArrowheads="1" noChangeAspect="1"/>
          </p:cNvPicPr>
          <p:nvPr/>
        </p:nvPicPr>
        <p:blipFill>
          <a:blip cstate="print" r:embed="rId11"/>
          <a:srcRect/>
          <a:stretch>
            <a:fillRect/>
          </a:stretch>
        </p:blipFill>
        <p:spPr bwMode="auto">
          <a:xfrm>
            <a:off x="7020272" y="3140968"/>
            <a:ext cx="1638102" cy="1995593"/>
          </a:xfrm>
          <a:prstGeom prst="rect">
            <a:avLst/>
          </a:prstGeom>
          <a:ln cap="sq" w="38100">
            <a:solidFill>
              <a:srgbClr val="FFC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&amp;Pcy;&amp;lcy;&amp;iecy;&amp;jcy;&amp;kcy;&amp;acy;&amp;scy;&amp;tcy; &quot;&amp;Scy; &amp;Dcy;&amp;Ncy;&amp;IOcy;&amp;Mcy; &amp;Rcy;&amp;Ocy;&amp;ZHcy;&amp;Dcy;&amp;IEcy;&amp;Ncy;&amp;Icy;&amp;YAcy;" id="3080" name="Рисунок 32"/>
          <p:cNvPicPr>
            <a:picLocks noChangeArrowheads="1" noChangeAspect="1"/>
          </p:cNvPicPr>
          <p:nvPr/>
        </p:nvPicPr>
        <p:blipFill>
          <a:blip cstate="print" r:embed="rId12"/>
          <a:srcRect/>
          <a:stretch>
            <a:fillRect/>
          </a:stretch>
        </p:blipFill>
        <p:spPr bwMode="auto">
          <a:xfrm>
            <a:off x="1547664" y="620688"/>
            <a:ext cx="836737" cy="1080695"/>
          </a:xfrm>
          <a:prstGeom prst="rect">
            <a:avLst/>
          </a:prstGeom>
          <a:ln cap="sq" w="28575">
            <a:solidFill>
              <a:srgbClr val="FFC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&amp;Pcy;&amp;rcy;&amp;ocy;&amp;dcy;&amp;ucy;&amp;kcy;&amp;tcy;&amp;ycy; &amp;pcy;&amp;icy;&amp;tcy;&amp;acy;&amp;ncy;&amp;icy;&amp;yacy;/&amp;Kcy;&amp;ocy;&amp;ncy;&amp;dcy;&amp;icy;&amp;tcy;&amp;iecy;&amp;rcy;&amp;scy;&amp;kcy;&amp;icy;&amp;iecy; &amp;icy;&amp;zcy;&amp;dcy;&amp;iecy;&amp;lcy;&amp;icy;&amp;yacy;/&amp;Kcy;&amp;ocy;&amp;ncy;&amp;fcy;&amp;iecy;&amp;tcy;&amp;ycy;/&amp;Kcy;&amp;ocy;&amp;ncy;&amp;fcy;&amp;iecy;&amp;tcy;&amp;ycy; &amp;vcy;&amp;iecy;&amp;scy;&amp;ocy;&amp;vcy;&amp;ycy;&amp;iecy;" id="16" name="Picture 8"/>
          <p:cNvPicPr>
            <a:picLocks noChangeArrowheads="1" noChangeAspect="1"/>
          </p:cNvPicPr>
          <p:nvPr/>
        </p:nvPicPr>
        <p:blipFill>
          <a:blip cstate="print" r:embed="rId13"/>
          <a:srcRect/>
          <a:stretch>
            <a:fillRect/>
          </a:stretch>
        </p:blipFill>
        <p:spPr bwMode="auto">
          <a:xfrm>
            <a:off x="4716016" y="5373216"/>
            <a:ext cx="941523" cy="72999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38100">
            <a:solidFill>
              <a:srgbClr val="FFC000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79208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b="1" dirty="0" lang="ru-RU" smtClean="0" sz="3200">
                <a:solidFill>
                  <a:srgbClr val="0070C0"/>
                </a:solidFill>
                <a:latin charset="0" pitchFamily="34" typeface="Arial Black"/>
              </a:rPr>
              <a:t>Четвертый лишний</a:t>
            </a:r>
            <a:endParaRPr b="1" dirty="0" lang="ru-RU" sz="3200">
              <a:solidFill>
                <a:srgbClr val="0070C0"/>
              </a:solidFill>
              <a:latin charset="0" pitchFamily="34" typeface="Arial Black"/>
            </a:endParaRP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5114925"/>
          </a:xfrm>
        </p:spPr>
        <p:txBody>
          <a:bodyPr/>
          <a:lstStyle/>
          <a:p>
            <a:pPr eaLnBrk="1" hangingPunct="1">
              <a:defRPr/>
            </a:pPr>
            <a:endParaRPr altLang="ru-RU" dirty="0" lang="ru-RU" smtClean="0"/>
          </a:p>
          <a:p>
            <a:pPr eaLnBrk="1" hangingPunct="1" indent="0" marL="0">
              <a:buFont charset="2" pitchFamily="18" typeface="Wingdings 2"/>
              <a:buNone/>
              <a:defRPr/>
            </a:pPr>
            <a:r>
              <a:rPr dirty="0" lang="ru-RU" smtClean="0">
                <a:latin typeface="Times New Roman"/>
                <a:ea typeface="Times New Roman"/>
              </a:rPr>
              <a:t> </a:t>
            </a:r>
            <a:endParaRPr altLang="ru-RU" dirty="0" lang="ru-RU" smtClean="0"/>
          </a:p>
        </p:txBody>
      </p:sp>
      <p:pic>
        <p:nvPicPr>
          <p:cNvPr descr="http://www.sveto.ru/images/catalog/big/5260.jpg" id="34820" name="irc_mi"/>
          <p:cNvPicPr>
            <a:picLocks noChangeArrowheads="1" noChangeAspect="1"/>
          </p:cNvPicPr>
          <p:nvPr/>
        </p:nvPicPr>
        <p:blipFill>
          <a:blip cstate="print" r:embed="rId2"/>
          <a:stretch>
            <a:fillRect/>
          </a:stretch>
        </p:blipFill>
        <p:spPr bwMode="auto">
          <a:xfrm>
            <a:off x="971600" y="3068960"/>
            <a:ext cx="1776412" cy="1008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http://www.s-posuda.ru/data/pages/catalog_pics/27564_big.jpg" id="34821" name="irc_mi"/>
          <p:cNvPicPr>
            <a:picLocks noChangeArrowheads="1" noChangeAspect="1"/>
          </p:cNvPicPr>
          <p:nvPr/>
        </p:nvPicPr>
        <p:blipFill>
          <a:blip cstate="print" r:embed="rId3"/>
          <a:srcRect r="65"/>
          <a:stretch>
            <a:fillRect/>
          </a:stretch>
        </p:blipFill>
        <p:spPr bwMode="auto">
          <a:xfrm>
            <a:off x="3206750" y="3130550"/>
            <a:ext cx="2062163" cy="1144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http://ic.pics.livejournal.com/homeplanner/51509779/82910/82910_original.png" id="34822" name="irc_mi"/>
          <p:cNvPicPr>
            <a:picLocks noChangeArrowheads="1" noChangeAspect="1"/>
          </p:cNvPicPr>
          <p:nvPr/>
        </p:nvPicPr>
        <p:blipFill>
          <a:blip cstate="print" r:embed="rId4"/>
          <a:stretch>
            <a:fillRect/>
          </a:stretch>
        </p:blipFill>
        <p:spPr bwMode="auto">
          <a:xfrm>
            <a:off x="8018463" y="3492500"/>
            <a:ext cx="369887" cy="782638"/>
          </a:xfrm>
          <a:prstGeom prst="roundRect">
            <a:avLst>
              <a:gd fmla="val 4167" name="adj"/>
            </a:avLst>
          </a:prstGeom>
          <a:solidFill>
            <a:srgbClr val="FFFFFF"/>
          </a:solidFill>
          <a:ln cap="sq" w="76200">
            <a:solidFill>
              <a:srgbClr val="EAEAEA"/>
            </a:solidFill>
            <a:miter lim="800000"/>
          </a:ln>
          <a:effectLst>
            <a:reflection algn="bl" blurRad="12700" dir="5400000" dist="5000" endPos="28000" rotWithShape="0" stA="33000" sy="-100000"/>
          </a:effectLst>
          <a:scene3d>
            <a:camera prst="orthographicFront"/>
            <a:lightRig dir="t" rig="threeP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descr="http://1.bp.blogspot.com/-wMcuny-0Jsc/Uo5Ep0iNsKI/AAAAAAAAC5k/nN5Gg3d3Xeg/s1600/%D1%87%D0%B0%D0%B9%D0%BD%D0%B8%D0%BA2.jpg" id="34823" name="irc_mi"/>
          <p:cNvPicPr>
            <a:picLocks noChangeArrowheads="1" noChangeAspect="1"/>
          </p:cNvPicPr>
          <p:nvPr/>
        </p:nvPicPr>
        <p:blipFill>
          <a:blip cstate="print" r:embed="rId5"/>
          <a:srcRect r="42"/>
          <a:stretch>
            <a:fillRect/>
          </a:stretch>
        </p:blipFill>
        <p:spPr bwMode="auto">
          <a:xfrm>
            <a:off x="899592" y="4581128"/>
            <a:ext cx="1647825" cy="1630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http://minidetki.ru/wp-content/uploads/2014/11/Kastryulya-vreditel.jpg" id="34824" name="irc_mi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5220072" y="4941168"/>
            <a:ext cx="1730734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http://ppt4web.ru/images/581/19817/310/img21.jpg" id="34825" name="irc_mi"/>
          <p:cNvPicPr>
            <a:picLocks noChangeArrowheads="1" noChangeAspect="1"/>
          </p:cNvPicPr>
          <p:nvPr/>
        </p:nvPicPr>
        <p:blipFill>
          <a:blip cstate="print" r:embed="rId7"/>
          <a:srcRect r="22"/>
          <a:stretch>
            <a:fillRect/>
          </a:stretch>
        </p:blipFill>
        <p:spPr bwMode="auto">
          <a:xfrm>
            <a:off x="7400005" y="4941168"/>
            <a:ext cx="1430712" cy="1080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http://xn--80aae0ashccrq6m.xn--p1ai/images/product_images/info_images/636027-1.jpg" id="34827" name="irc_mi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3268663" y="4948238"/>
            <a:ext cx="1403350" cy="1220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http://www.sklad2you.ru/img/p/889-1498-large.jpg" id="3" name="irc_mi">
            <a:hlinkClick r:id="rId9"/>
          </p:cNvPr>
          <p:cNvPicPr>
            <a:picLocks noChangeArrowheads="1" noChangeAspect="1"/>
          </p:cNvPicPr>
          <p:nvPr/>
        </p:nvPicPr>
        <p:blipFill>
          <a:blip cstate="print" r:embed="rId10"/>
          <a:stretch>
            <a:fillRect/>
          </a:stretch>
        </p:blipFill>
        <p:spPr bwMode="auto">
          <a:xfrm>
            <a:off x="3695700" y="1166813"/>
            <a:ext cx="1397000" cy="139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http://4.bp.blogspot.com/-L6sqstdfEhw/UgfMmzPrTwI/AAAAAAAAS20/QmAP9g44nHQ/s1600/%D0%A7%D0%B0%D1%88%D0%BA%D0%B0-%D0%B8-%D0%91%D0%BB%D1%8E%D0%B4%D1%86%D0%B5.jpg" id="34828" name="irc_mi"/>
          <p:cNvPicPr>
            <a:picLocks noChangeArrowheads="1" noChangeAspect="1"/>
          </p:cNvPicPr>
          <p:nvPr/>
        </p:nvPicPr>
        <p:blipFill>
          <a:blip cstate="print" r:embed="rId11"/>
          <a:stretch>
            <a:fillRect/>
          </a:stretch>
        </p:blipFill>
        <p:spPr bwMode="auto">
          <a:xfrm>
            <a:off x="5284788" y="1360488"/>
            <a:ext cx="1808162" cy="1163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http://img.happy-giraffe.ru/thumbs/395x400/35574/c8da7e4357ad240834c54544b3dc18a6.jpeg" id="34829" name="irc_mi"/>
          <p:cNvPicPr>
            <a:picLocks noChangeArrowheads="1" noChangeAspect="1"/>
          </p:cNvPicPr>
          <p:nvPr/>
        </p:nvPicPr>
        <p:blipFill>
          <a:blip cstate="print" r:embed="rId12"/>
          <a:stretch>
            <a:fillRect/>
          </a:stretch>
        </p:blipFill>
        <p:spPr bwMode="auto">
          <a:xfrm>
            <a:off x="1115616" y="1196752"/>
            <a:ext cx="1843088" cy="1395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http://www.treeland.ru/file/0002/600/7066.jpg" id="17" name="irc_mi"/>
          <p:cNvPicPr>
            <a:picLocks noChangeArrowheads="1" noChangeAspect="1"/>
          </p:cNvPicPr>
          <p:nvPr/>
        </p:nvPicPr>
        <p:blipFill>
          <a:blip cstate="print" r:embed="rId13"/>
          <a:srcRect/>
          <a:stretch>
            <a:fillRect/>
          </a:stretch>
        </p:blipFill>
        <p:spPr bwMode="auto">
          <a:xfrm>
            <a:off x="5940152" y="2852936"/>
            <a:ext cx="1490538" cy="1634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http://www.domovjonok.ru/joom/components/com_datsogallery/img_thumbnails/zagotovki/to82-1.gif" id="18" name="irc_mi"/>
          <p:cNvPicPr>
            <a:picLocks noChangeArrowheads="1" noChangeAspect="1"/>
          </p:cNvPicPr>
          <p:nvPr/>
        </p:nvPicPr>
        <p:blipFill>
          <a:blip cstate="print" r:embed="rId14"/>
          <a:srcRect/>
          <a:stretch>
            <a:fillRect/>
          </a:stretch>
        </p:blipFill>
        <p:spPr bwMode="auto">
          <a:xfrm>
            <a:off x="7442200" y="1227138"/>
            <a:ext cx="1582738" cy="1430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fill="hold" id="9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id="13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307422892_kartinki-ptitsyi-snegir" id="3" name="Picture 6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6948264" y="1772816"/>
            <a:ext cx="1600200" cy="1447800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descr="slide0002_image001" id="4" name="Picture 21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2411760" y="1700808"/>
            <a:ext cx="2057400" cy="1524000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descr="http://im2-tub-ru.yandex.net/i?id=44092873-65-72" id="27652" name="Picture 2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4788024" y="1700808"/>
            <a:ext cx="1885950" cy="1524000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27653" name="Прямоугольник 5"/>
          <p:cNvSpPr>
            <a:spLocks noChangeArrowheads="1"/>
          </p:cNvSpPr>
          <p:nvPr/>
        </p:nvSpPr>
        <p:spPr bwMode="auto">
          <a:xfrm>
            <a:off x="1143000" y="533400"/>
            <a:ext cx="7467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rgbClr val="0070C0"/>
                </a:solidFill>
                <a:latin charset="0" pitchFamily="34" typeface="Arial Black"/>
              </a:rPr>
              <a:t>Четвертый лишний</a:t>
            </a:r>
            <a:endParaRPr lang="ru-RU" sz="4400"/>
          </a:p>
        </p:txBody>
      </p:sp>
      <p:pic>
        <p:nvPicPr>
          <p:cNvPr descr="slide0013_image012" id="7" name="Picture 5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539552" y="1484784"/>
            <a:ext cx="1577682" cy="1714872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descr="C:\Documents and Settings\Юля\Мои документы\Downloads\О ЗИМЕ\2049eda5-c507-4259-8f8b-b60de9c657be.jpg" id="8" name="Picture 2">
            <a:hlinkClick action="ppaction://hlinksldjump" r:id="rId6">
              <a:snd name="sto_k_odnomu_-_zvuk_nepravilnogo_otveta.wav" r:embed="rId7"/>
            </a:hlinkClick>
          </p:cNvPr>
          <p:cNvPicPr>
            <a:picLocks noChangeArrowheads="1" noChangeAspect="1"/>
          </p:cNvPicPr>
          <p:nvPr/>
        </p:nvPicPr>
        <p:blipFill>
          <a:blip cstate="print" r:embed="rId8"/>
          <a:srcRect r="56"/>
          <a:stretch>
            <a:fillRect/>
          </a:stretch>
        </p:blipFill>
        <p:spPr bwMode="auto">
          <a:xfrm>
            <a:off x="539552" y="4509120"/>
            <a:ext cx="1848752" cy="1497633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descr="C:\Documents and Settings\Юля\Мои документы\Downloads\О ЗИМЕ\259250-1400x1050.jpg" id="9" name="Picture 3">
            <a:hlinkClick action="ppaction://hlinksldjump" r:id="rId6">
              <a:snd name="sto_k_odnomu_-_zvuk_nepravilnogo_otveta.wav" r:embed="rId7"/>
            </a:hlinkClick>
          </p:cNvPr>
          <p:cNvPicPr>
            <a:picLocks noChangeArrowheads="1" noChangeAspect="1"/>
          </p:cNvPicPr>
          <p:nvPr/>
        </p:nvPicPr>
        <p:blipFill>
          <a:blip cstate="print" r:embed="rId9"/>
          <a:srcRect r="55"/>
          <a:stretch>
            <a:fillRect/>
          </a:stretch>
        </p:blipFill>
        <p:spPr bwMode="auto">
          <a:xfrm>
            <a:off x="2627784" y="4509120"/>
            <a:ext cx="1717638" cy="153335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descr="C:\Documents and Settings\Юля\Мои документы\Downloads\О ЗИМЕ\adamast_ru_pic1272047730.jpg" id="10" name="Picture 5">
            <a:hlinkClick action="ppaction://hlinksldjump" r:id="rId6">
              <a:snd name="sto_k_odnomu_-_zvuk_nepravilnogo_otveta.wav" r:embed="rId7"/>
            </a:hlinkClick>
          </p:cNvPr>
          <p:cNvPicPr>
            <a:picLocks noChangeArrowheads="1" noChangeAspect="1"/>
          </p:cNvPicPr>
          <p:nvPr/>
        </p:nvPicPr>
        <p:blipFill>
          <a:blip cstate="print" r:embed="rId10"/>
          <a:stretch>
            <a:fillRect/>
          </a:stretch>
        </p:blipFill>
        <p:spPr bwMode="auto">
          <a:xfrm>
            <a:off x="4572000" y="4509120"/>
            <a:ext cx="1822672" cy="158417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descr="Описание: &amp;Bcy;&amp;ocy;&amp;lcy;&amp;softcy;&amp;shcy;&amp;acy;&amp;yacy; &amp;ecy;&amp;ncy;&amp;tscy;&amp;icy;&amp;kcy;&amp;lcy;&amp;ocy;&amp;pcy;&amp;iecy;&amp;dcy;&amp;icy;&amp;yacy; &amp;mcy;&amp;icy;&amp;rcy;&amp;acy; &quot; &amp;Pcy;&amp;tcy;&amp;icy;&amp;tscy;&amp;ycy;" id="12" name="Рисунок 7"/>
          <p:cNvPicPr>
            <a:picLocks noChangeArrowheads="1" noChangeAspect="1"/>
          </p:cNvPicPr>
          <p:nvPr/>
        </p:nvPicPr>
        <p:blipFill>
          <a:blip cstate="print" r:embed="rId11"/>
          <a:srcRect r="80"/>
          <a:stretch>
            <a:fillRect/>
          </a:stretch>
        </p:blipFill>
        <p:spPr bwMode="auto">
          <a:xfrm>
            <a:off x="6660232" y="4509120"/>
            <a:ext cx="2099117" cy="1584176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advTm="0" spd="slow"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5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checkerboard(across)" transition="out">
                                      <p:cBhvr>
                                        <p:cTn dur="500" id="6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xit" presetID="5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checkerboard(across)" transition="out">
                                      <p:cBhvr>
                                        <p:cTn dur="5000" id="1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1520"/>
          </a:xfrm>
        </p:spPr>
        <p:txBody>
          <a:bodyPr>
            <a:normAutofit fontScale="90000"/>
          </a:bodyPr>
          <a:lstStyle/>
          <a:p>
            <a:pPr algn="ctr"/>
            <a:r>
              <a:rPr dirty="0" lang="ru-RU" smtClean="0">
                <a:solidFill>
                  <a:srgbClr val="0070C0"/>
                </a:solidFill>
                <a:latin charset="0" panose="020B0A04020102020204" pitchFamily="34" typeface="Arial Black"/>
              </a:rPr>
              <a:t>Какая птица лишняя ?</a:t>
            </a:r>
            <a:endParaRPr dirty="0" lang="ru-RU">
              <a:solidFill>
                <a:srgbClr val="0070C0"/>
              </a:solidFill>
              <a:latin charset="0" panose="020B0A04020102020204" pitchFamily="34" typeface="Arial Black"/>
            </a:endParaRPr>
          </a:p>
        </p:txBody>
      </p:sp>
      <p:pic>
        <p:nvPicPr>
          <p:cNvPr descr="&amp;Kcy;&amp;iecy;&amp;scy;&amp;acy;&amp;rcy;&amp;iecy;&amp;vcy;&amp;ocy; &amp;scy;&amp;iecy;&amp;chcy;&amp;iecy;&amp;ncy;&amp;icy;&amp;iecy;: &amp;ocy;&amp;bcy;&amp;shchcy;&amp;icy;&amp;jcy; &amp;ncy;&amp;acy;&amp;rcy;&amp;kcy;&amp;ocy;&amp;zcy; &amp;icy;&amp;lcy;&amp;icy; &amp;scy;&amp;pcy;&amp;icy;&amp;ncy;&amp;ncy;&amp;ocy;&amp;jcy;? / &amp;Vcy;&amp;ocy;&amp;lcy;&amp;ncy;&amp;ucy;&amp;yucy;&amp;shchcy;&amp;icy;&amp;iecy; &amp;vcy;&amp;ocy;&amp;pcy;&amp;rcy;&amp;ocy;&amp;scy;&amp;ycy; - eka-mama.ru" id="6" name="Объект 5"/>
          <p:cNvPicPr>
            <a:picLocks noGrp="1"/>
          </p:cNvPicPr>
          <p:nvPr>
            <p:ph idx="1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3710" y="1627616"/>
            <a:ext cx="500261" cy="76856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&amp;TScy;&amp;ycy;&amp;pcy;&amp;lcy;&amp;yacy;&amp;tcy;&amp;acy; &amp;Ucy;&amp;tcy;&amp;yacy;&amp;tcy;&amp;acy; 2 / Chicks Ducklings 2 &quot; Ivan-off - &amp;pcy;&amp;ocy;&amp;rcy;&amp;tcy;&amp;acy;&amp;lcy; &amp;vcy;&amp;iecy;&amp;kcy;&amp;tcy;&amp;ocy;&amp;rcy;&amp;ncy;&amp;ocy;&amp;gcy;&amp;ocy; &amp;kcy;&amp;lcy;&amp;icy;&amp;pcy;&amp;acy;&amp;rcy;&amp;tcy;&amp;acy; &amp;icy; &amp;ocy;&amp;bcy;&amp;ocy; &amp;vcy;&amp;scy;&amp;iecy;&amp;mcy; &amp;icy;&amp;ncy;&amp;tcy;&amp;iecy;&amp;rcy;&amp;iecy;&amp;scy;&amp;ncy;&amp;ocy;&amp;mcy; &amp;vcy; &amp;dcy;&amp;icy;&amp;zcy;&amp;acy;&amp;jcy;&amp;ncy;&amp;iecy;, &amp;rcy;&amp;iecy;&amp;kcy;&amp;lcy;&amp;acy;&amp;mcy;&amp;iecy; &amp;icy; &amp;ocy;&amp;bcy;&amp;ocy; &amp;vcy;&amp;scy;&amp;iecy;&amp;mcy;" id="7" name="Рисунок 6"/>
          <p:cNvPicPr/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6073" y="1766841"/>
            <a:ext cx="648072" cy="622687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&amp;ZHcy;&amp;icy;&amp;vcy;&amp;ocy;&amp;tcy;&amp;ncy;&amp;ycy;&amp;iecy; &amp;ncy;&amp;acy; &amp;bcy;&amp;iecy;&amp;lcy;&amp;ocy;&amp;mcy; &amp;fcy;&amp;ocy;&amp;ncy;&amp;iecy; &quot; ALLDAY - &amp;ncy;&amp;acy;&amp;rcy;&amp;ocy;&amp;dcy;&amp;ncy;&amp;ycy;&amp;jcy; &amp;scy;&amp;acy;&amp;jcy;&amp;tcy; &amp;ocy; &amp;dcy;&amp;icy;&amp;zcy;&amp;acy;&amp;jcy;&amp;ncy;&amp;iecy;" id="9" name="Рисунок 8"/>
          <p:cNvPicPr/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6880409" y="1566474"/>
            <a:ext cx="792088" cy="823054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descr="http://detsadik.my1.ru/_ld/12/33918221.jpg" id="10" name="Рисунок 9"/>
          <p:cNvPicPr/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595984" y="2927993"/>
            <a:ext cx="1275715" cy="144000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KK &amp;Pcy;&amp;Tcy;&amp;Icy;&amp;TScy;&amp;IEcy;&amp;Vcy;&amp;Ocy;&amp;Dcy;&amp;Scy;&amp;Tcy;&amp;Vcy;&amp;Ocy; 1/10 &amp;Kcy;&amp;ucy;&amp;rcy;&amp;ycy; &amp;Bcy;&amp;rcy;&amp;ocy;&amp;jcy;&amp;lcy;&amp;iecy;&amp;rcy;&amp;ycy; &amp;Ucy;&amp;tcy;&amp;kcy;&amp;icy; &amp;Gcy;&amp;ucy;&amp;scy;&amp;icy; &amp;Icy;&amp;ncy;&amp;dcy;&amp;iecy;&amp;jcy;&amp;kcy;&amp;icy; - &quot;&amp;Zcy;&amp;iecy;&amp;mcy;&amp;lcy;&amp;yacy; &amp;Mcy;&amp;ocy;&amp;yacy;&quot; - &amp;Scy;&amp;ocy;&amp;ocy;&amp;bcy;&amp;shchcy;&amp;iecy;&amp;scy;&amp;tcy;&amp;vcy;&amp;ocy; &amp;zcy;&amp;iecy;&amp;mcy;&amp;lcy;&amp;iecy;&amp;dcy;&amp;iecy;&amp;lcy;&amp;softcy;&amp;tscy;&amp;iecy;&amp;vcy; &amp;icy; &amp;zhcy;&amp;icy;&amp;vcy;&amp;ocy;&amp;tcy;&amp;ncy;&amp;ocy;&amp;vcy;&amp;ocy;&amp;dcy;&amp;ocy;&amp;vcy;" id="11" name="Рисунок 10"/>
          <p:cNvPicPr/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2579" y="3132583"/>
            <a:ext cx="1195487" cy="1030817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International Toys &amp;Mcy;&amp;Icy;&amp;Rcy; &amp;Vcy; &amp;Kcy;&amp;Acy;&amp;Rcy;&amp;Tcy;&amp;Icy;&amp;Ncy;&amp;Kcy;&amp;Acy;&amp;KHcy;. &amp;Pcy;&amp;Tcy;&amp;Icy;&amp;TScy;&amp;Ycy; &amp;Dcy;&amp;Ocy;&amp;Mcy;&amp;Acy;&amp;SHcy;&amp;Ncy;&amp;Icy;&amp;IEcy; - Kids World On-Line - Russian toys best price to buy" id="12" name="Рисунок 11"/>
          <p:cNvPicPr/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5829" y="3047277"/>
            <a:ext cx="1593084" cy="1116123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&amp;Bcy;&amp;icy;&amp;ocy;&amp;lcy;&amp;ocy;&amp;gcy;&amp;icy;&amp;chcy;&amp;iecy;&amp;scy;&amp;kcy;&amp;icy;&amp;jcy; &amp;scy;&amp;lcy;&amp;ocy;&amp;vcy;&amp;acy;&amp;rcy;&amp;softcy; / &amp;Bcy;&amp;acy;&amp;ncy;&amp;kcy;&amp;icy;&amp;vcy;&amp;scy;&amp;kcy;&amp;icy;&amp;jcy; &amp;pcy;&amp;iecy;&amp;tcy;&amp;ucy;&amp;khcy;" id="13" name="Рисунок 12"/>
          <p:cNvPicPr/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2705" y="5044626"/>
            <a:ext cx="1145540" cy="964565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&amp;scy;&amp;mcy;&amp;iecy;&amp;shcy;&amp;ncy;&amp;ycy;&amp;iecy; &amp;kcy;&amp;acy;&amp;rcy;&amp;tcy;&amp;icy;&amp;ncy;&amp;kcy;&amp;icy; &amp;gcy;&amp;ocy;&amp;lcy;&amp;ycy;&amp;khcy; &amp;lcy;&amp;yucy;&amp;dcy;&amp;iecy;&amp;jcy;" id="15" name="Рисунок 14"/>
          <p:cNvPicPr/>
          <p:nvPr/>
        </p:nvPicPr>
        <p:blipFill>
          <a:blip cstate="print"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041119"/>
            <a:ext cx="769873" cy="96807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&amp;Pcy;&amp;rcy;&amp;ocy;&amp;dcy;&amp;acy;&amp;zhcy;&amp;acy;: &amp;kcy;&amp;ucy;&amp;rcy; &amp;mcy;&amp;ocy;&amp;lcy;&amp;ocy;&amp;dcy;&amp;ocy;&amp;kcy;, &amp;ucy;&amp;tcy;&amp;yacy;&amp;tcy;, &amp;gcy;&amp;ucy;&amp;scy;&amp;yacy;&amp;tcy;, &amp;icy;&amp;ncy;&amp;dcy;&amp;yucy;&amp;shcy;&amp;acy;&amp;tcy;, &amp;kcy;&amp;rcy;&amp;ocy;&amp;lcy;&amp;icy;&amp;kcy;&amp;ocy;&amp;vcy; - &amp;Icy;&amp;ncy;&amp;dcy;&amp;iecy;&amp;jcy;&amp;kcy;&amp;acy;" id="16" name="Рисунок 15"/>
          <p:cNvPicPr/>
          <p:nvPr/>
        </p:nvPicPr>
        <p:blipFill>
          <a:blip cstate="print"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1203" y="4872465"/>
            <a:ext cx="1211655" cy="111907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&amp;scy;&amp;mcy;&amp;iecy;&amp;shcy;&amp;ncy;&amp;ycy;&amp;iecy; &amp;kcy;&amp;acy;&amp;rcy;&amp;tcy;&amp;icy;&amp;ncy;&amp;kcy;&amp;icy; &amp;gcy;&amp;ocy;&amp;lcy;&amp;ycy;&amp;khcy; &amp;lcy;&amp;yucy;&amp;dcy;&amp;iecy;&amp;jcy;" id="17" name="Рисунок 16"/>
          <p:cNvPicPr/>
          <p:nvPr/>
        </p:nvPicPr>
        <p:blipFill>
          <a:blip cstate="print"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84947" y="1399523"/>
            <a:ext cx="816152" cy="103809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&amp;Gcy;&amp;ucy;&amp;scy;&amp;icy; - &amp;TScy;&amp;iecy;&amp;ncy;&amp;acy;, &amp;Pcy;&amp;rcy;&amp;ocy;&amp;dcy;&amp;acy;&amp;zhcy;&amp;acy;, &amp;Kcy;&amp;ucy;&amp;pcy;&amp;icy;&amp;tcy;&amp;softcy; :.: &amp;Tcy;&amp;ocy;&amp;vcy;&amp;acy;&amp;rcy;&amp;ycy; :.: InfoCompany.biz" id="18" name="Рисунок 17"/>
          <p:cNvPicPr/>
          <p:nvPr/>
        </p:nvPicPr>
        <p:blipFill>
          <a:blip cstate="print"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42373" y="3089931"/>
            <a:ext cx="1074043" cy="108271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&amp;Kcy;&amp;Lcy;&amp;Icy;&amp;Pcy;&amp;Acy;&amp;Rcy;&amp;Tcy; &amp;Mcy;&amp;icy;&amp;rcy; &amp;kcy;&amp;lcy;&amp;icy;&amp;pcy;&amp;acy;&amp;rcy;&amp;tcy;&amp;acy; &amp;Scy;&amp;tcy;&amp;rcy;&amp;acy;&amp;ncy;&amp;icy;&amp;tscy;&amp;ycy; 10" id="19" name="Picture 2"/>
          <p:cNvPicPr>
            <a:picLocks noChangeArrowheads="1" noChangeAspect="1"/>
          </p:cNvPicPr>
          <p:nvPr/>
        </p:nvPicPr>
        <p:blipFill>
          <a:blip cstate="print"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502" y="4866063"/>
            <a:ext cx="1544234" cy="1705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5024731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 id="6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id="7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8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id="12" nodeType="clickEffect" presetClass="exit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 id="13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id="14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15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">
                      <p:stCondLst>
                        <p:cond delay="indefinite"/>
                      </p:stCondLst>
                      <p:childTnLst>
                        <p:par>
                          <p:cTn fill="hold" id="18">
                            <p:stCondLst>
                              <p:cond delay="0"/>
                            </p:stCondLst>
                            <p:childTnLst>
                              <p:par>
                                <p:cTn fill="hold" id="19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Что лишнее?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&amp;Tcy;&amp;Ncy; &quot;&amp;Dcy;&amp;ocy;&amp;mcy;&amp;acy;&amp;shcy;&amp;ncy;&amp;icy;&amp;iecy; &amp;zhcy;&amp;icy;&amp;vcy;&amp;ocy;&amp;tcy;&amp;ncy;&amp;ycy;&amp;iecy;&quot; (&amp;dcy;&amp;ocy;&amp;mcy;&amp;acy;&amp;shcy;&amp;ncy;&amp;icy;&amp;iecy; &amp;pcy;&amp;tcy;&amp;icy;&amp;tscy;&amp;ycy;) - Babyblog.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40403"/>
            <a:ext cx="1842450" cy="17073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&amp;Pcy;&amp;iecy;&amp;tcy;&amp;ucy;&amp;khcy; - &amp;Kcy;&amp;acy;&amp;rcy;&amp;tcy;&amp;icy;&amp;ncy;&amp;kcy;&amp;icy; &amp;zhcy;&amp;icy;&amp;vcy;&amp;ocy;&amp;tcy;&amp;ncy;&amp;ycy;&amp;khcy; - 900 &amp;pcy;&amp;rcy;&amp;iecy;&amp;zcy;&amp;iecy;&amp;ncy;&amp;tcy;&amp;acy;&amp;tscy;&amp;icy;&amp;jcy; &amp;dcy;&amp;lcy;&amp;yacy; &amp;dcy;&amp;iecy;&amp;tcy;&amp;iecy;&amp;jcy; - &amp;Rcy;&amp;acy;&amp;zcy;&amp;vcy;&amp;icy;&amp;vcy;&amp;acy;&amp;yucy;&amp;shchcy;&amp;icy;&amp;iecy; &amp;icy;&amp;gcy;&amp;rcy;&amp;ycy; &amp;dcy;&amp;iecy;&amp;tcy;&amp;yacy;&amp;m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686833"/>
            <a:ext cx="1474554" cy="1614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&amp;Ucy;&amp;tcy;&amp;kcy;&amp;acy; - &amp;Kcy;&amp;acy;&amp;rcy;&amp;tcy;&amp;icy;&amp;ncy;&amp;kcy;&amp;icy; &amp;zhcy;&amp;icy;&amp;vcy;&amp;ocy;&amp;tcy;&amp;ncy;&amp;ycy;&amp;khcy; - 900 &amp;pcy;&amp;rcy;&amp;iecy;&amp;zcy;&amp;iecy;&amp;ncy;&amp;tcy;&amp;acy;&amp;tscy;&amp;icy;&amp;jcy; &amp;dcy;&amp;lcy;&amp;yacy; &amp;dcy;&amp;iecy;&amp;tcy;&amp;iecy;&amp;jcy; - &amp;Rcy;&amp;acy;&amp;zcy;&amp;vcy;&amp;icy;…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720006"/>
            <a:ext cx="1103040" cy="15481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&amp;Vcy;&amp;ncy;&amp;ucy;&amp;tcy;&amp;rcy;&amp;iecy;&amp;ncy;&amp;ncy;&amp;icy;&amp;iecy; &amp;ucy;&amp;tcy;&amp;iecy;&amp;ncy;&amp;ocy;&amp;kcy; - &amp;Scy;&amp;tcy;&amp;ocy;&amp;kcy;&amp;ocy;&amp;vcy;&amp;ocy;&amp;iecy; &amp;fcy;&amp;ocy;&amp;tcy;&amp;ocy; DenisNata #338982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177" y="1919751"/>
            <a:ext cx="995487" cy="11486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&amp;scy;&amp;mcy;&amp;iecy;&amp;shcy;&amp;ncy;&amp;ycy;&amp;iecy; &amp;kcy;&amp;acy;&amp;rcy;&amp;tcy;&amp;icy;&amp;ncy;&amp;kcy;&amp;icy; &amp;gcy;&amp;ocy;&amp;lcy;&amp;ycy;&amp;khcy; &amp;lcy;&amp;yucy;&amp;dcy;&amp;iecy;&amp;jcy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933056"/>
            <a:ext cx="1198897" cy="16561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&amp;Rcy;&amp;acy;&amp;scy;&amp;pcy;&amp;acy;&amp;kcy;&amp;ocy;&amp;vcy;&amp;acy;&amp;ncy;&amp;ncy;&amp;ycy;&amp;jcy; &amp;scy;&amp;kcy;&amp;rcy;&amp;acy;&amp;pcy;-&amp;ncy;&amp;acy;&amp;bcy;&amp;ocy;&amp;rcy; &quot;&amp;Ocy;&amp;zcy;&amp;iecy;&amp;rcy;&amp;ncy;&amp;ocy;&amp;iecy; &amp;chcy;&amp;ucy;&amp;dcy;&amp;ocy;&quot;. &amp;Ocy;&amp;bcy;&amp;scy;&amp;ucy;&amp;zhcy;&amp;dcy;&amp;iecy;&amp;ncy;&amp;icy;&amp;iecy; &amp;ncy;&amp;acy; Live…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113076"/>
            <a:ext cx="1587840" cy="12961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&amp;Zcy;&amp;Acy;&amp;Gcy;&amp;Acy;&amp;Dcy;&amp;Kcy;&amp;Icy; &amp;Ocy; &amp;ZHcy;&amp;Icy;&amp;Vcy;&amp;Ocy;&amp;Tcy;&amp;Ncy;&amp;Ycy;&amp;KHcy;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748775"/>
            <a:ext cx="1842934" cy="20309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&amp;Mcy;&amp;icy;&amp;scy;&amp;scy;&amp;icy;&amp;yacy; &quot;&amp;Fcy;&amp;ocy;&amp;tcy;&amp;ocy;&amp;shcy;&amp;ocy;&amp;pcy;&quot; &amp;Kcy;&amp;lcy;&amp;icy;&amp;pcy;&amp;acy;&amp;rcy;&amp;tcy;&amp;ycy; &amp;icy; &amp;scy;&amp;kcy;&amp;rcy;&amp;acy;&amp;pcy; &amp;ncy;&amp;acy;&amp;bcy;&amp;ocy;&amp;rcy;&amp;ycy;: &amp;Kcy;&amp;ocy;&amp;shcy;&amp;kcy;&amp;icy;, &amp;kcy;&amp;ocy;&amp;tcy;&amp;ycy;, &amp;kcy;&amp;ocy;&amp;tcy;&amp;yacy;&amp;tcy;&amp;acy; - &amp;Kcy;&amp;lcy;&amp;icy;&amp;pcy;&amp;acy;&amp;rcy;&amp;tcy; 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48775"/>
            <a:ext cx="1646313" cy="16463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62956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Какое животное лишнее?</a:t>
            </a:r>
            <a:endParaRPr lang="ru-RU" dirty="0"/>
          </a:p>
        </p:txBody>
      </p:sp>
      <p:pic>
        <p:nvPicPr>
          <p:cNvPr id="3074" name="Picture 2" descr="&amp;Mcy;&amp;icy;&amp;scy;&amp;scy;&amp;icy;&amp;yacy; &quot;&amp;Fcy;&amp;ocy;&amp;tcy;&amp;ocy;&amp;shcy;&amp;ocy;&amp;pcy;&quot; &amp;Kcy;&amp;lcy;&amp;icy;&amp;pcy;&amp;acy;&amp;rcy;&amp;tcy;&amp;ycy; &amp;icy; &amp;scy;&amp;kcy;&amp;rcy;&amp;acy;&amp;pcy; &amp;ncy;&amp;acy;&amp;bcy;&amp;ocy;&amp;rcy;&amp;ycy;: &amp;Kcy;&amp;ocy;&amp;shcy;&amp;kcy;&amp;icy;, &amp;kcy;&amp;ocy;&amp;tcy;&amp;ycy;, &amp;kcy;&amp;ocy;&amp;tcy;&amp;yacy;&amp;tcy;&amp;acy; - &amp;Kcy;&amp;lcy;&amp;icy;&amp;pcy;&amp;acy;&amp;rcy;&amp;tcy;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33775"/>
            <a:ext cx="1080120" cy="108012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Объект 4" descr="&amp;Scy;&amp;tcy;&amp;rcy;&amp;iecy;&amp;lcy;&amp;softcy;&amp;tscy;&amp;ycy; &amp;icy; &amp;Kcy;&amp;ocy;&amp;zcy;&amp;iecy;&amp;rcy;&amp;ocy;&amp;zhcy;&amp;kcy;&amp;icy; &amp;shcy;&amp;acy;&amp;gcy;&amp;acy;&amp;yucy;&amp;tcy; &amp;pcy;&amp;ocy; &amp;dcy;&amp;ocy;&amp;rcy;&amp;ocy;&amp;zhcy;&amp;kcy;&amp;iecy;! / &amp;Fcy;&amp;ocy;&amp;rcy;&amp;ucy;&amp;mcy; / U-MAMA.RU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84784"/>
            <a:ext cx="1440160" cy="127389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6" name="Picture 4" descr="PICT002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1484784"/>
            <a:ext cx="1702581" cy="1232952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&amp;ZHcy;&amp;icy;&amp;zcy;&amp;ncy;&amp;softcy; &amp;ncy;&amp;acy; &amp;bcy;&amp;iecy;&amp;lcy;&amp;ocy;&amp;mcy; &amp;Pcy;&amp;rcy;&amp;icy;&amp;kcy;&amp;ocy;&amp;lcy;&amp;softcy;&amp;ncy;&amp;ycy;&amp;iecy; &amp;kcy;&amp;acy;&amp;rcy;&amp;tcy;&amp;icy;&amp;ncy;&amp;kcy;&amp;icy;, &amp;vcy;&amp;icy;&amp;dcy;&amp;iecy;&amp;ocy; &amp;icy; &amp;fcy;&amp;ocy;&amp;tcy;&amp;ocy; &amp;zhcy;&amp;icy;&amp;vcy;&amp;ocy;&amp;tcy;&amp;ncy;&amp;ycy;&amp;khcy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89534"/>
            <a:ext cx="1462688" cy="1431344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v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70" y="3389534"/>
            <a:ext cx="1372830" cy="1278042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561317"/>
            <a:ext cx="1841289" cy="1156419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955" y="3133495"/>
            <a:ext cx="113982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 descr="&amp;Kcy;&amp;rcy;&amp;ocy;&amp;lcy;&amp;icy;&amp;kcy;&amp;icy; - &amp;kcy;&amp;lcy;&amp;icy;&amp;pcy;&amp;acy;&amp;rcy;&amp;tcy; &amp;bcy;&amp;iecy;&amp;zcy; &amp;fcy;&amp;ocy;&amp;ncy;&amp;acy;. &amp;Scy;&amp;icy;&amp;mcy;&amp;vcy;&amp;ocy;&amp;lcy; 2011 &amp;gcy;&amp;ocy;&amp;dcy;&amp;acy;. Rabbits - clipar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51" y="5445225"/>
            <a:ext cx="1382554" cy="864096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&amp;Lcy;&amp;ocy;&amp;shcy;&amp;acy;&amp;dcy;&amp;softcy; - &amp;Fcy;&amp;ocy;&amp;tcy;&amp;ocy; 415/13"/>
          <p:cNvPicPr/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593" y="3424092"/>
            <a:ext cx="1674108" cy="145247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3083" name="Picture 11" descr="&amp;Pcy;&amp;ocy;&amp;icy;&amp;scy;&amp;kcy; &amp;ocy;&amp;bcy;&amp;ocy;&amp;iecy;&amp;vcy; &amp;icy; &amp;icy;&amp;zcy;&amp;ocy;&amp;bcy;&amp;rcy;&amp;acy;&amp;zhcy;&amp;iecy;&amp;ncy;&amp;icy;&amp;jcy;: &amp;bcy;&amp;iecy;&amp;lcy;&amp;ycy;&amp;jcy; &amp;fcy;&amp;ocy;&amp;ncy; &amp;Fcy;&amp;acy;&amp;bcy;&amp;rcy;&amp;icy;&amp;kcy;&amp;acy; &amp;kcy;&amp;acy;&amp;rcy;&amp;tcy;&amp;icy;&amp;ncy;&amp;ocy;&amp;kcy; - PicsFab.com. &amp;Ocy;&amp;bcy;&amp;ocy;&amp;icy; &amp;dcy;&amp;lcy;&amp;yacy; &amp;rcy;&amp;acy;&amp;bcy;&amp;ocy;&amp;chcy;&amp;iecy;&amp;gcy;&amp;ocy; &amp;scy;&amp;tcy;&amp;ocy;&amp;lcy;&amp;acy;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593" y="5445225"/>
            <a:ext cx="1197019" cy="950433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&amp;chcy;&amp;tcy;&amp;ocy; &amp;ecy;&amp;tcy;&amp;ocy;? : &amp;Ocy; &amp;chcy;&amp;iocy;&amp;mcy; &amp;ecy;&amp;tcy;&amp;ocy; &amp;yacy;. - &amp;Ucy;&amp;kcy;&amp;rcy;&amp;acy;&amp;icy;&amp;ncy;&amp;scy;&amp;kcy;&amp;icy;&amp;jcy; &amp;scy;&amp;iecy;&amp;rcy;&amp;vcy;&amp;iecy;&amp;rcy; &amp;ocy;&amp;khcy;&amp;ocy;&amp;tcy;&amp;ncy;&amp;icy;&amp;kcy;&amp;acy; - &amp;Ocy;&amp;khcy;&amp;ocy;&amp;tcy;&amp;ncy;&amp;icy;&amp;chcy;&amp;icy;&amp;jcy; &amp;fcy;&amp;ocy;&amp;rcy;&amp;ucy;&amp;mcy;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614" y="5273896"/>
            <a:ext cx="1561899" cy="964499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 descr="&amp;Scy;&amp;ocy;&amp;bcy;&amp;acy;&amp;kcy;&amp;icy; - &amp;Kcy;&amp;rcy;&amp;acy;&amp;scy;&amp;icy;&amp;vcy;&amp;ycy;&amp;iecy; &amp;kcy;&amp;acy;&amp;rcy;&amp;tcy;&amp;icy;&amp;ncy;&amp;kcy;&amp;icy; - &amp;Gcy;&amp;acy;&amp;lcy;&amp;iecy;&amp;rcy;&amp;iecy;&amp;yacy; &amp;kcy;&amp;acy;&amp;rcy;&amp;tcy;&amp;icy;&amp;ncy;&amp;ocy;&amp;kcy; &amp;icy; &amp;fcy;&amp;ocy;&amp;tcy;&amp;ocy;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681" y="5230269"/>
            <a:ext cx="1438736" cy="1079052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73652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23528"/>
          </a:xfrm>
        </p:spPr>
        <p:txBody>
          <a:bodyPr>
            <a:normAutofit fontScale="90000"/>
          </a:bodyPr>
          <a:lstStyle/>
          <a:p>
            <a:pPr algn="ctr"/>
            <a:r>
              <a:rPr dirty="0" lang="ru-RU" smtClean="0">
                <a:solidFill>
                  <a:srgbClr val="0070C0"/>
                </a:solidFill>
                <a:latin charset="0" panose="020B0A04020102020204" pitchFamily="34" typeface="Arial Black"/>
              </a:rPr>
              <a:t>Какое животное лишнее?</a:t>
            </a:r>
            <a:endParaRPr dirty="0" lang="ru-RU">
              <a:solidFill>
                <a:srgbClr val="0070C0"/>
              </a:solidFill>
              <a:latin charset="0" panose="020B0A04020102020204" pitchFamily="34" typeface="Arial Black"/>
            </a:endParaRPr>
          </a:p>
        </p:txBody>
      </p:sp>
      <p:pic>
        <p:nvPicPr>
          <p:cNvPr descr="v" id="5" name="Picture 6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52352" y="5267157"/>
            <a:ext cx="1208159" cy="1124741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4" id="7" name="Picture 9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34988"/>
            <a:ext cx="1841289" cy="1156419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PICT0024" id="8" name="Picture 4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5954" y="3437228"/>
            <a:ext cx="1324341" cy="959043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11" id="9" name="Picture 8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7845" y="3437228"/>
            <a:ext cx="1115390" cy="725149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z" id="10" name="Picture 21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658853"/>
            <a:ext cx="1118910" cy="1715893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6" id="11" name="Picture 13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492" y="1173186"/>
            <a:ext cx="1178441" cy="1535734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v" id="12" name="Picture 6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479553"/>
            <a:ext cx="1183668" cy="110203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3175">
            <a:solidFill>
              <a:srgbClr val="00B0F0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extLst/>
        </p:spPr>
      </p:pic>
      <p:pic>
        <p:nvPicPr>
          <p:cNvPr descr="&amp;Kcy;&amp;ocy;&amp;shcy;&amp;kcy;&amp;acy; - &amp;Ncy;&amp;acy; &amp;fcy;&amp;iecy;&amp;rcy;&amp;mcy;&amp;iecy; - &amp;Pcy;&amp;rcy;&amp;iecy;&amp;zcy;&amp;iecy;&amp;ncy;&amp;tcy;&amp;acy;&amp;tscy;&amp;icy;&amp;icy; &amp;pcy;&amp;ocy; &amp;bcy;&amp;icy;&amp;ocy;&amp;lcy;&amp;ocy;&amp;gcy;&amp;icy;&amp;icy; - 900 &amp;pcy;&amp;rcy;&amp;iecy;&amp;zcy;&amp;iecy;&amp;ncy;&amp;tcy;&amp;acy;&amp;tscy;&amp;icy;&amp;jcy; &amp;dcy;&amp;lcy;&amp;yacy; &amp;dcy;&amp;iecy;&amp;tcy;&amp;iecy;&amp;jcy; - &amp;Rcy;&amp;acy;&amp;zcy;&amp;vcy;&amp;icy;&amp;vcy;&amp;acy;&amp;yucy;&amp;shchcy;&amp;icy;&amp;iecy; &amp;icy;&amp;gcy;&amp;rcy;&amp;ycy; &amp;dcy;&amp;iecy;&amp;tcy;&amp;yacy;&amp;mcy;" id="15" name="Рисунок 14"/>
          <p:cNvPicPr/>
          <p:nvPr/>
        </p:nvPicPr>
        <p:blipFill rotWithShape="1">
          <a:blip cstate="print"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5392490" y="3537594"/>
            <a:ext cx="1079500" cy="751205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descr="&amp;Lcy;&amp;ocy;&amp;shcy;&amp;acy;&amp;dcy;&amp;softcy; - &amp;Fcy;&amp;ocy;&amp;tcy;&amp;ocy; 415/13" id="16" name="Рисунок 15"/>
          <p:cNvPicPr/>
          <p:nvPr/>
        </p:nvPicPr>
        <p:blipFill>
          <a:blip cstate="print"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969459"/>
            <a:ext cx="1674108" cy="145247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descr="&amp;Acy;&amp;ncy;&amp;tcy;&amp;icy;&amp;lcy;&amp;ocy;&amp;pcy;&amp;acy; &amp;Gcy;&amp;ncy;&amp;ucy;" id="17" name="Рисунок 16"/>
          <p:cNvPicPr/>
          <p:nvPr/>
        </p:nvPicPr>
        <p:blipFill rotWithShape="1">
          <a:blip cstate="print"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7331963" y="5102998"/>
            <a:ext cx="1142206" cy="1185400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descr="5" id="18" name="Picture 14"/>
          <p:cNvPicPr>
            <a:picLocks noChangeArrowheads="1" noChangeAspect="1"/>
          </p:cNvPicPr>
          <p:nvPr/>
        </p:nvPicPr>
        <p:blipFill>
          <a:blip cstate="print"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7155" y="1426148"/>
            <a:ext cx="1626266" cy="1151781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descr="&amp;Scy;&amp;tcy;&amp;rcy;&amp;iecy;&amp;lcy;&amp;softcy;&amp;tscy;&amp;ycy; &amp;icy; &amp;Kcy;&amp;ocy;&amp;zcy;&amp;iecy;&amp;rcy;&amp;ocy;&amp;zhcy;&amp;kcy;&amp;icy; &amp;shcy;&amp;acy;&amp;gcy;&amp;acy;&amp;yucy;&amp;tcy; &amp;pcy;&amp;ocy; &amp;dcy;&amp;ocy;&amp;rcy;&amp;ocy;&amp;zhcy;&amp;kcy;&amp;iecy;! / &amp;Fcy;&amp;ocy;&amp;rcy;&amp;ucy;&amp;mcy; / U-MAMA.RU" id="19" name="Рисунок 18"/>
          <p:cNvPicPr/>
          <p:nvPr/>
        </p:nvPicPr>
        <p:blipFill>
          <a:blip cstate="print"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51676" y="1494673"/>
            <a:ext cx="1356360" cy="101473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75536192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lang="ru-RU" smtClean="0" sz="3200">
                <a:solidFill>
                  <a:srgbClr val="0070C0"/>
                </a:solidFill>
                <a:latin charset="0" panose="020B0A04020102020204" pitchFamily="34" typeface="Arial Black"/>
              </a:rPr>
              <a:t>Какое  животное  </a:t>
            </a:r>
            <a:r>
              <a:rPr dirty="0" lang="ru-RU" sz="3200">
                <a:solidFill>
                  <a:srgbClr val="0070C0"/>
                </a:solidFill>
                <a:latin charset="0" panose="020B0A04020102020204" pitchFamily="34" typeface="Arial Black"/>
              </a:rPr>
              <a:t>лишнее?</a:t>
            </a:r>
            <a:endParaRPr dirty="0"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descr="&amp;Rcy;&amp;icy;&amp;scy;&amp;ocy;&amp;vcy;&amp;acy;&amp;ncy;&amp;ncy;&amp;ycy;&amp;iecy; &amp;lcy;&amp;iecy;&amp;scy;&amp;ncy;&amp;ycy;&amp;iecy; &amp;zcy;&amp;vcy;&amp;iecy;&amp;rcy;&amp;icy; - &amp;kcy;&amp;lcy;&amp;icy;&amp;pcy;&amp;acy;&amp;rcy;&amp;tcy; &amp;ncy;&amp;acy; &amp;pcy;&amp;rcy;&amp;ocy;&amp;zcy;&amp;rcy;&amp;acy;&amp;chcy;&amp;ncy;&amp;ocy;&amp;mcy; &amp;fcy;&amp;ocy;&amp;ncy;&amp;iecy; &quot; &amp;Vcy;&amp;ycy;&amp;pcy;&amp;ucy;&amp;scy;&amp;kcy;&amp;ncy;&amp;ycy;&amp;iecy; &amp;fcy;&amp;ocy;&amp;tcy;&amp;ocy;&amp;kcy;&amp;ncy;&amp;icy;&amp;gcy;&amp;icy;, &amp;dcy;&amp;iecy;&amp;tcy;&amp;scy;&amp;kcy;&amp;icy;&amp;iecy; &amp;pcy;&amp;ocy;&amp;rcy;&amp;tcy;&amp;rcy;&amp;iecy;&amp;tcy;&amp;ycy;, &amp;scy;&amp;vcy;&amp;acy;&amp;dcy;&amp;iecy;&amp;bcy;&amp;ncy;&amp;ycy;&amp;iecy; &amp;fcy;&amp;ocy;&amp;tcy;&amp;ocy;&amp;acy;&amp;lcy;&amp;softcy;&amp;bcy;&amp;ocy;&amp;mcy;&amp;ycy;, &amp;fcy;&amp;ocy;&amp;tcy;&amp;ocy;&amp;pcy;&amp;lcy;&amp;acy;&amp;ncy;&amp;shcy;&amp;iecy;&amp;tcy;" id="4098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20947"/>
            <a:ext cx="1780223" cy="1625937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6350">
            <a:solidFill>
              <a:srgbClr val="00B0F0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/>
        </p:spPr>
      </p:pic>
      <p:pic>
        <p:nvPicPr>
          <p:cNvPr descr="Polar Bear At North Pole &amp;Kcy;&amp;lcy;&amp;icy;&amp;pcy;&amp;acy;&amp;rcy;&amp;tcy;&amp;ycy;, &amp;vcy;&amp;iecy;&amp;kcy;&amp;tcy;&amp;ocy;&amp;rcy;&amp;ycy;, &amp;icy; &amp;Ncy;&amp;acy;&amp;bcy;&amp;ocy;&amp;rcy; &amp;Icy;&amp;lcy;&amp;lcy;&amp;yucy;&amp;scy;&amp;tcy;&amp;rcy;&amp;acy;&amp;tscy;&amp;icy;&amp;jcy; &amp;Bcy;&amp;iecy;&amp;zcy; &amp;Ocy;&amp;pcy;&amp;lcy;&amp;acy;&amp;tcy;&amp;ycy; &amp;Ocy;&amp;tcy;&amp;chcy;&amp;icy;&amp;scy;&amp;lcy;&amp;iecy;&amp;ncy;&amp;icy;&amp;jcy;. Image 6513535." id="4102" name="Picture 6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18"/>
          <a:stretch/>
        </p:blipFill>
        <p:spPr bwMode="auto">
          <a:xfrm>
            <a:off x="251520" y="1714192"/>
            <a:ext cx="2231943" cy="173269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6350">
            <a:solidFill>
              <a:srgbClr val="00B0F0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/>
        </p:spPr>
      </p:pic>
      <p:pic>
        <p:nvPicPr>
          <p:cNvPr descr="&amp;Bcy;&amp;ocy;&amp;lcy;&amp;iecy;&amp;iecy; 30 &amp;zcy;&amp;acy;&amp;khcy;&amp;vcy;&amp;acy;&amp;tcy;&amp;ycy;&amp;vcy;&amp;acy;&amp;yucy;&amp;shchcy;&amp;icy;&amp;khcy; &amp;fcy;&amp;ocy;&amp;tcy;&amp;ocy;&amp;gcy;&amp;rcy;&amp;acy;&amp;fcy;&amp;icy;&amp;jcy; &amp;zhcy;&amp;icy;&amp;vcy;&amp;ocy;&amp;tcy;&amp;ncy;&amp;ycy;&amp;khcy; &amp;ocy;&amp;tcy; National Geographic" id="4104" name="Picture 8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070085"/>
            <a:ext cx="1667225" cy="1250841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&amp;Dcy;&amp;lcy;&amp;yacy; &amp;chcy;&amp;iecy;&amp;gcy;&amp;ocy; &amp;mcy;&amp;ocy;&amp;rcy;&amp;zhcy;&amp;acy;&amp;mcy; &amp;kcy;&amp;lcy;&amp;ycy;&amp;kcy;&amp;icy;. &amp;Icy;&amp;ncy;&amp;tcy;&amp;iecy;&amp;rcy;&amp;iecy;&amp;scy;&amp;ncy;&amp;ycy;&amp;iecy; &amp;fcy;&amp;acy;&amp;kcy;&amp;tcy;&amp;ycy; &amp;ocy; &amp;zhcy;&amp;icy;&amp;vcy;&amp;ocy;&amp;tcy;&amp;ncy;&amp;ycy;&amp;khcy;" id="4108" name="Picture 12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5748" y="1714193"/>
            <a:ext cx="2505595" cy="1729828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6350">
            <a:solidFill>
              <a:srgbClr val="00B0F0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/>
        </p:spPr>
      </p:pic>
      <p:pic>
        <p:nvPicPr>
          <p:cNvPr descr="&amp;Ecy;&amp;kcy;&amp;ocy;&amp;lcy;&amp;ocy;&amp;gcy;&amp;icy;&amp;yacy; &amp;Mcy;&amp;ucy;&amp;rcy;&amp;mcy;&amp;acy;&amp;ncy;&amp;scy;&amp;kcy;&amp;ocy;&amp;jcy; &amp;ocy;&amp;bcy;&amp;lcy;&amp;acy;&amp;scy;&amp;tcy;&amp;icy; - &amp;Zcy;&amp;acy;&amp;pcy;&amp;ocy;&amp;vcy;&amp;iecy;&amp;dcy;&amp;ncy;&amp;icy;&amp;kcy;&amp;icy;" id="4110" name="Picture 14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65104"/>
            <a:ext cx="1812872" cy="136815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6350">
            <a:solidFill>
              <a:srgbClr val="00B0F0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/>
        </p:spPr>
      </p:pic>
      <p:pic>
        <p:nvPicPr>
          <p:cNvPr descr="&amp;Vcy;&amp;Scy;&amp;IEcy; &amp;Mcy;&amp;Ycy;-&amp;Ocy;&amp;Dcy;&amp;Ncy;&amp;Ocy;&amp;Jcy; &amp;Kcy;&amp;Rcy;&amp;Ocy;&amp;Vcy;&amp;Icy;. - &amp;Scy;&amp;ocy;&amp;bcy;&amp;acy;&amp;kcy;&amp;acy; - &amp;Dcy;&amp;Rcy;&amp;Ucy;&amp;Gcy; &amp;chcy;&amp;iecy;&amp;lcy;&amp;ocy;&amp;vcy;&amp;iecy;&amp;kcy;&amp;acy;. &amp;Ncy;&amp;iecy; &amp;iecy;&amp;gcy;&amp;ocy; &amp;rcy;&amp;acy;&amp;bcy;." id="4112" name="Picture 16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4004" y="4293750"/>
            <a:ext cx="2216260" cy="1477507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&quot;&amp;Acy;&amp;tcy;&amp;lcy;&amp;acy;&amp;ncy;&amp;tcy;&amp;icy;&amp;chcy;&amp;iecy;&amp;scy;&amp;kcy;&amp;icy;&amp;jcy; &amp;tcy;&amp;ucy;&amp;pcy;&amp;icy;&amp;kcy; &amp;tscy;&amp;vcy;&amp;iecy;&amp;tcy;&amp;ocy;&amp;vcy; &amp;Kcy;&amp;acy;&amp;pcy;&amp;lcy;&amp;icy; &amp;zhcy;&amp;icy;&amp;vcy;&amp;ocy;&amp;tcy;&amp;ncy;&amp;ycy;&amp;khcy; &amp;Pcy;&amp;tcy;&amp;icy;&amp;tscy;&amp;ycy; ru.upphotos…" id="4114" name="Picture 18"/>
          <p:cNvPicPr>
            <a:picLocks noChangeArrowheads="1"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2824" y="4313349"/>
            <a:ext cx="2122705" cy="1409857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&amp;Pcy;&amp;rcy;&amp;icy;&amp;vcy;&amp;lcy;&amp;iecy;&amp;chcy;&amp;iecy;&amp;ncy;&amp;icy;&amp;iecy; &amp;pcy;&amp;tcy;&amp;icy;&amp;tscy;. &amp;Pcy;&amp;tcy;&amp;icy;&amp;tscy;&amp;ycy; &amp;scy;&amp;lcy;&amp;iecy;&amp;dcy;&amp;ucy;&amp;yucy;&amp;shchcy;&amp;iecy;&amp;jcy; &amp;gcy;&amp;rcy;&amp;ucy;&amp;pcy;&amp;pcy;&amp;ycy; &amp;vcy; &amp;zcy;&amp;icy;&amp;mcy;&amp;ncy;&amp;iecy;&amp;jcy; &amp;pcy;&amp;ocy;&amp;dcy;&amp;kcy;&amp;ocy;&amp;rcy;&amp;mcy;&amp;kcy;&amp;iecy; …" id="4116" name="Picture 20"/>
          <p:cNvPicPr>
            <a:picLocks noChangeArrowheads="1" noChangeAspect="1"/>
          </p:cNvPicPr>
          <p:nvPr/>
        </p:nvPicPr>
        <p:blipFill>
          <a:blip cstate="print"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6397" y="4541765"/>
            <a:ext cx="1536864" cy="1229492"/>
          </a:xfrm>
          <a:prstGeom prst="rect">
            <a:avLst/>
          </a:prstGeom>
          <a:noFill/>
          <a:ln w="63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2763597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 id="6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id="7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8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id="12" nodeType="clickEffect" presetClass="exit" presetID="42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 id="13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id="14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id="15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Четвертый    лишний</a:t>
            </a:r>
            <a:endParaRPr lang="ru-RU" dirty="0"/>
          </a:p>
        </p:txBody>
      </p:sp>
      <p:pic>
        <p:nvPicPr>
          <p:cNvPr id="1028" name="Picture 4" descr="&amp;Gcy;&amp;rcy;&amp;ucy;&amp;zcy;&amp;ocy;&amp;pcy;&amp;iecy;&amp;rcy;&amp;iecy;&amp;vcy;&amp;ocy;&amp;zcy;&amp;kcy;&amp;icy; &amp;ncy;&amp;acy; &amp;acy;&amp;vcy;&amp;tcy;&amp;ocy;&amp;mcy;&amp;ocy;&amp;bcy;&amp;icy;&amp;lcy;&amp;iecy; &quot;&amp;Gcy;&amp;acy;&amp;zcy;&amp;iecy;&amp;lcy;&amp;softcy;&quot; &amp;vcy; &amp;Dcy;&amp;ocy;&amp;mcy;&amp;ocy;&amp;dcy;&amp;iecy;&amp;dcy;&amp;ocy;&amp;vcy;&amp;iecy; &quot; &amp;Pcy;&amp;iecy;&amp;rcy;&amp;iecy;&amp;vcy;&amp;ocy;&amp;zcy;&amp;kcy;&amp;acy; &amp;gcy;&amp;rcy;&amp;ucy;&amp;zcy;&amp;ocy;&amp;vcy; &amp;icy; &amp;lcy;&amp;yucy;&amp;dcy;&amp;iecy;&amp;jcy; &amp;vcy; &amp;Dcy;&amp;ocy;&amp;mcy;&amp;ocy;&amp;dcy;&amp;iecy;&amp;dcy;&amp;ocy;&amp;vcy;&amp;iecy; - &amp;ocy;&amp;bcy;&amp;hardcy;&amp;yacy;&amp;vcy;&amp;lcy;&amp;iecy;&amp;ncy;&amp;icy;&amp;yacy; &amp;gcy;&amp;ocy;&amp;rcy;&amp;ocy;&amp;dcy;&amp;acy; &amp;Dcy;&amp;ocy;&amp;mcy;&amp;ocy;&amp;dcy;&amp;iecy;&amp;dcy;&amp;ocy;&amp;vcy;&amp;acy; &amp;icy; &amp;Mcy;&amp;ocy;&amp;scy;&amp;k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941168"/>
            <a:ext cx="1488982" cy="1116178"/>
          </a:xfrm>
          <a:prstGeom prst="rect">
            <a:avLst/>
          </a:prstGeom>
          <a:noFill/>
        </p:spPr>
      </p:pic>
      <p:pic>
        <p:nvPicPr>
          <p:cNvPr id="1030" name="Picture 6" descr="&amp;Ncy;&amp;acy; &amp;Scy;&amp;acy;&amp;khcy;&amp;acy;&amp;lcy;&amp;icy;&amp;ncy;&amp;iecy; &amp;pcy;&amp;rcy;&amp;ocy;&amp;icy;&amp;zcy;&amp;ocy;&amp;shcy;&amp;lcy;&amp;ocy; &amp;kcy;&amp;rcy;&amp;ucy;&amp;shcy;&amp;iecy;&amp;ncy;&amp;icy;&amp;iecy; &amp;vcy;&amp;iecy;&amp;rcy;&amp;tcy;&amp;ocy;&amp;lcy;&amp;iecy;&amp;tcy;&amp;acy; &amp;Fcy;&amp;Bcy;&amp;Rcy;, &amp;pcy;&amp;ocy;&amp;gcy;&amp;icy;&amp;bcy;&amp;lcy;&amp;icy; &amp;tcy;&amp;rcy;&amp;icy; &amp;chcy;&amp;iecy;&amp;lcy;&amp;ocy;&amp;vcy;&amp;iecy;&amp;kcy;&amp;acy; &amp;Mcy;&amp;icy;-8 - &amp;Lcy;&amp;icy;&amp;gcy;&amp;acy; &amp;Ncy;&amp;ocy;&amp;vcy;&amp;ocy;&amp;scy;&amp;tcy;&amp;icy;. &amp;Icy;&amp;ncy;&amp;fcy;&amp;ocy;&amp;rcy;&amp;mcy;&amp;acy;&amp;tscy;&amp;icy;&amp;ocy;&amp;ncy;&amp;ncy;&amp;ycy;&amp;jcy; &amp;pcy;&amp;ocy;&amp;rcy;&amp;tcy;&amp;acy;&amp;l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00808"/>
            <a:ext cx="1765864" cy="1080120"/>
          </a:xfrm>
          <a:prstGeom prst="rect">
            <a:avLst/>
          </a:prstGeom>
          <a:noFill/>
        </p:spPr>
      </p:pic>
      <p:pic>
        <p:nvPicPr>
          <p:cNvPr id="1032" name="Picture 8" descr="PhotoshopSunduchok - &amp;Pcy;&amp;rcy;&amp;acy;&amp;vcy;&amp;icy;&amp;lcy;&amp;softcy;&amp;ncy;&amp;ocy; &amp;pcy;&amp;iecy;&amp;rcy;&amp;iecy;&amp;ncy;&amp;ocy;&amp;scy;&amp;icy;&amp;mcy; &amp;ocy;&amp;bcy;&amp;hardcy;&amp;iecy;&amp;kcy;&amp;tcy; &amp;ncy;&amp;acy; &amp;dcy;&amp;rcy;&amp;ucy;&amp;gcy;&amp;ocy;&amp;jcy; &amp;fcy;&amp;ocy;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1700808"/>
            <a:ext cx="2049625" cy="1080120"/>
          </a:xfrm>
          <a:prstGeom prst="rect">
            <a:avLst/>
          </a:prstGeom>
          <a:noFill/>
        </p:spPr>
      </p:pic>
      <p:pic>
        <p:nvPicPr>
          <p:cNvPr id="1034" name="Picture 10" descr="&amp;Rcy;&amp;acy;&amp;zcy;&amp;rcy;&amp;acy;&amp;bcy;&amp;ocy;&amp;tcy;&amp;kcy;&amp;acy; &amp;pcy;&amp;rcy;&amp;ocy;&amp;iecy;&amp;kcy;&amp;tcy;&amp;ocy;&amp;vcy; &amp;pcy;&amp;ocy; &amp;ecy;&amp;kcy;&amp;ocy;&amp;lcy;&amp;ocy;&amp;gcy;&amp;icy;&amp;icy; - &amp;Bcy;&amp;ocy;&amp;lcy;&amp;softcy;&amp;shcy;&amp;ocy;&amp;jcy; &amp;acy;&amp;rcy;&amp;khcy;&amp;icy;&amp;vcy; &amp;kcy;&amp;ncy;&amp;icy;&amp;g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628800"/>
            <a:ext cx="1607840" cy="1107400"/>
          </a:xfrm>
          <a:prstGeom prst="rect">
            <a:avLst/>
          </a:prstGeom>
          <a:noFill/>
        </p:spPr>
      </p:pic>
      <p:pic>
        <p:nvPicPr>
          <p:cNvPr id="1036" name="Picture 12" descr="&amp;Kcy;&amp;ocy;&amp;rcy;&amp;acy;&amp;bcy;&amp;lcy;&amp;softcy; - &amp;Kcy;&amp;acy;&amp;rcy;&amp;tcy;&amp;icy;&amp;ncy;&amp;kcy;&amp;acy; 707/5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356992"/>
            <a:ext cx="2797363" cy="936104"/>
          </a:xfrm>
          <a:prstGeom prst="rect">
            <a:avLst/>
          </a:prstGeom>
          <a:noFill/>
        </p:spPr>
      </p:pic>
      <p:pic>
        <p:nvPicPr>
          <p:cNvPr id="1038" name="Picture 14" descr="&amp;Kcy;&amp;ucy;&amp;pcy;&amp;icy;&amp;tcy;&amp;softcy; Simba &amp;ncy;&amp;acy; &amp;bcy;&amp;ocy;&amp;lcy;&amp;softcy;&amp;shcy;&amp;icy;&amp;khcy; &amp;kcy;&amp;ocy;&amp;lcy;&amp;iecy;&amp;scy;&amp;acy;&amp;khcy; Simba Dickie &amp;Scy;&amp;icy;&amp;mcy;&amp;bcy;&amp;acy; &amp;Dcy;&amp;icy;&amp;kcy;&amp;icy; &amp;vcy; &amp;acy;&amp;scy;&amp;scy;&amp;ocy;&amp;rcy;&amp;tcy; &amp;ncy;&amp;iecy;&amp;dcy;&amp;ocy;&amp;rcy;&amp;ocy;&amp;gcy;&amp;ocy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3356992"/>
            <a:ext cx="1553204" cy="902800"/>
          </a:xfrm>
          <a:prstGeom prst="rect">
            <a:avLst/>
          </a:prstGeom>
          <a:noFill/>
        </p:spPr>
      </p:pic>
      <p:pic>
        <p:nvPicPr>
          <p:cNvPr id="1040" name="Picture 16" descr="Homemade children's craft and paper boat &amp;Scy;&amp;acy;&amp;mcy;&amp;ocy;&amp;dcy;&amp;iecy;&amp;lcy;&amp;softcy;&amp;ncy;&amp;ycy;&amp;jcy; &amp;dcy;&amp;iecy;&amp;tcy;&amp;scy;&amp;kcy;&amp;icy;&amp;jcy; &amp;kcy;&amp;ocy;&amp;rcy;&amp;acy;&amp;bcy;&amp;lcy;&amp;softcy; &amp;icy; &amp;bcy;&amp;ucy;&amp;mcy;&amp;acy;&amp;zhcy;&amp;ncy;&amp;acy;&amp;yacy; &amp;lcy;&amp;ocy;&amp;dcy;&amp;kcy;&amp;acy; &quot; PixelBrush - &amp;Pcy;&amp;ocy;&amp;rcy;&amp;tcy;&amp;acy;&amp;lcy; &amp;ocy; &amp;dcy;&amp;icy;&amp;zcy;&amp;acy;&amp;jcy;&amp;ncy;&amp;iecy;. &amp;Scy;&amp;kcy;&amp;acy;&amp;chcy;&amp;acy;&amp;tcy;&amp;softcy; &amp;fcy;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08304" y="3284984"/>
            <a:ext cx="1241517" cy="1152128"/>
          </a:xfrm>
          <a:prstGeom prst="rect">
            <a:avLst/>
          </a:prstGeom>
          <a:noFill/>
        </p:spPr>
      </p:pic>
      <p:pic>
        <p:nvPicPr>
          <p:cNvPr id="1042" name="Picture 18" descr="Mazda 2 &amp;Mcy;&amp;acy;&amp;zcy;&amp;dcy;&amp;acy; 2 &amp;Fcy;&amp;ocy;&amp;tcy;&amp;ocy;&amp;gcy;&amp;rcy;&amp;acy;&amp;fcy;&amp;icy;&amp;icy;. &amp;Ocy;&amp;bcy;&amp;ocy;&amp;icy;. &amp;Fcy;&amp;ocy;&amp;tcy;&amp;ocy;.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20072" y="3429000"/>
            <a:ext cx="1598578" cy="999111"/>
          </a:xfrm>
          <a:prstGeom prst="rect">
            <a:avLst/>
          </a:prstGeom>
          <a:noFill/>
        </p:spPr>
      </p:pic>
      <p:pic>
        <p:nvPicPr>
          <p:cNvPr id="12" name="Picture 4" descr="&amp;Gcy;&amp;rcy;&amp;ucy;&amp;zcy;&amp;ocy;&amp;pcy;&amp;iecy;&amp;rcy;&amp;iecy;&amp;vcy;&amp;ocy;&amp;zcy;&amp;kcy;&amp;icy; &amp;ncy;&amp;acy; &amp;acy;&amp;vcy;&amp;tcy;&amp;ocy;&amp;mcy;&amp;ocy;&amp;bcy;&amp;icy;&amp;lcy;&amp;iecy; &quot;&amp;Gcy;&amp;acy;&amp;zcy;&amp;iecy;&amp;lcy;&amp;softcy;&quot; &amp;vcy; &amp;Dcy;&amp;ocy;&amp;mcy;&amp;ocy;&amp;dcy;&amp;iecy;&amp;dcy;&amp;ocy;&amp;vcy;&amp;iecy; &quot; &amp;Pcy;&amp;iecy;&amp;rcy;&amp;iecy;&amp;vcy;&amp;ocy;&amp;zcy;&amp;kcy;&amp;acy; &amp;gcy;&amp;rcy;&amp;ucy;&amp;zcy;&amp;ocy;&amp;vcy; &amp;icy; &amp;lcy;&amp;yucy;&amp;dcy;&amp;iecy;&amp;jcy; &amp;vcy; &amp;Dcy;&amp;ocy;&amp;mcy;&amp;ocy;&amp;dcy;&amp;iecy;&amp;dcy;&amp;ocy;&amp;vcy;&amp;iecy; - &amp;ocy;&amp;bcy;&amp;hardcy;&amp;yacy;&amp;vcy;&amp;lcy;&amp;iecy;&amp;ncy;&amp;icy;&amp;yacy; &amp;gcy;&amp;ocy;&amp;rcy;&amp;ocy;&amp;dcy;&amp;acy; &amp;Dcy;&amp;ocy;&amp;mcy;&amp;ocy;&amp;dcy;&amp;iecy;&amp;dcy;&amp;ocy;&amp;vcy;&amp;acy; &amp;icy; &amp;Mcy;&amp;ocy;&amp;scy;&amp;k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700808"/>
            <a:ext cx="1488982" cy="1116178"/>
          </a:xfrm>
          <a:prstGeom prst="rect">
            <a:avLst/>
          </a:prstGeom>
          <a:noFill/>
        </p:spPr>
      </p:pic>
      <p:pic>
        <p:nvPicPr>
          <p:cNvPr id="13" name="Picture 18" descr="Mazda 2 &amp;Mcy;&amp;acy;&amp;zcy;&amp;dcy;&amp;acy; 2 &amp;Fcy;&amp;ocy;&amp;tcy;&amp;ocy;&amp;gcy;&amp;rcy;&amp;acy;&amp;fcy;&amp;icy;&amp;icy;. &amp;Ocy;&amp;bcy;&amp;ocy;&amp;icy;. &amp;Fcy;&amp;ocy;&amp;tcy;&amp;ocy;.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27784" y="5085184"/>
            <a:ext cx="1497767" cy="936104"/>
          </a:xfrm>
          <a:prstGeom prst="rect">
            <a:avLst/>
          </a:prstGeom>
          <a:noFill/>
        </p:spPr>
      </p:pic>
      <p:pic>
        <p:nvPicPr>
          <p:cNvPr id="1044" name="Picture 20" descr="&amp;Vcy;&amp;ocy;&amp;scy;&amp;tcy;&amp;ocy;&amp;chcy;&amp;ncy;&amp;ycy;&amp;jcy; &amp;pcy;&amp;rcy;&amp;ocy;&amp;iecy;&amp;kcy;&amp;tcy; - &amp;ncy;&amp;ocy;&amp;vcy;&amp;ocy;&amp;scy;&amp;tcy;&amp;icy; &amp;Kcy;&amp;rcy;&amp;acy;&amp;mcy;&amp;acy;&amp;tcy;&amp;ocy;&amp;rcy;&amp;scy;&amp;kcy;&amp;acy;, &amp;Ucy;&amp;kcy;&amp;rcy;&amp;acy;&amp;icy;&amp;ncy;&amp;ycy;, &amp;mcy;&amp;icy;&amp;rcy;&amp;acy;. - &amp;Vcy;&amp;icy;&amp;dcy;&amp;iecy;&amp;ocy;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88024" y="5013176"/>
            <a:ext cx="1512168" cy="1209734"/>
          </a:xfrm>
          <a:prstGeom prst="rect">
            <a:avLst/>
          </a:prstGeom>
          <a:noFill/>
        </p:spPr>
      </p:pic>
      <p:pic>
        <p:nvPicPr>
          <p:cNvPr id="1046" name="Picture 22" descr="&amp;Mcy;&amp;iecy;&amp;mcy;&amp;scy;&amp;kcy;&amp;icy;&amp;iecy; &amp;mcy;&amp;acy;&amp;rcy;&amp;shcy;&amp;rcy;&amp;ucy;&amp;tcy;&amp;kcy;&amp;icy; &amp;icy; &amp;acy;&amp;vcy;&amp;tcy;&amp;ocy;&amp;bcy;&amp;ucy;&amp;scy;&amp;ycy;:&amp;Ocy;&amp;Acy;&amp;Ocy; &quot;&amp;YAcy;&amp;zcy;&amp;softcy;&amp;Mcy;&amp;iecy;&amp;mcy;&amp;scy;&amp;kcy;&amp;Tcy;&amp;rcy;&amp;acy;&amp;ncy;&amp;scy;&quot; VK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20272" y="5013176"/>
            <a:ext cx="1344150" cy="10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5243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32656"/>
            <a:ext cx="8686800" cy="792088"/>
          </a:xfrm>
          <a:noFill/>
          <a:ln w="38100">
            <a:noFill/>
          </a:ln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Четвертый    лишний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0242" name="Picture 2" descr="C:\Documents and Settings\Юля\Мои документы\Downloads\О ЗИМЕ\jackson3.jpg">
            <a:hlinkClick r:id="" action="ppaction://noaction">
              <a:snd r:embed="rId2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1340567" cy="136815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10243" name="Picture 3" descr="C:\Documents and Settings\Юля\Мои документы\Downloads\О ЗИМЕ\1bb879a68136445fc72c455a7f74dc98.jpg">
            <a:hlinkClick r:id="" action="ppaction://noaction">
              <a:snd r:embed="rId2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628800"/>
            <a:ext cx="2234155" cy="144871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10244" name="Picture 4" descr="C:\Documents and Settings\Юля\Мои документы\Downloads\О ЗИМЕ\39.jpg">
            <a:hlinkClick r:id="" action="ppaction://noaction">
              <a:snd r:embed="rId2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1484784"/>
            <a:ext cx="1357528" cy="173731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10245" name="Picture 5" descr="C:\Documents and Settings\Юля\Мои документы\Downloads\О ЗИМЕ\2833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6" y="1700808"/>
            <a:ext cx="1368152" cy="136815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5122" name="Рисунок 8" descr="Описание: &amp;Ocy;&amp;tcy;&amp;vcy;&amp;iecy;&amp;tcy;&amp;ycy;@Mail.Ru: &amp;Vcy;&amp;ycy;&amp;bcy;&amp;icy;&amp;rcy;&amp;acy;&amp;yucy; &amp;scy;&amp;acy;&amp;ncy;&amp;kcy;&amp;icy; &amp;rcy;&amp;iecy;&amp;bcy;&amp;iocy;&amp;ncy;&amp;kcy;&amp;ucy;(&amp;scy;&amp;kcy;&amp;ocy;&amp;rcy;&amp;ocy; &amp;gcy;&amp;ocy;&amp;dcy;&amp;icy;&amp;kcy;).&amp;Kcy;&amp;acy;&amp;kcy;&amp;icy;&amp;iecy; &amp;icy;&amp;zcy; &amp;ecy;&amp;tcy;&amp;icy;&amp;khcy; &amp;lcy;&amp;ucy;&amp;chcy;&amp;shcy;&amp;iecy;?&amp;Pcy;&amp;ocy;&amp;mcy;&amp;ocy;&amp;gcy;&amp;icy;&amp;tcy;&amp;iecy;!&amp;Kcy;&amp;acy;&amp;kcy;&amp;icy;&amp;iecy; &amp;bcy;&amp;iecy;&amp;zcy;&amp;ocy;&amp;pcy;&amp;acy;&amp;scy;&amp;ncy;&amp;iecy;&amp;iecy;?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4437112"/>
            <a:ext cx="1683729" cy="1268537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5123" name="Рисунок 9" descr="Описание: 20-11-2012 &amp;Acy;&amp;kcy;&amp;acy;&amp;dcy;&amp;iecy;&amp;mcy;&amp;icy;&amp;icy; &amp;bcy;&amp;iecy;&amp;zcy;&amp;ocy;&amp;pcy;&amp;acy;&amp;scy;&amp;ncy;&amp;ocy;&amp;gcy;&amp;ocy; &amp;vcy;&amp;ocy;&amp;zhcy;&amp;dcy;&amp;iecy;&amp;ncy;&amp;icy;&amp;yacy; &amp;scy;&amp;ncy;&amp;iecy;&amp;gcy;&amp;ocy;&amp;khcy;&amp;ocy;&amp;dcy;&amp;ocy;&amp;vcy; &amp;dcy;&amp;lcy;&amp;yacy; &amp;dcy;&amp;iecy;&amp;tcy;&amp;iecy;…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48264" y="4365104"/>
            <a:ext cx="1897311" cy="1418358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5124" name="Рисунок 10" descr="Описание: &amp;Scy;&amp;acy;&amp;ncy;&amp;kcy;&amp;icy;-&amp;vcy;&amp;acy;&amp;tcy;&amp;rcy;&amp;ucy;&amp;shcy;&amp;kcy;&amp;icy; SnowDream Classic Maxi 100 &amp;kcy;&amp;ucy;&amp;pcy;&amp;icy;&amp;tcy;&amp;softcy; &amp;vcy; &amp;Mcy;&amp;ocy;&amp;scy;&amp;kcy;&amp;vcy;&amp;iecy; &amp;vcy; &amp;icy;&amp;ncy;&amp;tcy;&amp;iecy;&amp;rcy;&amp;ncy;&amp;iecy;&amp;tcy; &amp;mcy;&amp;acy;&amp;gcy;&amp;acy;&amp;zcy;&amp;icy;&amp;ncy;&amp;iecy; &quot;&amp;Acy;&amp;kcy;&amp;tcy;&amp;icy;&amp;vcy;&amp;ncy;&amp;ycy;&amp;jcy; &amp;rcy;&amp;iecy;&amp;bcy;&amp;iocy;&amp;ncy;&amp;ocy;&amp;kcy;&quot;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4581128"/>
            <a:ext cx="1877009" cy="1224136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5125" name="Рисунок 11" descr="Описание: &amp;Acy;&amp;kcy;&amp;scy;&amp;iecy;&amp;scy;&amp;scy;&amp;ucy;&amp;acy;&amp;rcy;&amp;ycy;. &amp;Dcy;&amp;lcy;&amp;yacy; &amp;dcy;&amp;iecy;&amp;tcy;&amp;iecy;&amp;jcy;. &amp;Pcy;&amp;rcy;&amp;ocy;&amp;dcy;&amp;ucy;&amp;kcy;&amp;tscy;&amp;icy;&amp;yacy;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15816" y="4581128"/>
            <a:ext cx="1152129" cy="1152128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2659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  <a:noFill/>
          <a:ln w="38100">
            <a:noFill/>
          </a:ln>
        </p:spPr>
        <p:txBody>
          <a:bodyPr>
            <a:normAutofit/>
          </a:bodyPr>
          <a:lstStyle/>
          <a:p>
            <a:pPr algn="ctr"/>
            <a:r>
              <a:rPr dirty="0" lang="ru-RU" smtClean="0">
                <a:solidFill>
                  <a:srgbClr val="FF0000"/>
                </a:solidFill>
                <a:latin charset="0" pitchFamily="34" typeface="Arial Black"/>
              </a:rPr>
              <a:t>Четвертый    лишний</a:t>
            </a:r>
            <a:endParaRPr b="1" dirty="0" lang="ru-RU">
              <a:solidFill>
                <a:srgbClr val="7030A0"/>
              </a:solidFill>
            </a:endParaRPr>
          </a:p>
        </p:txBody>
      </p:sp>
      <p:pic>
        <p:nvPicPr>
          <p:cNvPr descr="C:\Documents and Settings\Юля\Мои документы\Downloads\О ЗИМЕ\Tree_winter_snow_for_windows_vista.jpg" id="1026" name="Picture 2">
            <a:hlinkClick action="ppaction://hlinksldjump" r:id="rId2">
              <a:snd name="sto_k_odnomu_-_zvuk_nepravilnogo_otveta.wav" r:embed="rId3"/>
            </a:hlinkClick>
          </p:cNvPr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395536" y="1340768"/>
            <a:ext cx="2073831" cy="129614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descr="дер.jpg" id="17" name="Рисунок 16">
            <a:hlinkClick action="ppaction://hlinksldjump" r:id="rId2">
              <a:snd name="sto_k_odnomu_-_zvuk_nepravilnogo_otveta.wav" r:embed="rId3"/>
            </a:hlinkClick>
          </p:cNvPr>
          <p:cNvPicPr>
            <a:picLocks noChangeAspect="1"/>
          </p:cNvPicPr>
          <p:nvPr/>
        </p:nvPicPr>
        <p:blipFill>
          <a:blip cstate="print" r:embed="rId5"/>
          <a:stretch>
            <a:fillRect/>
          </a:stretch>
        </p:blipFill>
        <p:spPr>
          <a:xfrm>
            <a:off x="2843808" y="1340768"/>
            <a:ext cx="1819149" cy="1296144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descr="Описание: &amp;Tcy;&amp;ucy;&amp;tcy; &amp;scy;&amp;kcy;&amp;acy;&amp;chcy;&amp;acy;&amp;tcy;&amp;softcy; &amp;icy;&amp;zcy;&amp;ocy;&amp;bcy;&amp;rcy;&amp;acy;&amp;zhcy;&amp;iecy;&amp;ncy;&amp;icy;&amp;yacy; - &amp;Scy;&amp;ncy;&amp;iecy;&amp;gcy; , &amp;zcy;&amp;icy;&amp;mcy;&amp;acy; , trees , winter , &amp;pcy;&amp;rcy;&amp;icy;&amp;rcy;&amp;ocy;&amp;dcy;&amp;acy; , snow , &amp;dcy;&amp;iecy;&amp;rcy;&amp;iecy;&amp;vcy;&amp;softcy;&amp;yacy; , nature - &amp;scy; &amp;rcy;&amp;acy;&amp;zcy;&amp;mcy;&amp;iecy;&amp;rcy;&amp;acy;&amp;mcy;&amp;icy; x px &amp;scy;&amp;kcy;&amp;acy;&amp;chcy;&amp;acy;&amp;tcy;&amp;softcy; &amp;bcy;&amp;iecy;&amp;scy;&amp;pcy;&amp;lcy;&amp;acy;&amp;tcy;&amp;ncy;&amp;ocy;." id="3074" name="Рисунок 4"/>
          <p:cNvPicPr>
            <a:picLocks noChangeArrowheads="1" noChangeAspect="1"/>
          </p:cNvPicPr>
          <p:nvPr/>
        </p:nvPicPr>
        <p:blipFill>
          <a:blip cstate="print" r:embed="rId6"/>
          <a:stretch>
            <a:fillRect/>
          </a:stretch>
        </p:blipFill>
        <p:spPr bwMode="auto">
          <a:xfrm>
            <a:off x="5220072" y="1268760"/>
            <a:ext cx="1488461" cy="1440160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descr="Описание: Searching &quot;animals&quot; themes for Nokia N73 ordered by by relevance - page 46 of 416 Zedge" id="18" name="Рисунок 5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7"/>
          <a:stretch>
            <a:fillRect/>
          </a:stretch>
        </p:blipFill>
        <p:spPr bwMode="auto">
          <a:xfrm>
            <a:off x="7236296" y="1196752"/>
            <a:ext cx="1445307" cy="1535250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descr="C:\Users\Наталия\Desktop\работа\картинки по временам года\Светлана Вохринцева Зима\img134.jpg" id="19" name="Picture 2"/>
          <p:cNvPicPr>
            <a:picLocks noChangeArrowheads="1" noChangeAspect="1"/>
          </p:cNvPicPr>
          <p:nvPr/>
        </p:nvPicPr>
        <p:blipFill>
          <a:blip cstate="screen" r:embed="rId8"/>
          <a:srcRect/>
          <a:stretch>
            <a:fillRect/>
          </a:stretch>
        </p:blipFill>
        <p:spPr bwMode="auto">
          <a:xfrm>
            <a:off x="539552" y="3284984"/>
            <a:ext cx="8136904" cy="2736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5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checkerboard(across)" transition="out">
                                      <p:cBhvr>
                                        <p:cTn dur="500" id="6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</p:spPr>
        <p:txBody>
          <a:bodyPr/>
          <a:lstStyle/>
          <a:p>
            <a:pPr algn="ctr"/>
            <a:r>
              <a:rPr dirty="0" lang="ru-RU" smtClean="0">
                <a:solidFill>
                  <a:srgbClr val="C00000"/>
                </a:solidFill>
                <a:latin charset="0" pitchFamily="34" typeface="Arial Black"/>
              </a:rPr>
              <a:t>Четвертый  лишний</a:t>
            </a:r>
            <a:endParaRPr dirty="0" lang="ru-RU">
              <a:solidFill>
                <a:srgbClr val="C00000"/>
              </a:solidFill>
              <a:latin charset="0" pitchFamily="34" typeface="Arial Black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descr="Описание: @&amp;dcy;&amp;ncy;&amp;iecy;&amp;vcy;&amp;ncy;&amp;icy;&amp;kcy;&amp;icy; - &amp;Bcy;&amp;rcy;&amp;iecy;&amp;Dcy;&amp;Ncy;&amp;Icy; &amp;pcy;&amp;acy;&amp;zcy;&amp;icy;&amp;tcy;&amp;icy;&amp;fcy;&amp;fcy;&amp;ncy;&amp;ocy;&amp;jcy; SEL&amp;iocy;&amp;dcy;&amp;kcy;&amp;icy;" id="2050" name="Рисунок 16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827584" y="1628800"/>
            <a:ext cx="1173162" cy="1398588"/>
          </a:xfrm>
          <a:prstGeom prst="round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Описание: &amp;Dcy;&amp;lcy;&amp;yacy; &amp;mcy;&amp;acy;&amp;lcy;&amp;ycy;&amp;shcy;&amp;iecy;&amp;jcy; &amp;dcy;&amp;ocy; 3-&amp;khcy; &amp;lcy;&amp;iecy;&amp;tcy; - &amp;kcy;&amp;ucy;&amp;pcy;&amp;icy;&amp;tcy;&amp;softcy; &amp;chcy;&amp;iecy;&amp;rcy;&amp;iecy;&amp;zcy; &amp;icy;&amp;ncy;&amp;tcy;&amp;iecy;&amp;rcy;&amp;ncy;&amp;iecy;&amp;tcy; &amp;vcy; shop.blog-stilista.com" id="2051" name="Рисунок 17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4572000" y="3861048"/>
            <a:ext cx="2087562" cy="208756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Описание: AURORA &amp;Mcy;&amp;yacy;&amp;gcy;&amp;kcy;&amp;acy;&amp;yacy; &amp;icy;&amp;gcy;&amp;rcy;&amp;ucy;&amp;shcy;&amp;kcy;&amp;acy; &amp;Mcy;&amp;iecy;&amp;dcy;&amp;vcy;&amp;iecy;&amp;dcy;&amp;softcy; &amp;scy;&amp;icy;&amp;dcy;&amp;yacy;&amp;chcy;&amp;icy;&amp;jcy; &amp;kcy;&amp;ocy;&amp;rcy;&amp;icy;&amp;chcy;&amp;ncy;&amp;iecy;&amp;vcy;&amp;ycy;&amp;jcy; 80 &amp;scy;&amp;mcy;" id="2053" name="Рисунок 19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827584" y="4581128"/>
            <a:ext cx="1317303" cy="131948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Описание: &amp;bcy;&amp;ocy;&amp;lcy;&amp;softcy;&amp;shcy;&amp;icy;&amp;iecy; &amp;mcy;&amp;yacy;&amp;gcy;&amp;kcy;&amp;icy;&amp;iecy; &amp;icy;&amp;gcy;&amp;rcy;&amp;ucy;&amp;shcy;&amp;kcy;&amp;icy;" id="2054" name="Рисунок 20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2843808" y="4221088"/>
            <a:ext cx="957262" cy="15430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Описание: Nostalgic Post About The Toys of Soviet Children (50 pics) Redrif" id="2055" name="Рисунок 21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7380312" y="4653136"/>
            <a:ext cx="974725" cy="97472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&amp;Vcy;&amp;ocy;&amp;lcy;&amp;chcy;&amp;ocy;&amp;kcy; &quot;&amp;Scy;&amp;acy;&amp;lcy;&amp;yucy;&amp;tcy;&quot; / &amp;Icy;&amp;ncy;&amp;tcy;&amp;iecy;&amp;rcy;&amp;ncy;&amp;iecy;&amp;tcy; &amp;mcy;&amp;acy;&amp;gcy;&amp;acy;&amp;zcy;&amp;icy;&amp;ncy; &amp;dcy;&amp;iecy;&amp;tcy;&amp;scy;&amp;kcy;&amp;icy;&amp;khcy; &amp;rcy;&amp;acy;&amp;zcy;&amp;vcy;&amp;icy;&amp;vcy;&amp;acy;&amp;yucy;&amp;shchcy;&amp;icy;&amp;khcy; &amp;icy;&amp;gcy;&amp;rcy;&amp;ucy;&amp;shcy;&amp;iecy;&amp;kcy; &amp;icy; &amp;ncy;&amp;acy;&amp;ucy;&amp;chcy;&amp;ncy;&amp;ycy;&amp;khcy; &amp;icy;&amp;gcy;&amp;rcy; &amp;dcy;&amp;lcy;&amp;yacy; &amp;dcy;&amp;iecy;&amp;tcy;&amp;iecy;&amp;jcy;" id="2057" name="Picture 9"/>
          <p:cNvPicPr>
            <a:picLocks noChangeArrowheads="1" noChangeAspect="1"/>
          </p:cNvPicPr>
          <p:nvPr/>
        </p:nvPicPr>
        <p:blipFill>
          <a:blip cstate="print" r:embed="rId7"/>
          <a:srcRect/>
          <a:stretch>
            <a:fillRect/>
          </a:stretch>
        </p:blipFill>
        <p:spPr bwMode="auto">
          <a:xfrm>
            <a:off x="5508104" y="1484784"/>
            <a:ext cx="1002596" cy="1340768"/>
          </a:xfrm>
          <a:prstGeom prst="roundRect">
            <a:avLst/>
          </a:prstGeom>
          <a:noFill/>
        </p:spPr>
      </p:pic>
      <p:pic>
        <p:nvPicPr>
          <p:cNvPr descr="Описание: &amp;Icy;&amp;gcy;&amp;rcy;&amp;ucy;&amp;shcy;&amp;kcy;&amp;acy;-&amp;kcy;&amp;acy;&amp;tcy;&amp;acy;&amp;lcy;&amp;kcy;&amp;acy; &quot;&amp;Lcy;&amp;ocy;&amp;shcy;&amp;acy;&amp;dcy;&amp;kcy;&amp;acy; &amp;ncy;&amp;acy; &amp;kcy;&amp;ocy;&amp;lcy;&amp;iecy;&amp;scy;&amp;icy;&amp;kcy;&amp;acy;&amp;khcy;&quot;" id="2058" name="Рисунок 22"/>
          <p:cNvPicPr>
            <a:picLocks noChangeArrowheads="1" noChangeAspect="1"/>
          </p:cNvPicPr>
          <p:nvPr/>
        </p:nvPicPr>
        <p:blipFill>
          <a:blip cstate="print" r:embed="rId8"/>
          <a:srcRect r="76"/>
          <a:stretch>
            <a:fillRect/>
          </a:stretch>
        </p:blipFill>
        <p:spPr bwMode="auto">
          <a:xfrm>
            <a:off x="2915816" y="1556792"/>
            <a:ext cx="1428589" cy="157873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Описание: &amp;Scy;&amp;iecy;&amp;mcy;&amp;iecy;&amp;ncy;&amp;ocy;&amp;vcy;&amp;scy;&amp;kcy;&amp;acy;&amp;yacy; &amp;icy; &amp;Mcy;&amp;iecy;&amp;rcy;&amp;icy;&amp;ncy;&amp;ocy;&amp;vcy;&amp;scy;&amp;kcy;&amp;acy;&amp;yacy; &amp;mcy;&amp;acy;&amp;tcy;&amp;rcy;&amp;iecy;&amp;shcy;&amp;kcy;&amp;icy; - &amp;Mcy;&amp;acy;&amp;tcy;&amp;rcy;&amp;iecy;&amp;shcy;&amp;kcy;&amp;icy; - &amp;Vcy;&amp;scy;&amp;iecy; &amp;ocy; &amp;kcy;&amp;ucy;&amp;kcy;&amp;lcy;&amp;acy;&amp;khcy; &amp;icy; &amp;icy;&amp;gcy;&amp;rcy;&amp;ucy;&amp;shcy;&amp;kcy;&amp;acy;&amp;khcy; - &amp;Kcy;&amp;acy;&amp;tcy;&amp;acy;&amp;lcy;&amp;ocy;&amp;gcy; &amp;scy;&amp;tcy;&amp;acy;&amp;tcy;&amp;iecy;&amp;jcy; - &amp;Vcy;&amp;ycy;&amp;shcy;&amp;icy;&amp;vcy;&amp;acy;&amp;lcy;&amp;ocy;&amp;chcy;&amp;kcy;&amp;acy;" id="2059" name="Рисунок 23"/>
          <p:cNvPicPr>
            <a:picLocks noChangeArrowheads="1" noChangeAspect="1"/>
          </p:cNvPicPr>
          <p:nvPr/>
        </p:nvPicPr>
        <p:blipFill>
          <a:blip cstate="print" r:embed="rId9"/>
          <a:stretch>
            <a:fillRect/>
          </a:stretch>
        </p:blipFill>
        <p:spPr bwMode="auto">
          <a:xfrm>
            <a:off x="7740352" y="1772816"/>
            <a:ext cx="605057" cy="117316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4" presetSubtype="16">
                                  <p:stCondLst>
                                    <p:cond delay="0"/>
                                  </p:stCondLst>
                                  <p:childTnLst>
                                    <p:animEffect filter="box(in)" transition="out">
                                      <p:cBhvr>
                                        <p:cTn dur="500" id="6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xit" presetID="4" presetSubtype="16">
                                  <p:stCondLst>
                                    <p:cond delay="0"/>
                                  </p:stCondLst>
                                  <p:childTnLst>
                                    <p:animEffect filter="box(in)" transition="out">
                                      <p:cBhvr>
                                        <p:cTn dur="500" id="11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67544"/>
          </a:xfrm>
          <a:noFill/>
          <a:ln w="38100"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Arial Black" pitchFamily="34" charset="0"/>
              </a:rPr>
              <a:t>Чего  не  бывает  зимой?</a:t>
            </a:r>
            <a:endParaRPr lang="ru-RU" sz="32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9218" name="Picture 2" descr="C:\Documents and Settings\Юля\Мои документы\Downloads\О ЗИМЕ\976204.jpg">
            <a:hlinkClick r:id="" action="ppaction://noaction">
              <a:snd r:embed="rId2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628800"/>
            <a:ext cx="2081566" cy="145478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9219" name="Picture 3" descr="C:\Documents and Settings\Юля\Мои документы\Downloads\О ЗИМЕ\371584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628800"/>
            <a:ext cx="2232248" cy="148218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9220" name="Picture 4" descr="C:\Documents and Settings\Юля\Мои документы\Downloads\О ЗИМЕ\1316621896_andrew05_www.nevsepic.com.ua.jpg">
            <a:hlinkClick r:id="" action="ppaction://noaction">
              <a:snd r:embed="rId2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700808"/>
            <a:ext cx="1373138" cy="151216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9222" name="Picture 6" descr="C:\Documents and Settings\Юля\Мои документы\Downloads\О ЗИМЕ\51475_or.jpg">
            <a:hlinkClick r:id="" action="ppaction://noaction">
              <a:snd r:embed="rId2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1700808"/>
            <a:ext cx="1778540" cy="145667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12" name="Picture 4" descr="C:\Documents and Settings\Юля\Мои документы\Downloads\О ЗИМЕ\a6e6725b9588t.jpg">
            <a:hlinkClick r:id="rId7" action="ppaction://hlinksldjump">
              <a:snd r:embed="rId2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3861048"/>
            <a:ext cx="1614803" cy="235894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13" name="Содержимое 11" descr="летние забавы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627784" y="3861048"/>
            <a:ext cx="1647634" cy="2394184"/>
          </a:xfrm>
          <a:prstGeom prst="rect">
            <a:avLst/>
          </a:prstGeom>
          <a:ln w="38100" cmpd="sng">
            <a:solidFill>
              <a:schemeClr val="accent6">
                <a:lumMod val="75000"/>
              </a:schemeClr>
            </a:solidFill>
          </a:ln>
        </p:spPr>
      </p:pic>
      <p:pic>
        <p:nvPicPr>
          <p:cNvPr id="15" name="Рисунок 2" descr="Описание: Mnogomamok.ru * &amp;Pcy;&amp;rcy;&amp;ocy;&amp;scy;&amp;mcy;&amp;ocy;&amp;tcy;&amp;rcy; &amp;tcy;&amp;iecy;&amp;mcy;&amp;ycy; - &amp;Tcy;&amp;Zcy; &quot;&amp;Vcy; &amp;ocy;&amp;zhcy;&amp;icy;&amp;dcy;&amp;acy;&amp;ncy;&amp;icy;&amp;icy; &amp;vcy;&amp;ocy;&amp;lcy;&amp;shcy;&amp;iecy;&amp;bcy;&amp;ncy;&amp;ocy;&amp;gcy;&amp;ocy; &amp;ncy;&amp;ocy;…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92280" y="3861048"/>
            <a:ext cx="1639453" cy="2376264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2051" name="Рисунок 3" descr="Описание: &amp;Dcy;&amp;ucy;&amp;tcy;&amp;acy;&amp;yacy; &amp;Zcy;&amp;Icy;&amp;Mcy;&amp;Acy;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860032" y="3861048"/>
            <a:ext cx="1720149" cy="2376264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dirty="0" lang="ru-RU" smtClean="0">
                <a:solidFill>
                  <a:srgbClr val="C00000"/>
                </a:solidFill>
                <a:latin charset="0" pitchFamily="34" typeface="Arial Black"/>
              </a:rPr>
              <a:t>что лишнее ?  </a:t>
            </a:r>
            <a:r>
              <a:rPr dirty="0" lang="ru-RU" smtClean="0" sz="2200">
                <a:solidFill>
                  <a:srgbClr val="C00000"/>
                </a:solidFill>
                <a:latin charset="0" pitchFamily="34" typeface="Arial Black"/>
              </a:rPr>
              <a:t>(овощи- фрукты)</a:t>
            </a:r>
            <a:endParaRPr dirty="0" lang="ru-RU" sz="2200">
              <a:solidFill>
                <a:srgbClr val="C00000"/>
              </a:solidFill>
              <a:latin charset="0" pitchFamily="34" typeface="Arial Black"/>
            </a:endParaRPr>
          </a:p>
        </p:txBody>
      </p:sp>
      <p:pic>
        <p:nvPicPr>
          <p:cNvPr descr="Описание: http://900igr.net/datai/eda/Ovoschi-2.files/0013-012-Luk.jpg" id="1028" name="Рисунок 3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 b="38"/>
          <a:stretch>
            <a:fillRect/>
          </a:stretch>
        </p:blipFill>
        <p:spPr bwMode="auto">
          <a:xfrm>
            <a:off x="5220072" y="1196752"/>
            <a:ext cx="793255" cy="130701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&amp;Gcy;&amp;ocy;&amp;rcy;&amp;ocy;&amp;khcy; green peas - &amp;Ocy;&amp;vcy;&amp;ocy;&amp;shchcy;&amp;icy; - &amp;Pcy;&amp;rcy;&amp;iecy;&amp;zcy;&amp;iecy;&amp;ncy;&amp;tcy;&amp;acy;&amp;tscy;&amp;icy;&amp;yacy; &amp;pcy;&amp;ocy; &amp;bcy;&amp;icy;&amp;ocy;&amp;lcy;&amp;ocy;&amp;gcy;&amp;icy;&amp;icy; - 900 &amp;dcy;&amp;iecy;&amp;tcy;…" id="1026" name="Рисунок 5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971600" y="1412776"/>
            <a:ext cx="780157" cy="780157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&amp;Kcy;&amp;acy;&amp;rcy;&amp;tcy;&amp;icy;&amp;ncy;&amp;kcy;&amp;icy; &amp;ncy;&amp;acy; &amp;tcy;&amp;iecy;&amp;lcy;&amp;iecy;&amp;fcy;&amp;ocy;&amp;ncy; - &amp;Fcy;&amp;rcy;&amp;ucy;&amp;kcy;&amp;tcy;&amp;ycy; &amp;icy; &amp;ocy;&amp;vcy;&amp;ocy;&amp;shchcy;&amp;icy;, 19231" id="1027" name="Рисунок 1"/>
          <p:cNvPicPr>
            <a:picLocks noChangeArrowheads="1" noChangeAspect="1"/>
          </p:cNvPicPr>
          <p:nvPr/>
        </p:nvPicPr>
        <p:blipFill>
          <a:blip cstate="print" r:embed="rId4"/>
          <a:stretch>
            <a:fillRect/>
          </a:stretch>
        </p:blipFill>
        <p:spPr bwMode="auto">
          <a:xfrm>
            <a:off x="2771800" y="1268760"/>
            <a:ext cx="1558016" cy="936104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http://img1.rf-sp.ru/3e/c6/55/c9/3ec655c979dcf2a303d4f256ef8a594e.jpg" id="1029" name="Рисунок 4"/>
          <p:cNvPicPr>
            <a:picLocks noChangeArrowheads="1" noChangeAspect="1"/>
          </p:cNvPicPr>
          <p:nvPr/>
        </p:nvPicPr>
        <p:blipFill>
          <a:blip cstate="print" r:embed="rId5"/>
          <a:srcRect r="36"/>
          <a:stretch>
            <a:fillRect/>
          </a:stretch>
        </p:blipFill>
        <p:spPr bwMode="auto">
          <a:xfrm>
            <a:off x="6948264" y="1268760"/>
            <a:ext cx="1598192" cy="930758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&amp;Ocy;&amp;vcy;&amp;ocy;&amp;shchcy;&amp;icy; &amp;icy; &amp;fcy;&amp;rcy;&amp;ucy;&amp;kcy;&amp;tcy;&amp;ycy;. &quot; &amp;Dcy;&amp;IEcy;&amp;Tcy;&amp;scy;&amp;acy;&amp;dcy;" id="1030" name="Рисунок 2"/>
          <p:cNvPicPr>
            <a:picLocks noChangeArrowheads="1" noChangeAspect="1"/>
          </p:cNvPicPr>
          <p:nvPr/>
        </p:nvPicPr>
        <p:blipFill>
          <a:blip cstate="print" r:embed="rId6"/>
          <a:stretch>
            <a:fillRect/>
          </a:stretch>
        </p:blipFill>
        <p:spPr bwMode="auto">
          <a:xfrm>
            <a:off x="7308304" y="2525987"/>
            <a:ext cx="720080" cy="982389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&amp;Kcy;&amp;acy;&amp;bcy;&amp;acy;&amp;chcy;&amp;ocy;&amp;kcy; - &amp;Dcy;&amp;iecy;&amp;tcy;&amp;scy;&amp;kcy;&amp;icy;&amp;iecy; &amp;kcy;&amp;acy;&amp;rcy;&amp;tcy;&amp;icy;&amp;ncy;&amp;kcy;&amp;icy; - 900 &amp;pcy;&amp;rcy;&amp;iecy;&amp;zcy;&amp;iecy;&amp;ncy;&amp;tcy;&amp;acy;&amp;tscy;&amp;icy;&amp;jcy; - &amp;Rcy;&amp;acy;&amp;zcy;&amp;vcy;&amp;icy;&amp;vcy;&amp;acy;&amp;yucy;&amp;shchcy;&amp;icy;&amp;iecy; &amp;icy;&amp;gcy;&amp;rcy;&amp;ycy; &amp;dcy;&amp;lcy;&amp;yacy; &amp;dcy;&amp;iecy;&amp;tcy;&amp;iecy;&amp;jcy;" id="1031" name="Рисунок 6"/>
          <p:cNvPicPr>
            <a:picLocks noChangeArrowheads="1" noChangeAspect="1"/>
          </p:cNvPicPr>
          <p:nvPr/>
        </p:nvPicPr>
        <p:blipFill>
          <a:blip cstate="print" r:embed="rId7"/>
          <a:srcRect r="6"/>
          <a:stretch>
            <a:fillRect/>
          </a:stretch>
        </p:blipFill>
        <p:spPr bwMode="auto">
          <a:xfrm>
            <a:off x="3131840" y="2636911"/>
            <a:ext cx="1228339" cy="1084821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&amp;Gcy;&amp;ocy;&amp;rcy;&amp;ocy;&amp;khcy; green peas - &amp;Ocy;&amp;vcy;&amp;ocy;&amp;shchcy;&amp;icy; - &amp;Pcy;&amp;rcy;&amp;iecy;&amp;zcy;&amp;iecy;&amp;ncy;&amp;tcy;&amp;acy;&amp;tscy;&amp;icy;&amp;yacy; &amp;pcy;&amp;ocy; &amp;bcy;&amp;icy;&amp;ocy;&amp;lcy;&amp;ocy;&amp;gcy;&amp;icy;&amp;icy; - 900 &amp;dcy;&amp;iecy;&amp;tcy;…" id="10" name="Рисунок 5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971600" y="4221088"/>
            <a:ext cx="708149" cy="708149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http://img12.proshkolu.ru/content/media/pic/std/5000000/4201000/4200353-e0d5a767951d3b16.jpg" id="1032" name="Рисунок 7"/>
          <p:cNvPicPr>
            <a:picLocks noChangeArrowheads="1" noChangeAspect="1"/>
          </p:cNvPicPr>
          <p:nvPr/>
        </p:nvPicPr>
        <p:blipFill>
          <a:blip cstate="print" r:embed="rId9"/>
          <a:stretch>
            <a:fillRect/>
          </a:stretch>
        </p:blipFill>
        <p:spPr bwMode="auto">
          <a:xfrm>
            <a:off x="755576" y="2564904"/>
            <a:ext cx="1112533" cy="12143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&amp;Ocy;&amp;gcy;&amp;ucy;&amp;rcy;&amp;tscy;&amp;ycy; cucumbers - &amp;Dcy;&amp;iecy;&amp;tcy;&amp;scy;&amp;kcy;&amp;icy;&amp;iecy; &amp;kcy;&amp;acy;&amp;rcy;&amp;tcy;&amp;icy;&amp;ncy;&amp;kcy;&amp;icy; - 900 &amp;pcy;&amp;rcy;&amp;iecy;&amp;zcy;&amp;iecy;&amp;ncy;&amp;tcy;&amp;acy;&amp;tscy;&amp;icy;&amp;jcy; - &amp;Rcy;&amp;acy;&amp;zcy;&amp;vcy;&amp;icy;&amp;vcy;&amp;acy;&amp;yucy;&amp;shchcy;&amp;icy;&amp;iecy; &amp;icy;&amp;gcy;&amp;rcy;&amp;ycy; &amp;dcy;&amp;lcy;&amp;yacy; &amp;dcy;&amp;iecy;&amp;tcy;&amp;iecy;&amp;jcy;" id="1033" name="Рисунок 8"/>
          <p:cNvPicPr>
            <a:picLocks noChangeArrowheads="1" noChangeAspect="1"/>
          </p:cNvPicPr>
          <p:nvPr/>
        </p:nvPicPr>
        <p:blipFill>
          <a:blip cstate="print" r:embed="rId10"/>
          <a:srcRect/>
          <a:stretch>
            <a:fillRect/>
          </a:stretch>
        </p:blipFill>
        <p:spPr bwMode="auto">
          <a:xfrm>
            <a:off x="7380312" y="4005064"/>
            <a:ext cx="1042049" cy="792088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15 &amp;ocy;&amp;vcy;&amp;ocy;&amp;shchcy;&amp;iecy;&amp;jcy; &amp;icy; &amp;fcy;&amp;rcy;&amp;ucy;&amp;kcy;&amp;tcy;&amp;ocy;&amp;vcy; &amp;dcy;&amp;lcy;&amp;yacy; &amp;zcy;&amp;acy;&amp;kcy;&amp;rcy;&amp;iecy;&amp;pcy;&amp;lcy;&amp;iecy;&amp;ncy;&amp;icy;&amp;yacy; &amp;zcy;&amp;acy;&amp;gcy;&amp;acy;&amp;rcy;&amp;acy; / &amp;Kcy;&amp;ucy;&amp;khcy;&amp;ncy;&amp;yacy; &amp;icy; &amp;kcy;&amp;ucy;&amp;lcy;&amp;icy;&amp;ncy;&amp;acy;&amp;rcy;&amp;icy;&amp;yacy; / &amp;Scy;&amp;acy;&amp;mcy;&amp;ocy;&amp;rcy;&amp;acy;&amp;zcy;&amp;vcy;&amp;icy;&amp;tcy;&amp;icy;&amp;iecy;,&amp;Bcy;&amp;icy;&amp;zcy;&amp;ncy;&amp;iecy;&amp;scy; &amp;icy; &amp;rcy;&amp;acy;&amp;bcy;&amp;ocy;&amp;tcy;&amp;acy;, &amp;Scy;&amp;ocy;&amp;vcy;&amp;iecy;&amp;tcy;&amp;ycy; &amp;dcy;&amp;iecy;&amp;vcy;&amp;ucy;&amp;shcy;&amp;kcy;&amp;acy;&amp;mcy;, &amp;Zcy;&amp;dcy;&amp;ocy;&amp;rcy;&amp;ocy;&amp;vcy;&amp;softcy;&amp;iecy;, &amp;Dcy;&amp;iecy;&amp;tcy;&amp;icy; &amp;icy;" id="1034" name="Рисунок 9"/>
          <p:cNvPicPr>
            <a:picLocks noChangeArrowheads="1" noChangeAspect="1"/>
          </p:cNvPicPr>
          <p:nvPr/>
        </p:nvPicPr>
        <p:blipFill>
          <a:blip cstate="print" r:embed="rId11"/>
          <a:stretch>
            <a:fillRect/>
          </a:stretch>
        </p:blipFill>
        <p:spPr bwMode="auto">
          <a:xfrm>
            <a:off x="3059832" y="4077072"/>
            <a:ext cx="1285310" cy="792088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&amp;Kcy;&amp;acy;&amp;bcy;&amp;acy;&amp;chcy;&amp;ocy;&amp;kcy; - &amp;Dcy;&amp;iecy;&amp;tcy;&amp;scy;&amp;kcy;&amp;icy;&amp;iecy; &amp;kcy;&amp;acy;&amp;rcy;&amp;tcy;&amp;icy;&amp;ncy;&amp;kcy;&amp;icy; - 900 &amp;pcy;&amp;rcy;&amp;iecy;&amp;zcy;&amp;iecy;&amp;ncy;&amp;tcy;&amp;acy;&amp;tscy;&amp;icy;&amp;jcy; - &amp;Rcy;&amp;acy;&amp;zcy;&amp;vcy;&amp;icy;&amp;vcy;&amp;acy;&amp;yucy;&amp;shchcy;&amp;icy;&amp;iecy; &amp;icy;&amp;gcy;&amp;rcy;&amp;ycy; &amp;dcy;&amp;lcy;&amp;yacy; &amp;dcy;&amp;iecy;&amp;tcy;&amp;iecy;&amp;jcy;" id="15" name="Рисунок 6"/>
          <p:cNvPicPr>
            <a:picLocks noChangeArrowheads="1" noChangeAspect="1"/>
          </p:cNvPicPr>
          <p:nvPr/>
        </p:nvPicPr>
        <p:blipFill>
          <a:blip cstate="print" r:embed="rId7"/>
          <a:srcRect r="6"/>
          <a:stretch>
            <a:fillRect/>
          </a:stretch>
        </p:blipFill>
        <p:spPr bwMode="auto">
          <a:xfrm>
            <a:off x="5364088" y="3933056"/>
            <a:ext cx="1304550" cy="1152128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photo-robot.ru - &amp;Fcy;&amp;rcy;&amp;ucy;&amp;kcy;&amp;tcy;&amp;ycy; &amp;icy; &amp;ocy;&amp;vcy;&amp;ocy;&amp;shchcy;&amp;icy; - &amp;Scy;&amp;kcy;&amp;acy;&amp;chcy;&amp;acy;&amp;tcy;&amp;softcy; &amp;ocy;&amp;bcy;&amp;ocy;&amp;icy; - &amp;YAcy;&amp;gcy;&amp;ocy;&amp;dcy;&amp;ycy; &amp;mcy;&amp;acy;&amp;lcy;&amp;icy;&amp;ncy;&amp;ycy;. &amp;Fcy;&amp;ocy;&amp;tcy;&amp;ocy;&amp;gcy;&amp;rcy;&amp;acy;&amp;fcy;&amp;icy;&amp;icy; &amp;icy; &amp;kcy;&amp;acy;&amp;rcy;&amp;tcy;&amp;icy;&amp;ncy;&amp;kcy;&amp;icy; &amp;fcy;&amp;rcy;&amp;ucy;&amp;kcy;&amp;tcy;&amp;ocy;&amp;vcy; &amp;icy; &amp;ocy;&amp;vcy;&amp;ocy;&amp;shchcy;&amp;iecy;&amp;jcy;" id="1035" name="Рисунок 10"/>
          <p:cNvPicPr>
            <a:picLocks noChangeArrowheads="1" noChangeAspect="1"/>
          </p:cNvPicPr>
          <p:nvPr/>
        </p:nvPicPr>
        <p:blipFill>
          <a:blip cstate="print" r:embed="rId12"/>
          <a:srcRect b="342" r="81"/>
          <a:stretch>
            <a:fillRect/>
          </a:stretch>
        </p:blipFill>
        <p:spPr bwMode="auto">
          <a:xfrm>
            <a:off x="5449767" y="2786533"/>
            <a:ext cx="606143" cy="553624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NEBOLEI &amp;Fcy;&amp;rcy;&amp;ucy;&amp;kcy;&amp;tcy;&amp;ycy; &amp;icy; &amp;ocy;&amp;vcy;&amp;ocy;&amp;shchcy;&amp;icy; &amp;vcy; &amp;shcy;&amp;kcy;&amp;ocy;&amp;lcy;&amp;softcy;&amp;ncy;&amp;ocy;&amp;mcy; &amp;mcy;&amp;iecy;&amp;ncy;&amp;yucy; &amp;pcy;&amp;ocy;&amp;mcy;&amp;ocy;&amp;gcy;&amp;ucy;&amp;tcy; &amp;pcy;&amp;rcy;&amp;icy;&amp;ucy;&amp;chcy;&amp;icy;&amp;tcy;&amp;softcy; &amp;dcy;&amp;iecy;&amp;tcy;&amp;iecy;&amp;jcy; &amp;kcy; &amp;vcy;&amp;ycy;&amp;bcy;&amp;ocy;&amp;rcy;&amp;ucy; &amp;pcy;&amp;ocy;&amp;lcy;&amp;iecy;&amp;zcy;&amp;ncy;&amp;ocy;&amp;jcy; &amp;pcy;&amp;icy;&amp;shchcy;&amp;icy; &amp;Ncy;&amp;iecy; &amp;bcy;&amp;ocy;&amp;lcy;&amp;iecy;&amp;jcy;: &amp;mcy;&amp;iecy;&amp;dcy;&amp;icy;&amp;tscy;&amp;icy;&amp;ncy;&amp;scy;&amp;kcy;&amp;icy;&amp;iecy; &amp;ncy;&amp;ocy;&amp;vcy;&amp;ocy;&amp;scy;&amp;tcy;&amp;icy;,&amp;pcy;&amp;rcy;&amp;ocy;&amp;fcy;&amp;icy;&amp;lcy;&amp;acy;&amp;kcy;&amp;tcy;&amp;icy;&amp;kcy;&amp;acy;" id="1037" name="Рисунок 12"/>
          <p:cNvPicPr>
            <a:picLocks noChangeArrowheads="1" noChangeAspect="1"/>
          </p:cNvPicPr>
          <p:nvPr/>
        </p:nvPicPr>
        <p:blipFill>
          <a:blip cstate="print" r:embed="rId13"/>
          <a:stretch>
            <a:fillRect/>
          </a:stretch>
        </p:blipFill>
        <p:spPr bwMode="auto">
          <a:xfrm>
            <a:off x="3419872" y="5445224"/>
            <a:ext cx="758848" cy="791654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&amp;Ocy;&amp;bcy;&amp;ocy;&amp;icy; &amp;Gcy;&amp;ocy;&amp;rcy;&amp;softcy;&amp;kcy;&amp;icy;&amp;jcy; &amp;pcy;&amp;iecy;&amp;rcy;&amp;iecy;&amp;tscy; &amp;dcy;&amp;lcy;&amp;yacy; &amp;rcy;&amp;acy;&amp;bcy;&amp;ocy;&amp;chcy;&amp;iecy;&amp;gcy;&amp;ocy; &amp;scy;&amp;tcy;&amp;ocy;&amp;lcy;&amp;acy;. &amp;Scy;&amp;kcy;&amp;acy;&amp;chcy;&amp;acy;&amp;tcy;&amp;softcy; &amp;bcy;&amp;iecy;&amp;scy;&amp;pcy;&amp;lcy;&amp;acy;&amp;tcy;&amp;ncy;&amp;ocy; &amp;kcy;&amp;acy;&amp;rcy;&amp;tcy;&amp;icy;&amp;ncy;&amp;kcy;&amp;ucy; &amp;Gcy;&amp;ocy;&amp;rcy;&amp;softcy;&amp;kcy;&amp;icy;&amp;jcy; &amp;pcy;&amp;iecy;&amp;rcy;&amp;chcy;&amp;icy;&amp;kcy; &amp;pcy;&amp;rcy;&amp;icy;&amp;dcy;&amp;acy;&amp;iecy;&amp;tcy; &amp;zcy;&amp;acy;&amp;dcy;&amp;ocy;&amp;rcy;. &amp;Ocy;&amp;scy;&amp;tcy;&amp;rcy;&amp;ocy;&amp;tcy;&amp;acy; &amp;ecy;&amp;tcy;&amp;ocy;&amp;gcy;&amp;ocy; &amp;ocy;&amp;vcy;&amp;ocy;&amp;shchcy;&amp;acy; &amp;ncy;&amp;acy;&amp;scy;&amp;tcy;&amp;ocy;&amp;lcy;&amp;softcy;&amp;kcy;&amp;ocy; &amp;scy;&amp;icy;" id="1038" name="Рисунок 13"/>
          <p:cNvPicPr>
            <a:picLocks noChangeArrowheads="1" noChangeAspect="1"/>
          </p:cNvPicPr>
          <p:nvPr/>
        </p:nvPicPr>
        <p:blipFill>
          <a:blip cstate="print" r:embed="rId14"/>
          <a:srcRect b="162"/>
          <a:stretch>
            <a:fillRect/>
          </a:stretch>
        </p:blipFill>
        <p:spPr bwMode="auto">
          <a:xfrm>
            <a:off x="5364088" y="5733256"/>
            <a:ext cx="1008438" cy="385652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&amp;Tcy;&amp;ycy;&amp;kcy;&amp;vcy;&amp;acy; &amp;ncy;&amp;acy; &amp;KHcy;&amp;ecy;&amp;lcy;&amp;lcy;&amp;ocy;&amp;ucy;&amp;icy;&amp;ncy; - &amp;Mcy;&amp;ocy;&amp;icy; &amp;scy;&amp;tcy;&amp;acy;&amp;tcy;&amp;softcy;&amp;icy; - &amp;Kcy;&amp;acy;&amp;tcy;&amp;acy;&amp;lcy;&amp;ocy;&amp;gcy; &amp;scy;&amp;tcy;&amp;acy;&amp;tcy;&amp;iecy;&amp;jcy; - &amp;Fcy;&amp;ocy;&amp;tcy;&amp;ocy;&amp;shcy;&amp;ocy;&amp;pcy;&amp;ncy;&amp;ycy;&amp;jcy; &amp;scy;&amp;acy;&amp;jcy;&amp;tcy;" id="1039" name="Рисунок 14"/>
          <p:cNvPicPr>
            <a:picLocks noChangeArrowheads="1" noChangeAspect="1"/>
          </p:cNvPicPr>
          <p:nvPr/>
        </p:nvPicPr>
        <p:blipFill>
          <a:blip cstate="print" r:embed="rId15"/>
          <a:srcRect b="70" r="33"/>
          <a:stretch>
            <a:fillRect/>
          </a:stretch>
        </p:blipFill>
        <p:spPr bwMode="auto">
          <a:xfrm>
            <a:off x="1043608" y="5373216"/>
            <a:ext cx="1001028" cy="1154323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descr="Описание: &amp;Icy;&amp;gcy;&amp;rcy;&amp;acy;&amp;iecy;&amp;mcy; &amp;scy; &amp;dcy;&amp;iecy;&amp;tcy;&amp;kcy;&amp;acy;&amp;mcy;&amp;icy; &amp;ocy;&amp;tcy; 1 &amp;gcy;&amp;ocy;&amp;dcy;&amp;acy; &amp;dcy;&amp;ocy; 1,5 &amp;lcy;&amp;iecy;&amp;tcy; :: &amp;Fcy;&amp;ocy;&amp;rcy;&amp;ucy;&amp;mcy; :: &amp;Pcy;&amp;ocy;&amp;rcy;&amp;tcy;&amp;acy;&amp;lcy; &amp;kcy;&amp;icy;&amp;iecy;&amp;vcy;&amp;scy;&amp;kcy;&amp;icy;&amp;khcy; &amp;mcy;&amp;acy;&amp;mcy;" id="1040" name="Рисунок 15"/>
          <p:cNvPicPr>
            <a:picLocks noChangeArrowheads="1" noChangeAspect="1"/>
          </p:cNvPicPr>
          <p:nvPr/>
        </p:nvPicPr>
        <p:blipFill>
          <a:blip cstate="print" r:embed="rId16"/>
          <a:srcRect/>
          <a:stretch>
            <a:fillRect/>
          </a:stretch>
        </p:blipFill>
        <p:spPr bwMode="auto">
          <a:xfrm>
            <a:off x="7596336" y="5301208"/>
            <a:ext cx="998261" cy="1008112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500" id="6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id="7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">
                      <p:stCondLst>
                        <p:cond delay="indefinite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fill="hold" id="11" nodeType="click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500" id="12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id="13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500" id="18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id="19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1">
                      <p:stCondLst>
                        <p:cond delay="indefinite"/>
                      </p:stCondLst>
                      <p:childTnLst>
                        <p:par>
                          <p:cTn fill="hold" id="22">
                            <p:stCondLst>
                              <p:cond delay="0"/>
                            </p:stCondLst>
                            <p:childTnLst>
                              <p:par>
                                <p:cTn fill="hold" id="23" nodeType="click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500" id="24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id="25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57200"/>
            <a:ext cx="7056784" cy="595536"/>
          </a:xfrm>
        </p:spPr>
        <p:txBody>
          <a:bodyPr>
            <a:normAutofit fontScale="90000"/>
          </a:bodyPr>
          <a:lstStyle/>
          <a:p>
            <a:pPr algn="ctr"/>
            <a:r>
              <a:rPr dirty="0" lang="ru-RU" smtClean="0">
                <a:solidFill>
                  <a:srgbClr val="C00000"/>
                </a:solidFill>
                <a:latin charset="0" pitchFamily="34" typeface="Arial Black"/>
              </a:rPr>
              <a:t>что лишнее ?  </a:t>
            </a:r>
            <a:r>
              <a:rPr dirty="0" lang="ru-RU" smtClean="0" sz="2200">
                <a:solidFill>
                  <a:srgbClr val="C00000"/>
                </a:solidFill>
                <a:latin charset="0" pitchFamily="34" typeface="Arial Black"/>
              </a:rPr>
              <a:t>(одежда)</a:t>
            </a:r>
            <a:endParaRPr dirty="0" lang="ru-RU" sz="2200">
              <a:solidFill>
                <a:srgbClr val="C00000"/>
              </a:solidFill>
              <a:latin charset="0" pitchFamily="34" typeface="Arial Black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descr="Описание: &amp;Tcy;&amp;ucy;&amp;fcy;&amp;lcy;&amp;icy; &amp;Ocy;&amp;rcy;&amp;tcy;&amp;iecy;&amp;kcy;." id="16386" name="Рисунок 29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1115616" y="1556792"/>
            <a:ext cx="1010727" cy="792088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3175">
            <a:solidFill>
              <a:srgbClr val="FF0000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Описание: &amp;Ocy;&amp;dcy;&amp;iecy;&amp;zhcy;&amp;dcy;&amp;acy; &amp;dcy;&amp;lcy;&amp;yacy; &amp;dcy;&amp;iecy;&amp;tcy;&amp;iecy;&amp;jcy; 0-2 &amp;gcy;&amp;ocy;&amp;dcy;&amp;acy;. &amp;Ocy;&amp;tcy;&amp;zcy;&amp;ycy;&amp;vcy;&amp;ycy;." id="16387" name="Рисунок 33"/>
          <p:cNvPicPr>
            <a:picLocks noChangeArrowheads="1" noChangeAspect="1"/>
          </p:cNvPicPr>
          <p:nvPr/>
        </p:nvPicPr>
        <p:blipFill>
          <a:blip cstate="print" r:embed="rId3"/>
          <a:srcRect b="244"/>
          <a:stretch>
            <a:fillRect/>
          </a:stretch>
        </p:blipFill>
        <p:spPr bwMode="auto">
          <a:xfrm>
            <a:off x="3110504" y="1445434"/>
            <a:ext cx="1468459" cy="119817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descr="Описание: &amp;Kcy;&amp;ocy;&amp;tcy;&amp;yacy; - &amp;Dcy;&amp;iecy;&amp;tcy;&amp;scy;&amp;kcy;&amp;acy;&amp;yacy; &amp;ocy;&amp;dcy;&amp;iecy;&amp;zhcy;&amp;dcy;&amp;acy; &amp;ocy;&amp;tcy; 0 &amp;dcy;&amp;ocy; 13 &amp;lcy;&amp;iecy;&amp;tcy;. - Tutti Quanti 3-9 &amp;lcy;&amp;iecy;&amp;tcy;" id="16388" name="Рисунок 34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5436096" y="1484784"/>
            <a:ext cx="1389399" cy="10081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descr="Описание: &amp;Ocy;&amp;dcy;&amp;IEcy;&amp;zhcy;&amp;Dcy;&amp;acy; &amp;dcy;&amp;lcy;&amp;yacy; &amp;Dcy;&amp;iecy;&amp;Tcy;&amp;icy;&amp;SHcy;&amp;iecy;&amp;Kcy; . &amp;Ncy;&amp;ocy;&amp;vcy;&amp;ocy;&amp;iecy; &amp;pcy;&amp;ocy;&amp;scy;&amp;tcy;&amp;ucy;&amp;pcy;&amp;lcy;&amp;iecy;&amp;ncy;&amp;icy;&amp;iecy; &amp;kcy;&amp;acy;&amp;zhcy;&amp;dcy;&amp;ucy;&amp;yucy; &amp;ncy;&amp;iecy;&amp;dcy;&amp;iecy;&amp;lcy;&amp;yucy;. - &amp;Scy;&amp;tcy;&amp;rcy;&amp;acy;&amp;ncy;&amp;icy;&amp;tscy;&amp;acy; 2 - &amp;Dcy;&amp;iecy;&amp;tcy;&amp;scy;&amp;kcy;&amp;icy;&amp;jcy; &amp;scy;&amp;acy;&amp;dcy; - &amp;Vcy;&amp;scy;&amp;iecy; &amp;Vcy;&amp;mcy;&amp;iecy;&amp;scy;&amp;tcy;&amp;iecy;" id="16389" name="Рисунок 35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7452320" y="1556792"/>
            <a:ext cx="1152128" cy="115212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descr="Описание: &amp;Dcy;&amp;iecy;&amp;tcy;&amp;scy;&amp;kcy;&amp;acy;&amp;yacy; &amp;ocy;&amp;dcy;&amp;iecy;&amp;zhcy;&amp;dcy;&amp;acy; &amp;scy; &amp;Scy;&amp;SHcy;&amp;Acy;, &amp;Acy;&amp;ncy;&amp;gcy;&amp;lcy;&amp;icy;&amp;icy;, &amp;Gcy;&amp;iecy;&amp;rcy;&amp;mcy;&amp;acy;&amp;ncy;&amp;icy;&amp;icy;. - &amp;Scy;&amp;tcy;&amp;rcy;&amp;acy;&amp;ncy;&amp;icy;&amp;tscy;&amp;acy; 11 - &amp;Dcy;&amp;iecy;&amp;tcy;&amp;scy;&amp;kcy;&amp;icy;&amp;jcy; &amp;Scy;&amp;acy;&amp;dcy; - &amp;Vcy;&amp;scy;&amp;iecy; &amp;Vcy;&amp;mcy;&amp;iecy;&amp;scy;&amp;tcy;&amp;iecy;" id="16390" name="Рисунок 36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7308304" y="2924944"/>
            <a:ext cx="1087438" cy="1362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descr="&amp;Zcy;&amp;icy;&amp;mcy;&amp;ncy;&amp;yacy;&amp;yacy;" id="16393" name="Picture 9"/>
          <p:cNvPicPr>
            <a:picLocks noChangeArrowheads="1" noChangeAspect="1"/>
          </p:cNvPicPr>
          <p:nvPr/>
        </p:nvPicPr>
        <p:blipFill>
          <a:blip cstate="print" r:embed="rId7"/>
          <a:srcRect b="10079" l="10079" r="12598" t="15118"/>
          <a:stretch>
            <a:fillRect/>
          </a:stretch>
        </p:blipFill>
        <p:spPr bwMode="auto">
          <a:xfrm>
            <a:off x="5220072" y="2996952"/>
            <a:ext cx="1339801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descr="&amp;Ocy;&amp;bcy;&amp;hardcy;&amp;yacy;&amp;vcy;&amp;lcy;&amp;iecy;&amp;ncy;&amp;icy;&amp;yacy; - Primorye.ru - &amp;Kcy;&amp;ocy;&amp;mcy;&amp;bcy;&amp;icy;&amp;ncy;&amp;iecy;&amp;zcy;&amp;ocy;&amp;ncy; &amp;dcy;&amp;lcy;&amp;yacy; &amp;mcy;&amp;acy;&amp;lcy;&amp;ycy;&amp;shcy;&amp;kcy;&amp;icy;" id="16395" name="Picture 11"/>
          <p:cNvPicPr>
            <a:picLocks noChangeArrowheads="1" noChangeAspect="1"/>
          </p:cNvPicPr>
          <p:nvPr/>
        </p:nvPicPr>
        <p:blipFill>
          <a:blip cstate="print" r:embed="rId8"/>
          <a:stretch>
            <a:fillRect/>
          </a:stretch>
        </p:blipFill>
        <p:spPr bwMode="auto">
          <a:xfrm>
            <a:off x="1259632" y="2924944"/>
            <a:ext cx="911377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descr="Описание: &amp;Pcy;&amp;rcy;&amp;ocy;&amp;dcy;&amp;acy;&amp;mcy; &amp;kcy;&amp;ocy;&amp;mcy;&amp;bcy;&amp;iecy;&amp;zcy; &amp;Ncy;&amp;iecy;&amp;lcy;&amp;softcy;&amp;scy; &amp;ncy;&amp;ocy;&amp;vcy;&amp;ycy;&amp;jcy; :: &amp;Scy;&amp;icy;&amp;bcy;&amp;mcy;&amp;acy;&amp;mcy;&amp;acy; - &amp;Rcy;&amp;iecy;&amp;tscy;&amp;iecy;&amp;pcy;&amp;tcy; &amp;khcy;&amp;ocy;&amp;rcy;&amp;ocy;&amp;shcy;&amp;iecy;&amp;gcy;&amp;ocy; &amp;ncy;&amp;acy;&amp;scy;&amp;tcy;&amp;rcy;&amp;ocy;&amp;iecy;&amp;ncy;&amp;icy;&amp;yacy;!" id="16396" name="Рисунок 38"/>
          <p:cNvPicPr>
            <a:picLocks noChangeArrowheads="1" noChangeAspect="1"/>
          </p:cNvPicPr>
          <p:nvPr/>
        </p:nvPicPr>
        <p:blipFill>
          <a:blip cstate="print" r:embed="rId9"/>
          <a:srcRect/>
          <a:stretch>
            <a:fillRect/>
          </a:stretch>
        </p:blipFill>
        <p:spPr bwMode="auto">
          <a:xfrm>
            <a:off x="3275856" y="2996952"/>
            <a:ext cx="889870" cy="136815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descr="Описание: &amp;Mcy;&amp;ocy;&amp;dcy;&amp;ncy;&amp;acy;&amp;yacy; &amp;ocy;&amp;dcy;&amp;iecy;&amp;zhcy;&amp;dcy;&amp;acy;: &amp;Icy;&amp;yucy;&amp;ncy;&amp;softcy; 2014" id="16399" name="Рисунок 42"/>
          <p:cNvPicPr>
            <a:picLocks noChangeArrowheads="1" noChangeAspect="1"/>
          </p:cNvPicPr>
          <p:nvPr/>
        </p:nvPicPr>
        <p:blipFill>
          <a:blip cstate="print" r:embed="rId10"/>
          <a:srcRect r="188"/>
          <a:stretch>
            <a:fillRect/>
          </a:stretch>
        </p:blipFill>
        <p:spPr bwMode="auto">
          <a:xfrm>
            <a:off x="7452320" y="4653136"/>
            <a:ext cx="1090812" cy="129614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descr="&amp;Dcy;&amp;iecy;&amp;tcy;&amp;scy;&amp;kcy;&amp;acy;&amp;yacy; &amp;vcy;&amp;iecy;&amp;rcy;&amp;khcy;&amp;ncy;&amp;yacy;&amp;yacy; &amp;ocy;&amp;dcy;&amp;iecy;&amp;zhcy;&amp;dcy;&amp;acy;, &amp;tscy;&amp;iecy;&amp;ncy;&amp;ycy; &amp;ncy;&amp;acy; &amp;Dcy;&amp;iecy;&amp;tcy;&amp;scy;&amp;kcy;&amp;acy;&amp;yacy; &amp;vcy;&amp;iecy;&amp;rcy;&amp;khcy;&amp;ncy;&amp;yacy;&amp;yacy; &amp;ocy;&amp;dcy;&amp;iecy;&amp;zhcy;&amp;dcy;&amp;acy; &amp;ocy;&amp;tcy; &amp;vcy;&amp;scy;&amp;iecy;&amp;khcy; &amp;kcy;&amp;ocy;&amp;mcy;&amp;pcy;&amp;acy;&amp;ncy;&amp;icy;&amp;jcy; &amp;Rcy;&amp;ocy;&amp;scy;&amp;scy;&amp;icy;&amp;icy; - &amp;scy;&amp;tcy;&amp;rcy;. 2" id="16401" name="Picture 17"/>
          <p:cNvPicPr>
            <a:picLocks noChangeArrowheads="1" noChangeAspect="1"/>
          </p:cNvPicPr>
          <p:nvPr/>
        </p:nvPicPr>
        <p:blipFill>
          <a:blip cstate="print" r:embed="rId11"/>
          <a:srcRect b="11579" r="3076" t="4632"/>
          <a:stretch>
            <a:fillRect/>
          </a:stretch>
        </p:blipFill>
        <p:spPr bwMode="auto">
          <a:xfrm>
            <a:off x="3203848" y="4581127"/>
            <a:ext cx="1325716" cy="15220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descr="Описание: &amp;Pcy;&amp;lcy;&amp;acy;&amp;tcy;&amp;softcy;&amp;iecy; Childransplace &amp;ncy;&amp;acy; &amp;vcy;&amp;ycy;&amp;pcy;&amp;ucy;&amp;scy;&amp;kcy;&amp;ncy;&amp;ocy;&amp;jcy; &amp;vcy; &amp;dcy;&amp;iecy;&amp;tcy;&amp;scy;&amp;kcy;&amp;icy;&amp;jcy; &amp;scy;&amp;acy;&amp;dcy; 6 &amp;lcy;&amp;iecy;&amp;tcy; 2100" id="16402" name="Рисунок 47"/>
          <p:cNvPicPr>
            <a:picLocks noChangeArrowheads="1" noChangeAspect="1"/>
          </p:cNvPicPr>
          <p:nvPr/>
        </p:nvPicPr>
        <p:blipFill>
          <a:blip cstate="print" r:embed="rId12"/>
          <a:srcRect l="3780" r="6299"/>
          <a:stretch>
            <a:fillRect/>
          </a:stretch>
        </p:blipFill>
        <p:spPr bwMode="auto">
          <a:xfrm>
            <a:off x="5564496" y="4581128"/>
            <a:ext cx="1341862" cy="14922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descr="Описание: &amp;Icy;&amp;ncy;&amp;tcy;&amp;iecy;&amp;rcy;&amp;ncy;&amp;iecy;&amp;tcy; &amp;Mcy;&amp;acy;&amp;gcy;&amp;acy;&amp;zcy;&amp;icy;&amp;ncy; &amp;Fcy;&amp;ucy;&amp;tcy;&amp;bcy;&amp;ocy;&amp;lcy;&amp;ocy;&amp;kcy; &amp;Scy; &amp;Rcy;&amp;icy;&amp;scy;&amp;ucy;&amp;ncy;&amp;kcy;&amp;acy;&amp;mcy;&amp;icy; . &amp;Dcy;&amp;iecy;&amp;tcy;&amp;scy;&amp;kcy;&amp;icy;&amp;iecy; &amp;scy;&amp;icy;&amp;ncy;&amp;icy;&amp;iecy; &amp;fcy;&amp;ucy;&amp;tcy;&amp;bcy;&amp;ocy;&amp;lcy;&amp;kcy;&amp;icy;" id="16403" name="Рисунок 62"/>
          <p:cNvPicPr>
            <a:picLocks noChangeArrowheads="1" noChangeAspect="1"/>
          </p:cNvPicPr>
          <p:nvPr/>
        </p:nvPicPr>
        <p:blipFill>
          <a:blip cstate="print" r:embed="rId13"/>
          <a:srcRect/>
          <a:stretch>
            <a:fillRect/>
          </a:stretch>
        </p:blipFill>
        <p:spPr bwMode="auto">
          <a:xfrm>
            <a:off x="899592" y="4653136"/>
            <a:ext cx="1296144" cy="129614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3610037" y="3244334"/>
            <a:ext cx="1923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mtClean="0">
                <a:solidFill>
                  <a:srgbClr val="C00000"/>
                </a:solidFill>
                <a:latin charset="0" pitchFamily="34" typeface="Arial Black"/>
              </a:rPr>
              <a:t>что лишнее ?</a:t>
            </a:r>
            <a:endParaRPr dirty="0" lang="ru-RU"/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500" id="6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500" id="11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500" id="16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7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792088"/>
          </a:xfrm>
        </p:spPr>
        <p:txBody>
          <a:bodyPr/>
          <a:lstStyle/>
          <a:p>
            <a:pPr algn="ctr"/>
            <a:r>
              <a:rPr dirty="0" lang="ru-RU" smtClean="0">
                <a:solidFill>
                  <a:srgbClr val="C00000"/>
                </a:solidFill>
                <a:latin charset="0" pitchFamily="34" typeface="Arial Black"/>
              </a:rPr>
              <a:t>что лишнее ?  </a:t>
            </a:r>
            <a:r>
              <a:rPr dirty="0" lang="ru-RU" smtClean="0" sz="2200">
                <a:solidFill>
                  <a:srgbClr val="C00000"/>
                </a:solidFill>
                <a:latin charset="0" pitchFamily="34" typeface="Arial Black"/>
              </a:rPr>
              <a:t>(одежда)</a:t>
            </a:r>
            <a:endParaRPr dirty="0"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descr="Описание: &amp;Pcy;&amp;lcy;&amp;acy;&amp;tcy;&amp;softcy;&amp;iecy; Childransplace &amp;ncy;&amp;acy; &amp;vcy;&amp;ycy;&amp;pcy;&amp;ucy;&amp;scy;&amp;kcy;&amp;ncy;&amp;ocy;&amp;jcy; &amp;vcy; &amp;dcy;&amp;iecy;&amp;tcy;&amp;scy;&amp;kcy;&amp;icy;&amp;jcy; &amp;scy;&amp;acy;&amp;dcy; 6 &amp;lcy;&amp;iecy;&amp;tcy; 2100" id="31746" name="Рисунок 47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683568" y="1628800"/>
            <a:ext cx="1492250" cy="14922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Описание: &amp;Ocy;&amp;dcy;&amp;iecy;&amp;zhcy;&amp;dcy;&amp;acy; &amp;dcy;&amp;lcy;&amp;yacy; &amp;zhcy;&amp;iecy;&amp;ncy;&amp;shchcy;&amp;icy;&amp;ncy;: &amp;Ncy;&amp;acy;&amp;rcy;&amp;yacy;&amp;dcy;&amp;ncy;&amp;acy;&amp;yacy; &amp;ocy;&amp;dcy;&amp;iecy;&amp;zhcy;&amp;dcy;&amp;acy; &amp;dcy;&amp;lcy;&amp;yacy; &amp;pcy;&amp;ocy;&amp;lcy;&amp;ncy;&amp;ycy;&amp;khcy; &amp;vcy; &amp;Mcy;&amp;ocy;&amp;scy;&amp;kcy;&amp;vcy;&amp;iecy;" id="31747" name="Рисунок 53"/>
          <p:cNvPicPr>
            <a:picLocks noChangeArrowheads="1" noChangeAspect="1"/>
          </p:cNvPicPr>
          <p:nvPr/>
        </p:nvPicPr>
        <p:blipFill>
          <a:blip cstate="print" r:embed="rId3"/>
          <a:stretch>
            <a:fillRect/>
          </a:stretch>
        </p:blipFill>
        <p:spPr bwMode="auto">
          <a:xfrm>
            <a:off x="4860032" y="1628800"/>
            <a:ext cx="1588782" cy="14525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Описание: &amp;Dcy;&amp;iecy;&amp;tcy;&amp;scy;&amp;kcy;&amp;acy;&amp;yacy; &amp;icy; &amp;vcy;&amp;zcy;&amp;rcy;&amp;ocy;&amp;scy;&amp;lcy;&amp;acy;&amp;yacy; &amp;ocy;&amp;dcy;&amp;iecy;&amp;zhcy;&amp;dcy;&amp;acy;, &amp;icy;&amp;gcy;&amp;rcy;&amp;ucy;&amp;shcy;&amp;kcy;&amp;icy; &amp;icy;&amp;zcy; &amp;Scy;&amp;SHcy;&amp;Acy;, &amp;Acy;&amp;ncy;&amp;gcy;&amp;lcy;&amp;icy;&amp;icy;, &amp;Gcy;&amp;iecy;&amp;rcy;&amp;mcy;&amp;acy;&amp;ncy;&amp;icy;&amp;icy;. &amp;Pcy;&amp;ocy;&amp;rcy;&amp;acy;&amp;dcy;&amp;ucy;&amp;jcy;&amp;tcy;&amp;iecy; &amp;scy;&amp;iecy;&amp;bcy;&amp;yacy; &amp;icy; &amp;scy;&amp;vcy;&amp;ocy;&amp;icy;&amp;khcy; &amp;bcy;&amp;lcy;&amp;icy;&amp;zcy;&amp;kcy;&amp;icy;&amp;khcy;" id="31748" name="Рисунок 54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6948264" y="1628800"/>
            <a:ext cx="1224136" cy="153411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Описание: Babyfor -&amp;Ncy;&amp;Acy;&amp;Rcy;&amp;YAcy;&amp;Dcy;&amp;Ncy;&amp;Acy;&amp;YAcy; &amp;Ocy;&amp;Dcy;&amp;IEcy;&amp;ZHcy;&amp;Dcy;&amp;Acy; &amp;dcy;&amp;lcy;&amp;yacy; &amp;dcy;&amp;iecy;&amp;tcy;&amp;iecy;&amp;jcy; !!!! -&amp;Ncy;&amp;acy;&amp;rcy;&amp;yacy;&amp;dcy;&amp;ncy;&amp;acy;&amp;yacy; &amp;ocy;&amp;dcy;&amp;iecy;&amp;zhcy;&amp;dcy;&amp;acy; &amp;dcy;&amp;lcy;&amp;yacy; &amp;Mcy;&amp;acy;&amp;lcy;&amp;softcy;&amp;chcy;&amp;icy;&amp;kcy;&amp;ocy;&amp;vcy;!! -&amp;icy;&amp;ncy;&amp;tcy;&amp;iecy;&amp;rcy;&amp;ncy;&amp;iecy;&amp;tcy;-&amp;mcy;&amp;acy;&amp;gcy;&amp;acy;&amp;zcy;&amp;icy;&amp;ncy; &amp;dcy;&amp;iecy;&amp;tcy;&amp;scy;&amp;kcy;&amp;ocy;&amp;jcy; &amp;ocy;&amp;dcy;&amp;iecy;&amp;zhcy;&amp;dcy;&amp;ycy; &amp;icy;&amp;zcy; &amp;Fcy;&amp;icy;&amp;ncy;&amp;lcy;&amp;yacy;&amp;ncy;&amp;dcy;&amp;icy;&amp;icy;" id="31749" name="Рисунок 56"/>
          <p:cNvPicPr>
            <a:picLocks noChangeArrowheads="1" noChangeAspect="1"/>
          </p:cNvPicPr>
          <p:nvPr/>
        </p:nvPicPr>
        <p:blipFill>
          <a:blip cstate="print" r:embed="rId5"/>
          <a:srcRect r="47"/>
          <a:stretch>
            <a:fillRect/>
          </a:stretch>
        </p:blipFill>
        <p:spPr bwMode="auto">
          <a:xfrm>
            <a:off x="5076056" y="3861048"/>
            <a:ext cx="1405058" cy="148167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Описание: &amp;Icy;&amp;ncy;&amp;tcy;&amp;iecy;&amp;rcy;&amp;ncy;&amp;iecy;&amp;tcy;-&amp;mcy;&amp;acy;&amp;gcy;&amp;acy;&amp;zcy;&amp;icy;&amp;ncy; &amp;dcy;&amp;iecy;&amp;tcy;&amp;scy;&amp;kcy;&amp;icy;&amp;khcy; &amp;tcy;&amp;ocy;&amp;vcy;&amp;acy;&amp;rcy;&amp;ocy;&amp;vcy; - &amp;Icy;&amp;ncy;&amp;tcy;&amp;iecy;&amp;rcy;&amp;ncy;&amp;iecy;&amp;tcy; &amp;mcy;&amp;acy;&amp;gcy;&amp;acy;&amp;zcy;&amp;icy;&amp;ncy;&amp;ycy; &amp;dcy;&amp;iecy;&amp;tcy;&amp;scy;&amp;kcy;&amp;icy;&amp;khcy;…" id="31750" name="Рисунок 58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755576" y="4005064"/>
            <a:ext cx="1225674" cy="12256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Описание: &amp;Pcy;&amp;rcy;&amp;icy;&amp;vcy;&amp;iecy;&amp;tcy;.&amp;rcy;&amp;ucy; - &amp;Ocy;&amp;bcy;&amp;hardcy;&amp;yacy;&amp;vcy;&amp;lcy;&amp;iecy;&amp;ncy;&amp;icy;&amp;yacy; - &amp;Dcy;&amp;iecy;&amp;tcy;&amp;scy;&amp;kcy;&amp;acy;&amp;yacy; &amp;icy; &amp;pcy;&amp;ocy;&amp;dcy;&amp;rcy;&amp;ocy;&amp;scy;&amp;tcy;&amp;kcy;&amp;ocy;&amp;vcy;&amp;acy;&amp;yacy; &amp;ocy;&amp;dcy;&amp;iecy;&amp;zhcy;&amp;dcy;&amp;acy; &amp;pcy;&amp;ocy; &amp;dcy;&amp;ocy;&amp;scy;&amp;tcy;&amp;ucy;&amp;pcy;&amp;ncy;&amp;ycy;&amp;mcy; &amp;tscy;&amp;iecy;&amp;ncy;&amp;acy;&amp;mcy;" id="31751" name="Рисунок 59"/>
          <p:cNvPicPr>
            <a:picLocks noChangeArrowheads="1" noChangeAspect="1"/>
          </p:cNvPicPr>
          <p:nvPr/>
        </p:nvPicPr>
        <p:blipFill>
          <a:blip cstate="print" r:embed="rId7"/>
          <a:srcRect b="1437" l="3240" r="3240"/>
          <a:stretch>
            <a:fillRect/>
          </a:stretch>
        </p:blipFill>
        <p:spPr bwMode="auto">
          <a:xfrm>
            <a:off x="2483768" y="1628800"/>
            <a:ext cx="1865686" cy="146026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Описание: &amp;Pcy;&amp;ocy;&amp;vcy;&amp;scy;&amp;iecy;&amp;dcy;&amp;ncy;&amp;iecy;&amp;vcy;&amp;ncy;&amp;acy;&amp;yacy; &amp;Ocy;&amp;dcy;&amp;iecy;&amp;zhcy;&amp;dcy;&amp;acy; &amp;Dcy;&amp;lcy;&amp;yacy; &amp;Dcy;&amp;iecy;&amp;tcy;&amp;iecy;&amp;jcy; :: discount-amazing" id="31752" name="Рисунок 60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2555776" y="3789040"/>
            <a:ext cx="1800200" cy="18002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Описание: &amp;Icy;&amp;ncy;&amp;tcy;&amp;iecy;&amp;rcy;&amp;ncy;&amp;iecy;&amp;tcy; &amp;mcy;&amp;acy;&amp;gcy;&amp;acy;&amp;zcy;&amp;icy;&amp;ncy; &amp;dcy;&amp;iecy;&amp;tcy;&amp;scy;&amp;kcy;&amp;ocy;&amp;jcy; &amp;scy;&amp;pcy;&amp;ocy;&amp;rcy;&amp;tcy;&amp;icy;&amp;vcy;&amp;ncy;&amp;ocy;&amp;jcy; &amp;ocy;&amp;dcy;&amp;iecy;&amp;zhcy;&amp;dcy;&amp;ycy; &amp;Scy;&amp;pcy;&amp;acy;&amp;rcy;&amp;tcy;&amp;acy;&amp;kcy;-&amp;Mcy;&amp;ocy;&amp;scy;&amp;kcy;&amp;vcy;&amp;acy;: &amp;dcy;&amp;iecy;&amp;tcy;&amp;scy;&amp;kcy;&amp;icy;&amp;iecy; &amp;scy;&amp;pcy;&amp;ocy;&amp;rcy;&amp;tcy;&amp;icy;&amp;vcy;&amp;ncy;&amp;ycy;&amp;iecy; &amp;kcy;&amp;ocy;&amp;scy;&amp;tcy;&amp;yucy;&amp;mcy;&amp;ycy;, &amp;ocy;&amp;bcy;&amp;ucy;&amp;vcy;&amp;softcy;, &amp;fcy;&amp;ucy;&amp;tcy;&amp;bcy;&amp;ocy;&amp;lcy;&amp;kcy;&amp;icy;, &amp;scy;&amp;pcy;&amp;ocy;&amp;rcy;&amp;tcy;&amp;icy;&amp;vcy;&amp;ncy;&amp;ycy;&amp;iecy; &amp;kcy;&amp;ucy;&amp;rcy;&amp;tcy;&amp;kcy;&amp;icy; &amp;icy; &amp;tcy;&amp;ocy;&amp;vcy;&amp;acy;" id="31753" name="Рисунок 61"/>
          <p:cNvPicPr>
            <a:picLocks noChangeArrowheads="1" noChangeAspect="1"/>
          </p:cNvPicPr>
          <p:nvPr/>
        </p:nvPicPr>
        <p:blipFill>
          <a:blip cstate="print" r:embed="rId9"/>
          <a:srcRect b="167" r="13"/>
          <a:stretch>
            <a:fillRect/>
          </a:stretch>
        </p:blipFill>
        <p:spPr bwMode="auto">
          <a:xfrm>
            <a:off x="7236296" y="3861048"/>
            <a:ext cx="1311897" cy="15470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500" id="6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500" id="11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720080"/>
          </a:xfrm>
        </p:spPr>
        <p:txBody>
          <a:bodyPr>
            <a:normAutofit/>
          </a:bodyPr>
          <a:lstStyle/>
          <a:p>
            <a:pPr algn="ctr"/>
            <a:r>
              <a:rPr dirty="0" lang="ru-RU" smtClean="0">
                <a:solidFill>
                  <a:srgbClr val="C00000"/>
                </a:solidFill>
                <a:latin charset="0" pitchFamily="34" typeface="Arial Black"/>
              </a:rPr>
              <a:t>что лишнее ?  </a:t>
            </a:r>
            <a:r>
              <a:rPr dirty="0" lang="ru-RU" smtClean="0" sz="2200">
                <a:solidFill>
                  <a:srgbClr val="C00000"/>
                </a:solidFill>
                <a:latin charset="0" pitchFamily="34" typeface="Arial Black"/>
              </a:rPr>
              <a:t>(одежда)</a:t>
            </a:r>
            <a:endParaRPr dirty="0" lang="ru-RU"/>
          </a:p>
        </p:txBody>
      </p:sp>
      <p:pic>
        <p:nvPicPr>
          <p:cNvPr descr="Описание: Gusti &amp;vcy;&amp;iecy;&amp;tcy;&amp;rcy;&amp;ocy;&amp;vcy;&amp;kcy;&amp;acy; &amp;dcy;&amp;lcy;&amp;yacy; &amp;dcy;&amp;iecy;&amp;vcy;&amp;ocy;&amp;chcy;&amp;kcy;&amp;icy; GSG4266J OPCHID PINK - &amp;Rcy;&amp;acy;&amp;scy;&amp;pcy;&amp;rcy;&amp;ocy;&amp;dcy;&amp;acy;&amp;zhcy;&amp;acy; &amp;vcy;&amp;iecy;&amp;scy;&amp;ncy;&amp;ycy; GUSTI - &amp;vcy;&amp;iecy;&amp;rcy;&amp;khcy;&amp;ncy;&amp;yacy;&amp;yacy; &amp;ocy;&amp;dcy;&amp;iecy;&amp;zhcy;&amp;dcy;&amp;acy; &amp;vcy;&amp;iecy;&amp;scy;&amp;ncy;&amp;acy; - &amp;Kcy;&amp;acy;&amp;tcy;&amp;acy;&amp;lcy;&amp;ocy;&amp;gcy; GUSTI &amp;icy;&amp;ncy;&amp;tcy;&amp;iecy;&amp;rcy;&amp;ncy;&amp;iecy;&amp;tcy; &amp;mcy;&amp;acy;&amp;gcy;&amp;acy;&amp;zcy;&amp;icy;&amp;ncy;" id="4" name="Рисунок 40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467544" y="1628800"/>
            <a:ext cx="1656184" cy="1656184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</p:spPr>
      </p:pic>
      <p:pic>
        <p:nvPicPr>
          <p:cNvPr descr="Описание: &amp;Pcy;&amp;ocy;&amp;vcy;&amp;scy;&amp;iecy;&amp;dcy;&amp;ncy;&amp;iecy;&amp;vcy;&amp;ncy;&amp;acy;&amp;yacy; &amp;Ocy;&amp;dcy;&amp;iecy;&amp;zhcy;&amp;dcy;&amp;acy; &amp;Dcy;&amp;lcy;&amp;yacy; &amp;Dcy;&amp;iecy;&amp;tcy;&amp;iecy;&amp;jcy; :: discount-amazing" id="5" name="Рисунок 60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2699792" y="1628800"/>
            <a:ext cx="1656184" cy="1656184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</p:spPr>
      </p:pic>
      <p:pic>
        <p:nvPicPr>
          <p:cNvPr descr="Описание: Babyfor -&amp;Ncy;&amp;Acy;&amp;Rcy;&amp;YAcy;&amp;Dcy;&amp;Ncy;&amp;Acy;&amp;YAcy; &amp;Ocy;&amp;Dcy;&amp;IEcy;&amp;ZHcy;&amp;Dcy;&amp;Acy; &amp;dcy;&amp;lcy;&amp;yacy; &amp;dcy;&amp;iecy;&amp;tcy;&amp;iecy;&amp;jcy; !!!! -&amp;Ncy;&amp;acy;&amp;rcy;&amp;yacy;&amp;dcy;&amp;ncy;&amp;acy;&amp;yacy; &amp;ocy;&amp;dcy;&amp;iecy;&amp;zhcy;&amp;dcy;&amp;acy; &amp;dcy;&amp;lcy;&amp;yacy; &amp;Mcy;&amp;acy;&amp;lcy;&amp;softcy;&amp;chcy;&amp;icy;&amp;kcy;&amp;ocy;&amp;vcy;!! -&amp;icy;&amp;ncy;&amp;tcy;&amp;iecy;&amp;rcy;&amp;ncy;&amp;iecy;&amp;tcy;-&amp;mcy;&amp;acy;&amp;gcy;&amp;acy;&amp;zcy;&amp;icy;&amp;ncy; &amp;dcy;&amp;iecy;&amp;tcy;&amp;scy;&amp;kcy;&amp;ocy;&amp;jcy; &amp;ocy;&amp;dcy;&amp;iecy;&amp;zhcy;&amp;dcy;&amp;ycy; &amp;icy;&amp;zcy; &amp;Fcy;&amp;icy;&amp;ncy;&amp;lcy;&amp;yacy;&amp;ncy;&amp;dcy;&amp;icy;&amp;icy;" id="6" name="Рисунок 56"/>
          <p:cNvPicPr>
            <a:picLocks noChangeArrowheads="1" noChangeAspect="1"/>
          </p:cNvPicPr>
          <p:nvPr/>
        </p:nvPicPr>
        <p:blipFill>
          <a:blip cstate="print" r:embed="rId4"/>
          <a:srcRect r="47"/>
          <a:stretch>
            <a:fillRect/>
          </a:stretch>
        </p:blipFill>
        <p:spPr bwMode="auto">
          <a:xfrm>
            <a:off x="4716016" y="1556792"/>
            <a:ext cx="1656184" cy="1746497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</p:spPr>
      </p:pic>
      <p:pic>
        <p:nvPicPr>
          <p:cNvPr descr="Описание: Untitled - &amp;Gcy;&amp;dcy;&amp;iecy; &amp;Kcy;&amp;ucy;&amp;pcy;&amp;icy;&amp;tcy;&amp;softcy; &amp;Ocy;&amp;pcy;&amp;tcy;&amp;ocy;&amp;mcy; &amp;Kcy;&amp;rcy;&amp;acy;&amp;scy;&amp;icy;&amp;vcy;&amp;ycy;&amp;iecy; &amp;Pcy;&amp;lcy;&amp;acy;&amp;tcy;&amp;softcy;&amp;yacy; &amp;Icy; &amp;Bcy;&amp;lcy;&amp;ucy;&amp;zcy;&amp;kcy;&amp;icy;" id="32770" name="Рисунок 63"/>
          <p:cNvPicPr>
            <a:picLocks noChangeArrowheads="1" noChangeAspect="1"/>
          </p:cNvPicPr>
          <p:nvPr/>
        </p:nvPicPr>
        <p:blipFill>
          <a:blip cstate="print" r:embed="rId5"/>
          <a:srcRect b="74"/>
          <a:stretch>
            <a:fillRect/>
          </a:stretch>
        </p:blipFill>
        <p:spPr bwMode="auto">
          <a:xfrm>
            <a:off x="395536" y="4221088"/>
            <a:ext cx="1653058" cy="1777015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</p:spPr>
      </p:pic>
      <p:pic>
        <p:nvPicPr>
          <p:cNvPr descr="&amp;Bcy;&amp;lcy;&amp;ocy;&amp;gcy;&amp;icy;_&amp;Ocy;&amp;kcy;&amp;tcy;&amp;yacy;&amp;bcy;&amp;rcy;&amp;iocy;&amp;ncy;&amp;ocy;&amp;kcy;: tvidi - &amp;Scy;&amp;tcy;&amp;rcy;&amp;acy;&amp;ncy;&amp;icy;&amp;tscy;&amp;acy;4" id="32772" name="Picture 4"/>
          <p:cNvPicPr>
            <a:picLocks noChangeArrowheads="1" noChangeAspect="1"/>
          </p:cNvPicPr>
          <p:nvPr/>
        </p:nvPicPr>
        <p:blipFill>
          <a:blip cstate="print" r:embed="rId6"/>
          <a:srcRect b="3"/>
          <a:stretch>
            <a:fillRect/>
          </a:stretch>
        </p:blipFill>
        <p:spPr bwMode="auto">
          <a:xfrm>
            <a:off x="7092280" y="4005064"/>
            <a:ext cx="1317256" cy="2423467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</p:spPr>
      </p:pic>
      <p:pic>
        <p:nvPicPr>
          <p:cNvPr descr="Описание: &amp;Zcy;&amp;acy;&amp;vcy;&amp;tcy;&amp;rcy;&amp;acy; &amp;Scy;&amp;Tcy;&amp;Ocy;&amp;Pcy; - SmartShop33 - &amp;scy;&amp;ocy;&amp;vcy;&amp;mcy;&amp;iecy;&amp;scy;&amp;tcy;&amp;ncy;&amp;ycy;&amp;iecy; &amp;pcy;&amp;ocy;&amp;kcy;&amp;ucy;&amp;pcy;&amp;kcy;&amp;icy; &amp;vcy;&amp;ocy; &amp;Vcy;&amp;lcy;&amp;acy;&amp;dcy;&amp;icy;&amp;mcy;&amp;icy;&amp;rcy;&amp;iecy; - &amp;Scy;&amp;tcy;&amp;rcy;&amp;acy;&amp;ncy;&amp;icy;&amp;tscy;&amp;acy; 52" id="32773" name="Рисунок 65"/>
          <p:cNvPicPr>
            <a:picLocks noChangeArrowheads="1" noChangeAspect="1"/>
          </p:cNvPicPr>
          <p:nvPr/>
        </p:nvPicPr>
        <p:blipFill>
          <a:blip cstate="print" r:embed="rId7"/>
          <a:srcRect b="56" r="142"/>
          <a:stretch>
            <a:fillRect/>
          </a:stretch>
        </p:blipFill>
        <p:spPr bwMode="auto">
          <a:xfrm>
            <a:off x="2843808" y="4077072"/>
            <a:ext cx="1106925" cy="227152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</p:spPr>
      </p:pic>
      <p:pic>
        <p:nvPicPr>
          <p:cNvPr descr="Описание: &amp;Rcy;&amp;acy;&amp;zcy;&amp;mcy;&amp;iecy;&amp;rcy;&amp;ncy;&amp;ycy;&amp;jcy; &amp;Rcy;&amp;yacy;&amp;dcy; &amp;Mcy;&amp;ucy;&amp;zhcy;&amp;scy;&amp;kcy;&amp;ocy;&amp;jcy; &amp;Ocy;&amp;dcy;&amp;iecy;&amp;zhcy;&amp;dcy;&amp;ycy; :: lowcost-cell" id="32776" name="Рисунок 68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4716016" y="4293096"/>
            <a:ext cx="1630363" cy="1630362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</p:spPr>
      </p:pic>
      <p:pic>
        <p:nvPicPr>
          <p:cNvPr descr="Описание: &amp;Mcy;&amp;ocy;&amp;dcy;&amp;ncy;&amp;acy;&amp;yacy; &amp;ocy;&amp;dcy;&amp;iecy;&amp;zhcy;&amp;dcy;&amp;acy;: &amp;Kcy;&amp;ucy;&amp;pcy;&amp;icy;&amp;tcy;&amp;softcy; &amp;Kcy;&amp;rcy;&amp;acy;&amp;scy;&amp;icy;&amp;vcy;&amp;ocy;&amp;iecy; &amp;Pcy;&amp;lcy;&amp;acy;&amp;tcy;&amp;softcy;&amp;iecy; &amp;Vcy; &amp;Mcy;&amp;ocy;&amp;scy;&amp;kcy;&amp;vcy;&amp;iecy;" id="32777" name="Рисунок 82"/>
          <p:cNvPicPr>
            <a:picLocks noChangeArrowheads="1" noChangeAspect="1"/>
          </p:cNvPicPr>
          <p:nvPr/>
        </p:nvPicPr>
        <p:blipFill>
          <a:blip cstate="print" r:embed="rId9"/>
          <a:srcRect b="72"/>
          <a:stretch>
            <a:fillRect/>
          </a:stretch>
        </p:blipFill>
        <p:spPr bwMode="auto">
          <a:xfrm>
            <a:off x="7092280" y="1124744"/>
            <a:ext cx="1253088" cy="2528199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500" id="6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500" id="11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lang="ru-RU" smtClean="0">
                <a:solidFill>
                  <a:srgbClr val="C00000"/>
                </a:solidFill>
                <a:latin charset="0" pitchFamily="34" typeface="Arial Black"/>
              </a:rPr>
              <a:t>Головные уборы</a:t>
            </a:r>
            <a:endParaRPr dirty="0" lang="ru-RU">
              <a:solidFill>
                <a:srgbClr val="C00000"/>
              </a:solidFill>
              <a:latin charset="0" pitchFamily="34" typeface="Arial Black"/>
            </a:endParaRPr>
          </a:p>
        </p:txBody>
      </p:sp>
      <p:pic>
        <p:nvPicPr>
          <p:cNvPr descr="Описание: &amp;Fcy;&amp;ocy;&amp;tcy;&amp;ocy;&amp;gcy;&amp;rcy;&amp;acy;&amp;fcy;&amp;icy;&amp;icy; &amp;Mcy;&amp;ucy;&amp;zhcy;&amp;scy;&amp;kcy;&amp;icy;&amp;iecy; &amp;zcy;&amp;icy;&amp;mcy;&amp;ncy;&amp;icy;&amp;iecy; &amp;gcy;&amp;ocy;&amp;lcy;&amp;ocy;&amp;vcy;&amp;ncy;&amp;ycy;&amp;iecy; &amp;ucy;&amp;bcy;&amp;ocy;&amp;rcy;&amp;ycy;. &amp;SHcy;&amp;acy;&amp;pcy;&amp;kcy;&amp;icy;-&amp;ucy;&amp;shcy;&amp;acy;&amp;ncy;&amp;kcy;&amp;icy; &amp;ocy;&amp;pcy;&amp;tcy;&amp;ocy;&amp;mcy;." id="18433" name="Рисунок 43"/>
          <p:cNvPicPr>
            <a:picLocks noChangeArrowheads="1" noChangeAspect="1"/>
          </p:cNvPicPr>
          <p:nvPr/>
        </p:nvPicPr>
        <p:blipFill>
          <a:blip cstate="print" r:embed="rId2"/>
          <a:srcRect b="88"/>
          <a:stretch>
            <a:fillRect/>
          </a:stretch>
        </p:blipFill>
        <p:spPr bwMode="auto">
          <a:xfrm>
            <a:off x="323528" y="1556791"/>
            <a:ext cx="1675730" cy="2097387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Описание: &amp;Mcy;&amp;ocy;&amp;dcy;&amp;ncy;&amp;acy;&amp;yacy; &amp;ocy;&amp;dcy;&amp;iecy;&amp;zhcy;&amp;dcy;&amp;acy;: &amp;Icy;&amp;yucy;&amp;ncy;&amp;softcy; 2014" id="5" name="Рисунок 4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3"/>
          <a:srcRect b="54"/>
          <a:stretch>
            <a:fillRect/>
          </a:stretch>
        </p:blipFill>
        <p:spPr bwMode="auto">
          <a:xfrm>
            <a:off x="2267744" y="1628800"/>
            <a:ext cx="1762027" cy="1948481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Описание: &amp;Dcy;&amp;ocy; &amp;scy;&amp;rcy;&amp;iecy;&amp;dcy;&amp;ycy; &amp;ocy;&amp;pcy;&amp;rcy;&amp;iecy;&amp;dcy;&amp;iecy;&amp;lcy;&amp;yacy;&amp;iecy;&amp;mcy;&amp;scy;&amp;yacy;. &amp;Scy;&amp;Pcy;2. &amp;Dcy;&amp;IEcy;&amp;Tcy;&amp;Scy;&amp;Kcy;&amp;Acy;&amp;YAcy; &amp;Ocy;&amp;Dcy;&amp;IEcy;&amp;ZHcy;&amp;Dcy;&amp;Acy; PLAY TODAY Scool &amp;icy; BABY &amp;bcy;&amp;iecy;&amp;zcy; &amp;rcy;&amp;yacy;&amp;dcy;&amp;ocy;&amp;vcy;. - &amp;Scy;&amp;ocy;&amp;vcy;&amp;mcy;&amp;iecy;&amp;scy;&amp;tcy;&amp;ncy;&amp;ycy;&amp;iecy; &amp;pcy;&amp;ocy;&amp;kcy;&amp;ucy;&amp;pcy;&amp;kcy;&amp;icy; SECOND.BY" id="18434" name="Рисунок 44"/>
          <p:cNvPicPr>
            <a:picLocks noChangeArrowheads="1" noChangeAspect="1"/>
          </p:cNvPicPr>
          <p:nvPr/>
        </p:nvPicPr>
        <p:blipFill>
          <a:blip cstate="print" r:embed="rId4"/>
          <a:srcRect b="7" r="107"/>
          <a:stretch>
            <a:fillRect/>
          </a:stretch>
        </p:blipFill>
        <p:spPr bwMode="auto">
          <a:xfrm>
            <a:off x="4211960" y="1700808"/>
            <a:ext cx="1907671" cy="1874869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Описание: &amp;Dcy;&amp;iecy;&amp;tcy;&amp;scy;&amp;kcy;&amp;icy;&amp;iecy; &amp;rcy;&amp;acy;&amp;scy;&amp;pcy;&amp;rcy;&amp;ocy;&amp;dcy;&amp;acy;&amp;zhcy;&amp;icy;-5 - &amp;Scy;&amp;tcy;&amp;rcy;&amp;acy;&amp;ncy;&amp;icy;&amp;tscy;&amp;acy; 2433" id="18435" name="Рисунок 48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6372200" y="1844824"/>
            <a:ext cx="2414798" cy="1660735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Описание: &amp;Dcy;&amp;iecy;&amp;tcy;&amp;scy;&amp;kcy;&amp;acy;&amp;yacy; &amp;shcy;&amp;acy;&amp;pcy;&amp;kcy;&amp;acy; 35 LION-1 - &amp;kcy;&amp;ucy;&amp;pcy;&amp;icy;&amp;tcy;&amp;softcy; &amp;vcy; &amp;icy;&amp;ncy;&amp;tcy;&amp;iecy;&amp;rcy;&amp;ncy;&amp;iecy;&amp;tcy;-&amp;mcy;&amp;acy;&amp;gcy;&amp;acy;&amp;zcy;&amp;icy;&amp;ncy;&amp;iecy; &amp;Pcy;&amp;chcy;&amp;iecy;&amp;lcy;&amp;kcy;&amp;icy;&amp;ncy; &amp;Dcy;&amp;ocy;&amp;mcy;" id="18436" name="Рисунок 49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251520" y="4221088"/>
            <a:ext cx="1656183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Описание: OZON.ru - &amp;Kcy;&amp;iecy;&amp;pcy;&amp;kcy;&amp;acy; &amp;dcy;&amp;lcy;&amp;yacy; &amp;dcy;&amp;iecy;&amp;vcy;&amp;ocy;&amp;chcy;&amp;kcy;&amp;icy;. 114BBGC71" id="18437" name="Рисунок 50"/>
          <p:cNvPicPr>
            <a:picLocks noChangeArrowheads="1" noChangeAspect="1"/>
          </p:cNvPicPr>
          <p:nvPr/>
        </p:nvPicPr>
        <p:blipFill>
          <a:blip cstate="print" r:embed="rId7"/>
          <a:srcRect b="15"/>
          <a:stretch>
            <a:fillRect/>
          </a:stretch>
        </p:blipFill>
        <p:spPr bwMode="auto">
          <a:xfrm>
            <a:off x="2123728" y="4293096"/>
            <a:ext cx="1767268" cy="136815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Описание: &amp;Mcy;&amp;ocy;&amp;dcy;&amp;ncy;&amp;acy;&amp;yacy; &amp;scy;&amp;ocy;&amp;lcy;&amp;ocy;&amp;mcy;&amp;iecy;&amp;ncy;&amp;ncy;&amp;acy;&amp;yacy; &amp;shcy;&amp;lcy;&amp;yacy;&amp;pcy;&amp;acy; &amp;icy; &amp;shcy;&amp;lcy;&amp;yacy;&amp;pcy;&amp;ycy; &amp;fcy;&amp;iecy;&amp;dcy;&amp;ocy;&amp;rcy;&amp;acy;" id="18438" name="Рисунок 51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6372200" y="4293096"/>
            <a:ext cx="2398678" cy="136815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&amp;Dcy;&amp;iecy;&amp;tcy;&amp;scy;&amp;kcy;&amp;icy;&amp;jcy; &amp;gcy;&amp;ocy;&amp;lcy;&amp;ocy;&amp;vcy;&amp;ncy;&amp;ocy;&amp;jcy; &amp;ucy;&amp;bcy;&amp;ocy;&amp;rcy; Gap Pro Fleece Striped Hat &amp;vcy; &amp;icy;&amp;ncy;&amp;tcy;&amp;iecy;&amp;rcy;&amp;ncy;&amp;iecy;&amp;tcy;-&amp;mcy;&amp;acy;&amp;gcy;&amp;acy;&amp;zcy;&amp;icy;&amp;ncy;&amp;iecy; Drez.ru" id="18440" name="Picture 8"/>
          <p:cNvPicPr>
            <a:picLocks noChangeArrowheads="1" noChangeAspect="1"/>
          </p:cNvPicPr>
          <p:nvPr/>
        </p:nvPicPr>
        <p:blipFill>
          <a:blip cstate="print" r:embed="rId9"/>
          <a:srcRect b="33"/>
          <a:stretch>
            <a:fillRect/>
          </a:stretch>
        </p:blipFill>
        <p:spPr bwMode="auto">
          <a:xfrm>
            <a:off x="4499992" y="4077072"/>
            <a:ext cx="1547664" cy="1896901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5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checkerboard(across)" transition="out">
                                      <p:cBhvr>
                                        <p:cTn dur="500" id="6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xit" presetID="5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checkerboard(across)" transition="out">
                                      <p:cBhvr>
                                        <p:cTn dur="500" id="11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936104"/>
          </a:xfrm>
        </p:spPr>
        <p:txBody>
          <a:bodyPr/>
          <a:lstStyle/>
          <a:p>
            <a:pPr algn="ctr"/>
            <a:r>
              <a:rPr dirty="0" lang="ru-RU" smtClean="0">
                <a:solidFill>
                  <a:srgbClr val="C00000"/>
                </a:solidFill>
                <a:latin charset="0" pitchFamily="34" typeface="Arial Black"/>
              </a:rPr>
              <a:t>обувь</a:t>
            </a:r>
            <a:endParaRPr dirty="0" lang="ru-RU">
              <a:solidFill>
                <a:srgbClr val="C00000"/>
              </a:solidFill>
              <a:latin charset="0" pitchFamily="34" typeface="Arial Black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descr="Описание: &amp;Pcy;&amp;ocy;&amp;dcy;&amp;acy;&amp;tcy;&amp;softcy; &amp;ocy;&amp;bcy;&amp;hardcy;&amp;yacy;&amp;vcy;&amp;lcy;&amp;iecy;&amp;ncy;&amp;icy;&amp;iecy; - &amp;Dcy;&amp;rcy;&amp;ucy;&amp;zhcy;&amp;bcy;&amp;acy; - &amp;Kcy;&amp;ocy;&amp;mcy;&amp;ncy;&amp;acy;&amp;tcy;&amp;acy; &amp;zhcy;&amp;iecy;&amp;ncy;&amp;shchcy;&amp;icy;&amp;ncy;&amp;iecy;. &amp;Dcy;&amp;ocy;&amp;scy;&amp;kcy;&amp;acy; &amp;ocy;&amp;bcy;&amp;hardcy;&amp;yacy;&amp;vcy;&amp;lcy;&amp;iecy;&amp;ncy;&amp;icy;&amp;jcy; &amp;Ucy;&amp;kcy;&amp;rcy;&amp;acy;&amp;icy;&amp;ncy;&amp;ycy;" id="17409" name="Рисунок 69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395536" y="1556792"/>
            <a:ext cx="1733572" cy="1296144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descr="Описание: &amp;Mcy;&amp;ocy;&amp;dcy;&amp;ncy;&amp;acy;&amp;yacy; &amp;ocy;&amp;bcy;&amp;ucy;&amp;vcy;&amp;softcy;: &amp;Icy;&amp;ncy;&amp;tcy;&amp;iecy;&amp;rcy;&amp;ncy;&amp;iecy;&amp;tcy; &amp;Mcy;&amp;ucy;&amp;zhcy;&amp;scy;&amp;kcy;&amp;acy;&amp;yacy; &amp;Ocy;&amp;bcy;&amp;ucy;&amp;vcy;&amp;softcy;" id="17411" name="Рисунок 71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2699792" y="1484784"/>
            <a:ext cx="1371848" cy="1371848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descr="Описание: &amp;Kcy;&amp;ocy;&amp;lcy;&amp;lcy;&amp;iecy;&amp;kcy;&amp;tscy;&amp;icy;&amp;icy; &amp;ocy;&amp;bcy;&amp;ucy;&amp;vcy;&amp;icy;: &amp;Ocy;&amp;bcy;&amp;ucy;&amp;vcy;&amp;softcy; &amp;zhcy;&amp;iecy;&amp;ncy;&amp;scy;&amp;kcy;&amp;acy;&amp;yacy; &amp;fcy;&amp;icy;&amp;ncy;&amp;scy;&amp;kcy;&amp;acy;&amp;yacy;" id="17412" name="Рисунок 72"/>
          <p:cNvPicPr>
            <a:picLocks noChangeArrowheads="1" noChangeAspect="1"/>
          </p:cNvPicPr>
          <p:nvPr/>
        </p:nvPicPr>
        <p:blipFill>
          <a:blip cstate="print" r:embed="rId4"/>
          <a:srcRect b="108" r="18"/>
          <a:stretch>
            <a:fillRect/>
          </a:stretch>
        </p:blipFill>
        <p:spPr bwMode="auto">
          <a:xfrm>
            <a:off x="2699792" y="3212976"/>
            <a:ext cx="1714049" cy="1036288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descr="Описание: &amp;Ncy;&amp;iecy;&amp;mcy;&amp;iecy;&amp;tscy;&amp;kcy;&amp;acy;&amp;yacy; &amp;Ocy;&amp;bcy;&amp;ucy;&amp;vcy;&amp;softcy; &amp;Dcy;&amp;lcy;&amp;yacy; &amp;Dcy;&amp;iecy;&amp;tcy;&amp;iecy;&amp;jcy; :: cellinternet" id="17413" name="Рисунок 73"/>
          <p:cNvPicPr>
            <a:picLocks noChangeArrowheads="1" noChangeAspect="1"/>
          </p:cNvPicPr>
          <p:nvPr/>
        </p:nvPicPr>
        <p:blipFill>
          <a:blip cstate="print" r:embed="rId5"/>
          <a:srcRect b="142" r="4"/>
          <a:stretch>
            <a:fillRect/>
          </a:stretch>
        </p:blipFill>
        <p:spPr bwMode="auto">
          <a:xfrm>
            <a:off x="7092280" y="1484784"/>
            <a:ext cx="1490105" cy="1098673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descr="Описание: &amp;ZHcy;&amp;iecy;&amp;ncy;&amp;scy;&amp;kcy;&amp;acy;&amp;yacy; &amp;kcy;&amp;lcy;&amp;acy;&amp;scy;&amp;scy;&amp;icy;&amp;chcy;&amp;iecy;&amp;scy;&amp;kcy;&amp;acy;&amp;yacy; &amp;zcy;&amp;icy;&amp;mcy;&amp;ncy;&amp;yacy;&amp;yacy; &amp;ocy;&amp;bcy;&amp;ucy;&amp;vcy;&amp;softcy; &amp;vcy; &amp;gcy;. &amp;kcy;&amp;icy;&amp;rcy;&amp;ocy;&amp;vcy;&amp;iecy;. &amp;Rcy;&amp;acy;&amp;zcy;&amp;dcy;&amp;iecy;&amp;lcy; &amp;Gcy;&amp;lcy;&amp;acy;&amp;vcy;&amp;ncy;&amp;ocy;&amp;iecy; - www.alternatefuel.ru" id="17414" name="Рисунок 74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5004048" y="1556792"/>
            <a:ext cx="1298151" cy="1296144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descr="Описание: &amp;Ocy;&amp;bcy;&amp;ucy;&amp;vcy;&amp;softcy; &amp;Kcy;&amp;acy;&amp;rcy;&amp;tcy;&amp;icy;&amp;ncy;&amp;kcy;&amp;icy; &amp;Dcy;&amp;lcy;&amp;yacy; &amp;Dcy;&amp;iecy;&amp;tcy;&amp;iecy;&amp;jcy; :: discounthot" id="17415" name="Рисунок 75"/>
          <p:cNvPicPr>
            <a:picLocks noChangeArrowheads="1" noChangeAspect="1"/>
          </p:cNvPicPr>
          <p:nvPr/>
        </p:nvPicPr>
        <p:blipFill>
          <a:blip cstate="print" r:embed="rId7"/>
          <a:srcRect/>
          <a:stretch>
            <a:fillRect/>
          </a:stretch>
        </p:blipFill>
        <p:spPr bwMode="auto">
          <a:xfrm>
            <a:off x="683568" y="3284984"/>
            <a:ext cx="1000125" cy="91440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descr="Описание: &amp;Kcy;&amp;rcy;&amp;yucy;&amp;chcy;&amp;kcy;&amp;ocy;&amp;mcy; &amp;pcy;&amp;iecy;&amp;rcy;&amp;chcy;&amp;acy;&amp;tcy;&amp;kcy;&amp;icy; &amp;mcy;&amp;ucy;&amp;zhcy;&amp;scy;&amp;kcy;&amp;icy;&amp;iecy; &amp;Mcy;&amp;acy;&amp;gcy;&amp;acy;&amp;zcy;&amp;icy;&amp;ncy; &amp;ocy;&amp;ncy;&amp;lcy;&amp;acy;&amp;jcy;&amp;ncy; &amp;ocy;&amp;bcy;&amp;ucy;&amp;vcy;&amp;icy; marinews.su" id="17416" name="Рисунок 76"/>
          <p:cNvPicPr>
            <a:picLocks noChangeArrowheads="1" noChangeAspect="1"/>
          </p:cNvPicPr>
          <p:nvPr/>
        </p:nvPicPr>
        <p:blipFill>
          <a:blip cstate="print" r:embed="rId8"/>
          <a:srcRect b="61" r="167"/>
          <a:stretch>
            <a:fillRect/>
          </a:stretch>
        </p:blipFill>
        <p:spPr bwMode="auto">
          <a:xfrm>
            <a:off x="5220072" y="3212976"/>
            <a:ext cx="955235" cy="1296144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descr="Описание: &amp;Mcy;&amp;ocy;&amp;zhcy;&amp;ncy;&amp;ocy; &amp;ocy;&amp;bcy;&amp;ucy;&amp;vcy;&amp;softcy; &amp;vcy; &amp;mcy;&amp;ucy;&amp;zhcy;&amp;scy;&amp;kcy;&amp;icy;&amp;iecy; &amp;zcy;&amp;acy;&amp;kcy;&amp;acy;&amp;zcy;&amp;acy;&amp;tcy;&amp;softcy; &amp;mcy;&amp;acy;&amp;tcy;&amp;tcy;&amp;icy;&amp;ncy;&amp;ocy; &amp;gcy;&amp;dcy;&amp;iecy; &amp;scy;&amp;acy;&amp;ncy;&amp;dcy;&amp;acy;&amp;lcy;&amp;icy;&amp;icy; &amp;scy;&amp;acy;&amp;ncy;&amp;dcy;&amp;acy;&amp;lcy;&amp;icy;&amp;icy; &amp;scy;&amp;acy;&amp;ncy;&amp;dcy;&amp;acy;&amp;lcy;&amp;ocy;&amp;vcy;&amp;ocy;&amp;iecy; &amp;dcy;&amp;iecy;&amp;rcy;&amp;iecy;&amp;vcy;&amp;ocy;" id="17417" name="Рисунок 77"/>
          <p:cNvPicPr>
            <a:picLocks noChangeArrowheads="1" noChangeAspect="1"/>
          </p:cNvPicPr>
          <p:nvPr/>
        </p:nvPicPr>
        <p:blipFill>
          <a:blip cstate="print" r:embed="rId9"/>
          <a:srcRect/>
          <a:stretch>
            <a:fillRect/>
          </a:stretch>
        </p:blipFill>
        <p:spPr bwMode="auto">
          <a:xfrm>
            <a:off x="7020272" y="2852936"/>
            <a:ext cx="1584176" cy="1584176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descr="Описание: &amp;Mcy;&amp;ucy;&amp;zhcy;&amp;scy;&amp;kcy;&amp;acy;&amp;yacy; &amp;ocy;&amp;bcy;&amp;ucy;&amp;vcy;&amp;softcy; Alexander Hotto D4422 - &amp;kcy;&amp;ucy;&amp;pcy;&amp;icy;&amp;tcy;&amp;softcy; &amp;mcy;&amp;ocy;&amp;dcy;&amp;ncy;&amp;ucy;&amp;yucy; &amp;zhcy;&amp;iecy;&amp;ncy;&amp;scy;&amp;kcy;&amp;ucy;&amp;yucy; &amp;ocy;&amp;dcy;&amp;iecy;&amp;zhcy;&amp;dcy;&amp;ucy;, &amp;ocy;&amp;bcy;&amp;ucy;&amp;vcy;&amp;softcy;, &amp;bcy;&amp;iecy;&amp;lcy;&amp;softcy;&amp;iecy;, &amp;acy;&amp;kcy;&amp;scy;&amp;iecy;&amp;scy;&amp;scy;&amp;ucy;&amp;acy;&amp;rcy;&amp;ycy; &amp;vcy; &amp;kcy;&amp;acy;&amp;tcy;&amp;acy;&amp;lcy;&amp;ocy;&amp;gcy;&amp;iecy; &amp;icy;&amp;ncy;&amp;tcy;&amp;iecy;&amp;rcy;&amp;ncy;&amp;iecy;&amp;tcy;-&amp;mcy;&amp;acy;&amp;gcy;&amp;acy;&amp;zcy;&amp;icy;&amp;ncy;&amp;ocy;&amp;vcy; - Bre" id="17418" name="Рисунок 78"/>
          <p:cNvPicPr>
            <a:picLocks noChangeArrowheads="1" noChangeAspect="1"/>
          </p:cNvPicPr>
          <p:nvPr/>
        </p:nvPicPr>
        <p:blipFill>
          <a:blip cstate="print" r:embed="rId10"/>
          <a:srcRect b="21" r="62"/>
          <a:stretch>
            <a:fillRect/>
          </a:stretch>
        </p:blipFill>
        <p:spPr bwMode="auto">
          <a:xfrm>
            <a:off x="554979" y="4957197"/>
            <a:ext cx="1542759" cy="1142722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descr="Описание: &amp;Dcy;&amp;ocy;&amp;mcy; &amp;icy; &amp;bcy;&amp;ycy;&amp;tcy; - &amp;Ocy;&amp;dcy;&amp;iecy;&amp;zhcy;&amp;dcy;&amp;acy;, &amp;ocy;&amp;bcy;&amp;ucy;&amp;vcy;&amp;softcy; - &amp;Scy;&amp;pcy;&amp;ocy;&amp;rcy;&amp;tcy;&amp;icy;&amp;vcy;&amp;ncy;&amp;acy;&amp;yacy; &amp;ocy;&amp;bcy;&amp;ucy;&amp;vcy;&amp;softcy;" id="17419" name="Рисунок 79"/>
          <p:cNvPicPr>
            <a:picLocks noChangeArrowheads="1" noChangeAspect="1"/>
          </p:cNvPicPr>
          <p:nvPr/>
        </p:nvPicPr>
        <p:blipFill>
          <a:blip cstate="print" r:embed="rId11"/>
          <a:srcRect b="137" r="121"/>
          <a:stretch>
            <a:fillRect/>
          </a:stretch>
        </p:blipFill>
        <p:spPr bwMode="auto">
          <a:xfrm>
            <a:off x="2627784" y="4581128"/>
            <a:ext cx="1475390" cy="1482621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descr="Описание: &amp;Ncy;&amp;ocy;&amp;vcy;&amp;ocy;&amp;scy;&amp;tcy;&amp;icy; &amp;bcy;&amp;ocy;&amp;tcy;&amp;icy;&amp;ncy;&amp;kcy;&amp;icy; - &amp;Scy;&amp;ucy;&amp;mcy;&amp;acy;&amp;scy;&amp;shcy;&amp;iecy;&amp;dcy;&amp;shcy;&amp;icy;&amp;jcy; &amp;kcy;&amp;ocy;&amp;rcy;&amp;iecy;&amp;iecy;&amp;tscy;-&amp;bcy;&amp;icy;&amp;zcy;&amp;ncy;&amp;iecy;&amp;scy;&amp;mcy;&amp;iecy;&amp;ncy; &amp;vcy;&amp;ocy;&amp;rcy;&amp;ocy;&amp;vcy;&amp;acy;&amp;lcy; &amp;rcy;&amp;vcy;&amp;acy;&amp;ncy;&amp;ucy;&amp;yucy; &amp;ocy;&amp;bcy;&amp;ucy;&amp;vcy;&amp;softcy; &amp;scy; &amp;tscy;&amp;iecy;&amp;lcy;&amp;softcy;&amp;yucy; &amp;pcy;&amp;rcy;&amp;ocy;&amp;dcy;&amp;acy;&amp;zhcy;&amp;icy; &amp;Ncy;&amp;ocy;&amp;vcy;&amp;ocy;&amp;scy;&amp;tcy;&amp;icy; - &amp;Ucy;&amp;Rcy;&amp;Acy;-&amp;Icy;&amp;ncy;&amp;fcy;&amp;ocy;&amp;rcy;&amp;mcy;" id="17420" name="Рисунок 80"/>
          <p:cNvPicPr>
            <a:picLocks noChangeArrowheads="1" noChangeAspect="1"/>
          </p:cNvPicPr>
          <p:nvPr/>
        </p:nvPicPr>
        <p:blipFill>
          <a:blip cstate="print" r:embed="rId12"/>
          <a:srcRect b="4"/>
          <a:stretch>
            <a:fillRect/>
          </a:stretch>
        </p:blipFill>
        <p:spPr bwMode="auto">
          <a:xfrm>
            <a:off x="7164288" y="4653136"/>
            <a:ext cx="1317554" cy="1406052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descr="Описание: &amp;Ocy;&amp;bcy;&amp;ucy;&amp;vcy;&amp;softcy; &amp;Scy;&amp;acy;&amp;lcy;&amp;acy;&amp;mcy;&amp;acy;&amp;ncy;&amp;dcy;&amp;rcy;&amp;acy; &amp;Kcy;&amp;acy;&amp;tcy;&amp;acy;&amp;lcy;&amp;ocy;&amp;gcy; :: market-2014" id="16" name="Рисунок 81"/>
          <p:cNvPicPr>
            <a:picLocks noChangeArrowheads="1" noChangeAspect="1"/>
          </p:cNvPicPr>
          <p:nvPr/>
        </p:nvPicPr>
        <p:blipFill>
          <a:blip cstate="print" r:embed="rId13"/>
          <a:stretch>
            <a:fillRect/>
          </a:stretch>
        </p:blipFill>
        <p:spPr bwMode="auto">
          <a:xfrm>
            <a:off x="5148064" y="4581128"/>
            <a:ext cx="1089449" cy="1496955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8" presetSubtype="16">
                                  <p:stCondLst>
                                    <p:cond delay="0"/>
                                  </p:stCondLst>
                                  <p:childTnLst>
                                    <p:animEffect filter="diamond(in)" transition="out">
                                      <p:cBhvr>
                                        <p:cTn dur="2000" id="6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xit" presetID="8" presetSubtype="16">
                                  <p:stCondLst>
                                    <p:cond delay="0"/>
                                  </p:stCondLst>
                                  <p:childTnLst>
                                    <p:animEffect filter="diamond(in)" transition="out">
                                      <p:cBhvr>
                                        <p:cTn dur="2000" id="11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xit" presetID="8" presetSubtype="16">
                                  <p:stCondLst>
                                    <p:cond delay="0"/>
                                  </p:stCondLst>
                                  <p:childTnLst>
                                    <p:animEffect filter="diamond(in)" transition="out">
                                      <p:cBhvr>
                                        <p:cTn dur="2000" id="16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7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dirty="0" lang="ru-RU" smtClean="0" sz="2800">
                <a:solidFill>
                  <a:srgbClr val="0070C0"/>
                </a:solidFill>
                <a:latin charset="0" pitchFamily="34" typeface="Arial Black"/>
              </a:rPr>
              <a:t>Четвертый лишний </a:t>
            </a:r>
            <a:r>
              <a:rPr dirty="0" lang="ru-RU" smtClean="0" sz="1800">
                <a:solidFill>
                  <a:srgbClr val="0070C0"/>
                </a:solidFill>
                <a:latin charset="0" pitchFamily="34" typeface="Arial Black"/>
              </a:rPr>
              <a:t>(продукты)</a:t>
            </a:r>
            <a:endParaRPr dirty="0" lang="ru-RU" sz="1800">
              <a:solidFill>
                <a:srgbClr val="0070C0"/>
              </a:solidFill>
              <a:latin charset="0" pitchFamily="34" typeface="Arial Black"/>
            </a:endParaRPr>
          </a:p>
        </p:txBody>
      </p:sp>
      <p:pic>
        <p:nvPicPr>
          <p:cNvPr descr="Описание: &amp;Kcy;&amp;acy;&amp;kcy; &amp;pcy;&amp;rcy;&amp;icy;&amp;gcy;&amp;ocy;&amp;tcy;&amp;ocy;&amp;vcy;&amp;icy;&amp;tcy;&amp;softcy; &amp;mcy;&amp;ocy;&amp;rcy;&amp;ocy;&amp;zhcy;&amp;iecy;&amp;ncy;&amp;ncy;&amp;ycy;&amp;jcy; &amp;tcy;&amp;ocy;&amp;rcy;&amp;tcy; ... &amp;icy;&amp;zcy; &amp;tcy;&amp;vcy;&amp;ocy;&amp;rcy;&amp;ocy;&amp;gcy;&amp;acy;" id="14338" name="Рисунок 3"/>
          <p:cNvPicPr>
            <a:picLocks noChangeArrowheads="1" noChangeAspect="1"/>
          </p:cNvPicPr>
          <p:nvPr/>
        </p:nvPicPr>
        <p:blipFill>
          <a:blip cstate="print" r:embed="rId2"/>
          <a:srcRect b="-4583" l="-1672" r="-1672" t="-4583"/>
          <a:stretch>
            <a:fillRect/>
          </a:stretch>
        </p:blipFill>
        <p:spPr bwMode="auto">
          <a:xfrm>
            <a:off x="682898" y="1638107"/>
            <a:ext cx="1761948" cy="1358845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Описание: &amp;TScy;&amp;iecy;&amp;ncy;&amp;acy; &amp;ncy;&amp;acy; &amp;scy;&amp;ycy;&amp;rcy; &amp;vcy; &amp;Ncy;&amp;icy;&amp;zhcy;&amp;iecy;&amp;gcy;&amp;ocy;&amp;rcy;&amp;ocy;&amp;dcy;&amp;scy;&amp;kcy;&amp;ocy;&amp;jcy; &amp;ocy;&amp;bcy;&amp;lcy;&amp;acy;&amp;scy;&amp;tcy;&amp;icy; &amp;vcy;&amp;ycy;&amp;rcy;&amp;ocy;&amp;scy;&amp;lcy;&amp;acy; &amp;bcy;&amp;ocy;&amp;lcy;&amp;iecy;&amp;iecy; &amp;chcy;&amp;iecy;&amp;mcy; &amp;ncy;&amp;acy; 20%…" id="14339" name="Рисунок 1"/>
          <p:cNvPicPr>
            <a:picLocks noChangeArrowheads="1" noChangeAspect="1"/>
          </p:cNvPicPr>
          <p:nvPr/>
        </p:nvPicPr>
        <p:blipFill>
          <a:blip cstate="print" r:embed="rId3"/>
          <a:srcRect b="45" r="34"/>
          <a:stretch>
            <a:fillRect/>
          </a:stretch>
        </p:blipFill>
        <p:spPr bwMode="auto">
          <a:xfrm>
            <a:off x="7257418" y="1624043"/>
            <a:ext cx="1529587" cy="1372909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descr="Описание: &amp;Mcy;&amp;ocy;&amp;lcy;&amp;ocy;&amp;kcy;&amp;ocy; - 23 &amp;Ncy;&amp;ocy;&amp;yacy;&amp;bcy;&amp;rcy;&amp;yacy; 2009 - SmileyTown &amp;Gcy;&amp;ocy;&amp;rcy;&amp;ocy;&amp;dcy; &amp;Ucy;&amp;lcy;&amp;ycy;&amp;bcy;&amp;ocy;&amp;kcy;! =)&amp;Fcy;&amp;Icy;&amp;Lcy;&amp;SOFTcy;&amp;Mcy;&amp;Ycy;,…" id="14340" name="Рисунок 2"/>
          <p:cNvPicPr>
            <a:picLocks noChangeArrowheads="1" noChangeAspect="1"/>
          </p:cNvPicPr>
          <p:nvPr/>
        </p:nvPicPr>
        <p:blipFill>
          <a:blip cstate="print" r:embed="rId4"/>
          <a:srcRect b="76"/>
          <a:stretch>
            <a:fillRect/>
          </a:stretch>
        </p:blipFill>
        <p:spPr bwMode="auto">
          <a:xfrm>
            <a:off x="2915816" y="1633738"/>
            <a:ext cx="1218059" cy="138320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descr="Описание: &amp;Mcy;&amp;yacy;&amp;scy;&amp;ocy; &amp;dcy;&amp;ocy;&amp;mcy;&amp;acy;&amp;shcy;&amp;ncy;&amp;icy;&amp;khcy; &amp;kcy;&amp;ucy;&amp;rcy; - &amp;Pcy;&amp;rcy;&amp;ocy;&amp;dcy;&amp;ucy;&amp;kcy;&amp;tcy;&amp;ycy; &amp;pcy;&amp;icy;&amp;tcy;&amp;acy;&amp;ncy;&amp;icy;&amp;yacy; / &amp;ncy;&amp;acy;&amp;pcy;&amp;icy;&amp;tcy;&amp;kcy;&amp;icy; &amp;vcy; &amp;Scy;&amp;iecy;&amp;vcy;&amp;acy;&amp;scy;&amp;tcy;&amp;ocy;&amp;pcy;&amp;ocy;&amp;lcy;&amp;iecy; &amp;ncy;&amp;acy; Slando" id="14341" name="Рисунок 4"/>
          <p:cNvPicPr>
            <a:picLocks noChangeArrowheads="1" noChangeAspect="1"/>
          </p:cNvPicPr>
          <p:nvPr/>
        </p:nvPicPr>
        <p:blipFill>
          <a:blip cstate="print" r:embed="rId5"/>
          <a:srcRect b="42" r="2"/>
          <a:stretch>
            <a:fillRect/>
          </a:stretch>
        </p:blipFill>
        <p:spPr bwMode="auto">
          <a:xfrm>
            <a:off x="4788024" y="1628837"/>
            <a:ext cx="1919007" cy="139292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descr="&amp;Kcy;&amp;acy;&amp;tcy;&amp;acy;&amp;lcy;&amp;ocy;&amp;gcy; &amp;pcy;&amp;rcy;&amp;ocy;&amp;dcy;&amp;ucy;&amp;kcy;&amp;tcy;&amp;ocy;&amp;vcy; &amp;pcy;&amp;icy;&amp;tcy;&amp;acy;&amp;ncy;&amp;icy;&amp;yacy; - &amp;KHcy;&amp;lcy;&amp;iecy;&amp;bcy; &amp;icy; &amp;khcy;&amp;lcy;&amp;iecy;&amp;bcy;&amp;ocy;&amp;bcy;&amp;ucy;&amp;lcy;&amp;ocy;&amp;chcy;&amp;ncy;&amp;ycy;&amp;iecy; &amp;icy;&amp;zcy;&amp;dcy;&amp;iecy;&amp;lcy;&amp;icy;&amp;yacy;. &amp;Ocy;&amp;tcy;&amp;zcy;&amp;ycy;&amp;vcy;&amp;ycy; &amp;icy; &amp;mcy;&amp;ncy;&amp;iecy;&amp;ncy;&amp;icy;&amp;yacy;." id="8" name="Picture 2"/>
          <p:cNvPicPr>
            <a:picLocks noChangeArrowheads="1" noChangeAspect="1"/>
          </p:cNvPicPr>
          <p:nvPr/>
        </p:nvPicPr>
        <p:blipFill>
          <a:blip cstate="print" r:embed="rId6"/>
          <a:srcRect b="22677" l="22096" r="22096" t="16630"/>
          <a:stretch>
            <a:fillRect/>
          </a:stretch>
        </p:blipFill>
        <p:spPr bwMode="auto">
          <a:xfrm>
            <a:off x="683568" y="3356992"/>
            <a:ext cx="1726312" cy="1444155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descr="&amp;Fcy;&amp;ocy;&amp;tcy;&amp;ocy;&amp;gcy;&amp;rcy;&amp;acy;&amp;fcy;&amp;icy;&amp;icy; &amp;tcy;&amp;ocy;&amp;vcy;&amp;acy;&amp;rcy;&amp;acy; &quot;&amp;Bcy;&amp;ucy;&amp;lcy;&amp;ocy;&amp;chcy;&amp;kcy;&amp;acy; &amp;scy; &amp;icy;&amp;zcy;&amp;yucy;&amp;mcy;&amp;ocy;&amp;mcy; 130&amp;gcy;." id="9" name="Picture 4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7"/>
          <a:stretch>
            <a:fillRect/>
          </a:stretch>
        </p:blipFill>
        <p:spPr bwMode="auto">
          <a:xfrm>
            <a:off x="2987824" y="3356992"/>
            <a:ext cx="1643397" cy="139034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descr="Описание: &amp;Kcy;&amp;acy;&amp;tcy;&amp;acy;&amp;lcy;&amp;ocy;&amp;gcy; &amp;pcy;&amp;rcy;&amp;ocy;&amp;dcy;&amp;ucy;&amp;kcy;&amp;tcy;&amp;ocy;&amp;vcy; &amp;pcy;&amp;icy;&amp;tcy;&amp;acy;&amp;ncy;&amp;icy;&amp;yacy; - &amp;KHcy;&amp;lcy;&amp;iecy;&amp;bcy; &amp;icy; &amp;khcy;&amp;lcy;&amp;iecy;&amp;bcy;&amp;ocy;&amp;bcy;&amp;ucy;&amp;lcy;&amp;ocy;&amp;chcy;&amp;ncy;&amp;ycy;&amp;iecy; &amp;icy;&amp;zcy;&amp;dcy;&amp;iecy;&amp;lcy;&amp;icy;&amp;yacy;. &amp;Ocy;&amp;tcy;&amp;zcy;&amp;ycy;&amp;vcy;&amp;ycy; &amp;icy; &amp;mcy;&amp;ncy;&amp;iecy;&amp;ncy;&amp;icy;&amp;yacy;." id="11" name="Рисунок 6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7324604" y="3356993"/>
            <a:ext cx="1574845" cy="136815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descr="Описание: &amp;TScy;&amp;iecy;&amp;ncy;&amp;acy; &amp;ncy;&amp;acy; &amp;scy;&amp;ycy;&amp;rcy; &amp;vcy; &amp;Ncy;&amp;icy;&amp;zhcy;&amp;iecy;&amp;gcy;&amp;ocy;&amp;rcy;&amp;ocy;&amp;dcy;&amp;scy;&amp;kcy;&amp;ocy;&amp;jcy; &amp;ocy;&amp;bcy;&amp;lcy;&amp;acy;&amp;scy;&amp;tcy;&amp;icy; &amp;vcy;&amp;ycy;&amp;rcy;&amp;ocy;&amp;scy;&amp;lcy;&amp;acy; &amp;bcy;&amp;ocy;&amp;lcy;&amp;iecy;&amp;iecy; &amp;chcy;&amp;iecy;&amp;mcy; &amp;ncy;&amp;acy; 20%…" id="12" name="Рисунок 1"/>
          <p:cNvPicPr>
            <a:picLocks noChangeArrowheads="1" noChangeAspect="1"/>
          </p:cNvPicPr>
          <p:nvPr/>
        </p:nvPicPr>
        <p:blipFill>
          <a:blip cstate="print" r:embed="rId3"/>
          <a:srcRect b="45" r="34"/>
          <a:stretch>
            <a:fillRect/>
          </a:stretch>
        </p:blipFill>
        <p:spPr bwMode="auto">
          <a:xfrm>
            <a:off x="5220072" y="3356992"/>
            <a:ext cx="1555317" cy="1396004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descr="&amp;Pcy;&amp;rcy;&amp;ocy;&amp;dcy;&amp;ucy;&amp;kcy;&amp;tcy;&amp;ycy; &amp;pcy;&amp;icy;&amp;tcy;&amp;acy;&amp;ncy;&amp;icy;&amp;yacy;/&amp;Kcy;&amp;ocy;&amp;ncy;&amp;dcy;&amp;icy;&amp;tcy;&amp;iecy;&amp;rcy;&amp;scy;&amp;kcy;&amp;icy;&amp;iecy; &amp;icy;&amp;zcy;&amp;dcy;&amp;iecy;&amp;lcy;&amp;icy;&amp;yacy;/&amp;Kcy;&amp;ocy;&amp;ncy;&amp;fcy;&amp;iecy;&amp;tcy;&amp;ycy;/&amp;Kcy;&amp;ocy;&amp;ncy;&amp;fcy;&amp;iecy;&amp;tcy;&amp;ycy; &amp;vcy;&amp;iecy;&amp;scy;&amp;ocy;&amp;vcy;&amp;ycy;&amp;iecy;" id="13" name="Picture 8"/>
          <p:cNvPicPr>
            <a:picLocks noChangeArrowheads="1" noChangeAspect="1"/>
          </p:cNvPicPr>
          <p:nvPr/>
        </p:nvPicPr>
        <p:blipFill>
          <a:blip cstate="print" r:embed="rId9"/>
          <a:srcRect/>
          <a:stretch>
            <a:fillRect/>
          </a:stretch>
        </p:blipFill>
        <p:spPr bwMode="auto">
          <a:xfrm>
            <a:off x="755576" y="5157193"/>
            <a:ext cx="1661603" cy="128830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descr="&amp;Kcy;&amp;acy;&amp;kcy;&amp;icy;&amp;iecy; &amp;scy;&amp;lcy;&amp;acy;&amp;dcy;&amp;ocy;&amp;scy;&amp;tcy;&amp;icy; &amp;scy;&amp;tcy;&amp;ocy;&amp;icy;&amp;tcy; &amp;pcy;&amp;ocy;&amp;kcy;&amp;ucy;&amp;pcy;&amp;acy;&amp;tcy;&amp;softcy; &amp;Mcy;&amp;ocy;&amp;yacy; &amp;scy;&amp;chcy;&amp;acy;&amp;scy;&amp;tcy;&amp;lcy;&amp;icy;&amp;vcy;&amp;acy;&amp;yacy; &amp;zhcy;&amp;icy;&amp;zcy;&amp;ncy;&amp;softcy;!" id="14" name="Picture 2"/>
          <p:cNvPicPr>
            <a:picLocks noChangeArrowheads="1" noChangeAspect="1"/>
          </p:cNvPicPr>
          <p:nvPr/>
        </p:nvPicPr>
        <p:blipFill>
          <a:blip cstate="print" r:embed="rId10"/>
          <a:srcRect/>
          <a:stretch>
            <a:fillRect/>
          </a:stretch>
        </p:blipFill>
        <p:spPr bwMode="auto">
          <a:xfrm>
            <a:off x="2843808" y="5157192"/>
            <a:ext cx="1469311" cy="124602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descr="&amp;Pcy;&amp;rcy;&amp;ocy;&amp;dcy;&amp;ucy;&amp;kcy;&amp;tcy;&amp;ycy; &amp;pcy;&amp;icy;&amp;tcy;&amp;acy;&amp;ncy;&amp;icy;&amp;yacy;/&amp;KHcy;&amp;lcy;&amp;iecy;&amp;bcy;&amp;ocy;&amp;bcy;&amp;ucy;&amp;lcy;&amp;ocy;&amp;chcy;&amp;ncy;&amp;ycy;&amp;iecy; &amp;icy;&amp;zcy;&amp;dcy;&amp;iecy;&amp;lcy;&amp;icy;&amp;yacy;/&amp;Bcy;&amp;ucy;&amp;lcy;&amp;ocy;&amp;chcy;&amp;kcy;&amp;icy;, &amp;Bcy;&amp;ucy;&amp;bcy;&amp;lcy;&amp;icy;&amp;kcy;&amp;icy; &amp;icy; &amp;pcy;&amp;rcy;." id="15" name="Picture 4"/>
          <p:cNvPicPr>
            <a:picLocks noChangeArrowheads="1" noChangeAspect="1"/>
          </p:cNvPicPr>
          <p:nvPr/>
        </p:nvPicPr>
        <p:blipFill>
          <a:blip cstate="print" r:embed="rId11"/>
          <a:srcRect b="11" r="45"/>
          <a:stretch>
            <a:fillRect/>
          </a:stretch>
        </p:blipFill>
        <p:spPr bwMode="auto">
          <a:xfrm>
            <a:off x="6588224" y="5157192"/>
            <a:ext cx="2336750" cy="1306451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descr="&amp;CHcy;&amp;tcy;&amp;ocy; &amp;scy;&amp;ocy;&amp;bcy;&amp;ocy;&amp;jcy; &amp;pcy;&amp;rcy;&amp;iecy;&amp;dcy;&amp;scy;&amp;tcy;&amp;acy;&amp;vcy;&amp;lcy;&amp;yacy;&amp;iecy;&amp;tcy; &amp;pcy;&amp;iecy;&amp;kcy;&amp;tcy;&amp;icy;&amp;ncy;?" id="16" name="Picture 6"/>
          <p:cNvPicPr>
            <a:picLocks noChangeArrowheads="1" noChangeAspect="1"/>
          </p:cNvPicPr>
          <p:nvPr/>
        </p:nvPicPr>
        <p:blipFill>
          <a:blip cstate="print" r:embed="rId12"/>
          <a:srcRect/>
          <a:stretch>
            <a:fillRect/>
          </a:stretch>
        </p:blipFill>
        <p:spPr bwMode="auto">
          <a:xfrm>
            <a:off x="4644008" y="5157192"/>
            <a:ext cx="1632824" cy="122413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fade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500" id="6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id="7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">
                      <p:stCondLst>
                        <p:cond delay="indefinite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fill="hold" id="11" nodeType="click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500" id="12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id="13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500" id="18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id="19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</Template>
  <TotalTime>656</TotalTime>
  <Words>80</Words>
  <Application>Microsoft Office PowerPoint</Application>
  <PresentationFormat>Экран (4:3)</PresentationFormat>
  <Paragraphs>24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 Антишина    Ольга учитель-логопед г. Архангельск 2014 г</vt:lpstr>
      <vt:lpstr>Четвертый  лишний</vt:lpstr>
      <vt:lpstr>что лишнее ?  (овощи- фрукты)</vt:lpstr>
      <vt:lpstr>что лишнее ?  (одежда)</vt:lpstr>
      <vt:lpstr>что лишнее ?  (одежда)</vt:lpstr>
      <vt:lpstr>что лишнее ?  (одежда)</vt:lpstr>
      <vt:lpstr>Головные уборы</vt:lpstr>
      <vt:lpstr>обувь</vt:lpstr>
      <vt:lpstr>Четвертый лишний (продукты)</vt:lpstr>
      <vt:lpstr>Четвертый лишний</vt:lpstr>
      <vt:lpstr>Слайд 11</vt:lpstr>
      <vt:lpstr>Какая птица лишняя ?</vt:lpstr>
      <vt:lpstr>Что лишнее?</vt:lpstr>
      <vt:lpstr>Какое животное лишнее?</vt:lpstr>
      <vt:lpstr>Какое животное лишнее?</vt:lpstr>
      <vt:lpstr>Какое  животное  лишнее?</vt:lpstr>
      <vt:lpstr>Четвертый    лишний</vt:lpstr>
      <vt:lpstr>Четвертый    лишний</vt:lpstr>
      <vt:lpstr>Четвертый    лишний</vt:lpstr>
      <vt:lpstr>Чего  не  бывает  зимой?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лишний 2</dc:title>
  <dc:creator>иьич</dc:creator>
  <cp:lastModifiedBy>иьич</cp:lastModifiedBy>
  <cp:revision>71</cp:revision>
  <dcterms:created xsi:type="dcterms:W3CDTF">2015-01-03T13:35:54Z</dcterms:created>
  <dcterms:modified xsi:type="dcterms:W3CDTF">2015-03-07T16:33:08Z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1579959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