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Default ContentType="image/gif" Extension="gif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67" r:id="rId3"/>
    <p:sldId id="257" r:id="rId4"/>
    <p:sldId id="265" r:id="rId5"/>
    <p:sldId id="264" r:id="rId6"/>
    <p:sldId id="263" r:id="rId7"/>
    <p:sldId id="262" r:id="rId8"/>
    <p:sldId id="258" r:id="rId9"/>
    <p:sldId id="259" r:id="rId10"/>
    <p:sldId id="26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59" autoAdjust="0"/>
    <p:restoredTop sz="94660"/>
  </p:normalViewPr>
  <p:slideViewPr>
    <p:cSldViewPr>
      <p:cViewPr varScale="1">
        <p:scale>
          <a:sx n="68" d="100"/>
          <a:sy n="68" d="100"/>
        </p:scale>
        <p:origin x="-94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3EA37-1525-44CC-888C-E72052ED8973}" type="datetimeFigureOut">
              <a:rPr lang="ru-RU" smtClean="0"/>
              <a:pPr/>
              <a:t>17.02.2015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AD1E0-583F-4497-BA30-4786BA678D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3EA37-1525-44CC-888C-E72052ED8973}" type="datetimeFigureOut">
              <a:rPr lang="ru-RU" smtClean="0"/>
              <a:pPr/>
              <a:t>17.02.2015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AD1E0-583F-4497-BA30-4786BA678D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3EA37-1525-44CC-888C-E72052ED8973}" type="datetimeFigureOut">
              <a:rPr lang="ru-RU" smtClean="0"/>
              <a:pPr/>
              <a:t>17.02.2015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AD1E0-583F-4497-BA30-4786BA678D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3EA37-1525-44CC-888C-E72052ED8973}" type="datetimeFigureOut">
              <a:rPr lang="ru-RU" smtClean="0"/>
              <a:pPr/>
              <a:t>17.02.2015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AD1E0-583F-4497-BA30-4786BA678D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3EA37-1525-44CC-888C-E72052ED8973}" type="datetimeFigureOut">
              <a:rPr lang="ru-RU" smtClean="0"/>
              <a:pPr/>
              <a:t>17.02.2015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AD1E0-583F-4497-BA30-4786BA678D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3EA37-1525-44CC-888C-E72052ED8973}" type="datetimeFigureOut">
              <a:rPr lang="ru-RU" smtClean="0"/>
              <a:pPr/>
              <a:t>17.02.2015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AD1E0-583F-4497-BA30-4786BA678D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3EA37-1525-44CC-888C-E72052ED8973}" type="datetimeFigureOut">
              <a:rPr lang="ru-RU" smtClean="0"/>
              <a:pPr/>
              <a:t>17.02.2015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AD1E0-583F-4497-BA30-4786BA678D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3EA37-1525-44CC-888C-E72052ED8973}" type="datetimeFigureOut">
              <a:rPr lang="ru-RU" smtClean="0"/>
              <a:pPr/>
              <a:t>17.02.2015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AD1E0-583F-4497-BA30-4786BA678D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3EA37-1525-44CC-888C-E72052ED8973}" type="datetimeFigureOut">
              <a:rPr lang="ru-RU" smtClean="0"/>
              <a:pPr/>
              <a:t>17.02.2015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AD1E0-583F-4497-BA30-4786BA678D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3EA37-1525-44CC-888C-E72052ED8973}" type="datetimeFigureOut">
              <a:rPr lang="ru-RU" smtClean="0"/>
              <a:pPr/>
              <a:t>17.02.2015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AD1E0-583F-4497-BA30-4786BA678D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3EA37-1525-44CC-888C-E72052ED8973}" type="datetimeFigureOut">
              <a:rPr lang="ru-RU" smtClean="0"/>
              <a:pPr/>
              <a:t>17.02.2015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AD1E0-583F-4497-BA30-4786BA678D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D3EA37-1525-44CC-888C-E72052ED8973}" type="datetimeFigureOut">
              <a:rPr lang="ru-RU" smtClean="0"/>
              <a:pPr/>
              <a:t>17.02.2015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8AD1E0-583F-4497-BA30-4786BA678DB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 ?><Relationships xmlns="http://schemas.openxmlformats.org/package/2006/relationships"><Relationship Id="rId3" Target="../media/image6.jpeg" Type="http://schemas.openxmlformats.org/officeDocument/2006/relationships/image"/><Relationship Id="rId2" Target="../media/image3.pn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5728"/>
            <a:ext cx="9144000" cy="6357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2285992"/>
            <a:ext cx="6096010" cy="4572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Железнодорожные войска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1571612"/>
            <a:ext cx="6322263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3680496" cy="2857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357430"/>
            <a:ext cx="8229600" cy="350046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Флаги Вооруженных Сил Российской Федерации. </a:t>
            </a:r>
            <a:b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Презентация для старшей и подготовительной к школе групп.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0Y2FiLTlm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428868"/>
            <a:ext cx="5905507" cy="4429131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Космические войска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18" y="1500174"/>
            <a:ext cx="5715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25322"/>
            <a:ext cx="5643570" cy="4232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Ракетные войска стратегического назначения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1643050"/>
            <a:ext cx="5643602" cy="3745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518165"/>
            <a:ext cx="5786446" cy="4339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Военно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- Морской Флот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70" y="1643050"/>
            <a:ext cx="5214974" cy="3476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50272"/>
            <a:ext cx="6143636" cy="4607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Военно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– воздушные 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илы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1500174"/>
            <a:ext cx="5473912" cy="3640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96694"/>
            <a:ext cx="6215074" cy="4661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Сухопутные войска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18" y="1500174"/>
            <a:ext cx="5712842" cy="3828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57430"/>
            <a:ext cx="6000760" cy="4500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Воздушно – десантные войска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1500174"/>
            <a:ext cx="6191250" cy="412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14554"/>
            <a:ext cx="6191260" cy="4643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Пограничные войска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42" y="1571612"/>
            <a:ext cx="5980407" cy="3971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30</Words>
  <Application>Microsoft Office PowerPoint</Application>
  <PresentationFormat>Экран (4:3)</PresentationFormat>
  <Paragraphs>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Флаги Вооруженных Сил Российской Федерации.  Презентация для старшей и подготовительной к школе групп.</vt:lpstr>
      <vt:lpstr>Космические войска</vt:lpstr>
      <vt:lpstr>Ракетные войска стратегического назначения</vt:lpstr>
      <vt:lpstr>Военно - Морской Флот</vt:lpstr>
      <vt:lpstr>Военно – воздушные силы</vt:lpstr>
      <vt:lpstr>Сухопутные войска</vt:lpstr>
      <vt:lpstr>Воздушно – десантные войска</vt:lpstr>
      <vt:lpstr>Пограничные войска</vt:lpstr>
      <vt:lpstr>Железнодорожные войска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Админ</cp:lastModifiedBy>
  <cp:revision>7</cp:revision>
  <dcterms:created xsi:type="dcterms:W3CDTF">2015-02-17T02:29:54Z</dcterms:created>
  <dcterms:modified xsi:type="dcterms:W3CDTF">2015-02-17T04:55:41Z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984915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</Properties>
</file>