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7" r:id="rId8"/>
    <p:sldId id="268" r:id="rId9"/>
    <p:sldId id="264" r:id="rId10"/>
    <p:sldId id="265" r:id="rId11"/>
    <p:sldId id="266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96DDB-7B3A-423C-B659-DD330CE979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A7A6D-2A12-4CD6-BF58-4A838DC6E6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DCA69-C196-4C4E-89E1-6F8362A059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41F0C-E8B7-4800-814E-4440B5BE1B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32079-5E14-484A-8DE7-72B873668E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14843-4576-4449-AD7B-C28BA9760F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FEF9A-9FCD-4717-99CB-F8839E324D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196E9-7E2B-4E06-B61D-85D7C8A451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915DD-89DE-4248-9F17-FDE55DA5F9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DC14D-5E33-4071-A1C0-E09DC25765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5E893-50AB-48A4-8AD4-80F23AAE6C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99F1A7B-281B-412E-A624-FC57BA5479E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8" Target="../media/image31.jpeg" Type="http://schemas.openxmlformats.org/officeDocument/2006/relationships/image"/><Relationship Id="rId3" Target="../media/image26.jpeg" Type="http://schemas.openxmlformats.org/officeDocument/2006/relationships/image"/><Relationship Id="rId7" Target="../media/image30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9.jpeg" Type="http://schemas.openxmlformats.org/officeDocument/2006/relationships/image"/><Relationship Id="rId5" Target="../media/image28.jpeg" Type="http://schemas.openxmlformats.org/officeDocument/2006/relationships/image"/><Relationship Id="rId4" Target="../media/image27.pn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3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3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6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2" Target="../media/image3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6.jpeg" Type="http://schemas.openxmlformats.org/officeDocument/2006/relationships/image"/><Relationship Id="rId5" Target="../media/image15.jpe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0.jpe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4.jpeg" Type="http://schemas.openxmlformats.org/officeDocument/2006/relationships/image"/><Relationship Id="rId4" Target="../media/image23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Денис\Картинки\153569300080a209a9e3632467dac2b59d7ef7481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7715304" cy="4786346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"/>
            <a:ext cx="7772400" cy="1785926"/>
          </a:xfrm>
        </p:spPr>
        <p:txBody>
          <a:bodyPr/>
          <a:lstStyle/>
          <a:p>
            <a:r>
              <a:rPr lang="ru-RU" dirty="0" smtClean="0"/>
              <a:t>Заповедники Тверской области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857892"/>
            <a:ext cx="6400800" cy="857256"/>
          </a:xfrm>
        </p:spPr>
        <p:txBody>
          <a:bodyPr/>
          <a:lstStyle/>
          <a:p>
            <a:r>
              <a:rPr lang="ru-RU" dirty="0" smtClean="0"/>
              <a:t>МОУ </a:t>
            </a:r>
            <a:r>
              <a:rPr lang="ru-RU" dirty="0" err="1" smtClean="0"/>
              <a:t>Нелюдовская</a:t>
            </a:r>
            <a:r>
              <a:rPr lang="ru-RU" dirty="0" smtClean="0"/>
              <a:t> СОШ</a:t>
            </a:r>
          </a:p>
          <a:p>
            <a:r>
              <a:rPr lang="ru-RU" dirty="0" err="1" smtClean="0"/>
              <a:t>Отряскина</a:t>
            </a:r>
            <a:r>
              <a:rPr lang="ru-RU" dirty="0" smtClean="0"/>
              <a:t> Т.А.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1" y="285728"/>
            <a:ext cx="850112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42968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85728"/>
            <a:ext cx="8358245" cy="607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7" y="428604"/>
            <a:ext cx="814393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776345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1285860"/>
            <a:ext cx="421484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92190" y="2286000"/>
            <a:ext cx="305181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000108"/>
            <a:ext cx="657229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071546"/>
            <a:ext cx="7000923" cy="54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28"/>
            <a:ext cx="8429683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59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842968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66"/>
            <a:ext cx="82868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07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Сайт </a:t>
            </a:r>
            <a:r>
              <a:rPr lang="ru-RU" dirty="0" err="1" smtClean="0"/>
              <a:t>Википедия</a:t>
            </a:r>
            <a:endParaRPr lang="ru-RU" dirty="0" smtClean="0"/>
          </a:p>
          <a:p>
            <a:r>
              <a:rPr lang="ru-RU" dirty="0" err="1" smtClean="0"/>
              <a:t>Яндекс</a:t>
            </a:r>
            <a:r>
              <a:rPr lang="ru-RU" dirty="0" smtClean="0"/>
              <a:t> - картинки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Завидово</a:t>
            </a:r>
            <a:r>
              <a:rPr lang="ru-RU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ru-RU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Завидово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государственный комплекс со статусом национального парка, расположен на территории Московской и Тверской областей, в пределах Верхневолжской низменности.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Завидовский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заповедник основан в 1972 году (организован на базе охотничьего хозяйства, существовавшего с 1929). Площадь 125 тыс. га (более 79 тыс. га занимают леса, более 17 тыс. га луга, водоемы — около 1100 га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)..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территории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госкомплекса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протекает несколько рек, наиболее заметные —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Шоша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Лама, Яуза. Берега рек низкие, широко распространены болота, много озёр и водоемов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..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лесах преобладают береза, сосна, ель; часто встречаются осина и ольха. Животный мир богат; в лесах обитает много ценных охотничьих зверей: лось, зайцы беляк и русак, лисица, кабан, косуля; из птиц — глухарь, тетерев, рябчик, серая куропатка; на водоемах (особенно на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Шошинском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плесе) в больших количествах гнездятся водоплавающая дичь — кряква, чирки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трескунок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свистунок, широконоска, шилохвость, красноголовый нырок, гоголь, хохлатая чернеть. Из рыб водятся: лещ, сазан,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густера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красноперка, язь, линь, судак, щука, окунь, жерех, налим.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Интродуцированы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марал, пятнистый олень, бобр.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387123" cy="6293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66"/>
            <a:ext cx="9143999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3" y="714356"/>
            <a:ext cx="821537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Климат умеренно континентальный, со сравнительно теплым летом и умеренно холодной зимой. Средняя температура июля 17 °С (максимальная 35 °С), средняя температура января –10 °С (минимальная до –45 °С), среднегодовое количество осадков составляет 600-700 мм, средняя высота снежного покрова 35 см. Территория заповедника занята смешанными лесами, болотами, заболоченными участками. Растительность представлена хвойными, смешанными и лиственными лесами, лугами, водной растительностью мелководий. В лесах преобладают береза, сосна, ель; часто встречаются осина и ольха. </a:t>
            </a:r>
          </a:p>
          <a:p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71540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5992"/>
            <a:ext cx="6286512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D:\Денис\foto.winner-group.ru-19128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8585" y="0"/>
            <a:ext cx="4775415" cy="48577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Центра́льно-Лесно́й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запове́дник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государственный природный заповедник, расположенный в Тверской области, в верховьях реки Межи к северу от города Нелидово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Государственный Центрально-Лесной заповедник создан 4 мая 1930 года по указу СНК, а по Постановлению от 31.12.1931 г. № 1303 установлены его границы. В 1986 году заповеднику был присвоен статус биосферного. Его общая площадь 24 447 га, охранная зона составляет 46 061 га.</a:t>
            </a:r>
          </a:p>
          <a:p>
            <a:endParaRPr lang="ru-RU" sz="28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48858"/>
            <a:ext cx="8358245" cy="540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территории заповедника зарегистрировано 240 видов птиц, встречаются около 546 видов высших растений, насчитывается 55 видов млекопитающих, 5 видов рептилий, а также 6 видов земноводных. 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2055" y="2856230"/>
            <a:ext cx="2861945" cy="400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83585"/>
            <a:ext cx="4761865" cy="357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0"/>
            <a:ext cx="3550920" cy="267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93080" y="0"/>
            <a:ext cx="3550920" cy="267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91067" y="1641792"/>
            <a:ext cx="4761865" cy="357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4214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"/>
            <a:ext cx="47148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28"/>
            <a:ext cx="8643997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1" y="285728"/>
            <a:ext cx="8572560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sz="2400" dirty="0" smtClean="0"/>
              <a:t>Центрально-Лесной государственный биосферный заповедник (ЦЛГБЗ) располагается на территории </a:t>
            </a:r>
            <a:r>
              <a:rPr lang="ru-RU" sz="2400" dirty="0" err="1" smtClean="0"/>
              <a:t>Нелидовского</a:t>
            </a:r>
            <a:r>
              <a:rPr lang="ru-RU" sz="2400" dirty="0" smtClean="0"/>
              <a:t>, </a:t>
            </a:r>
            <a:r>
              <a:rPr lang="ru-RU" sz="2400" dirty="0" err="1" smtClean="0"/>
              <a:t>Андреапольского</a:t>
            </a:r>
            <a:r>
              <a:rPr lang="ru-RU" sz="2400" dirty="0" smtClean="0"/>
              <a:t> и </a:t>
            </a:r>
            <a:r>
              <a:rPr lang="ru-RU" sz="2400" dirty="0" err="1" smtClean="0"/>
              <a:t>Селижаровского</a:t>
            </a:r>
            <a:r>
              <a:rPr lang="ru-RU" sz="2400" dirty="0" smtClean="0"/>
              <a:t> районов Тверской области. Это область умеренно-континентального климата. Средняя температура воздуха составляет 3,6°С. Средняя температура июля 15,2—17,5°С, средняя температура января -5,1… -11,0°С. Вегетационный период продолжается 130 дней. Годовая сумма осадков в среднем составляет 700 мм. Наиболее крупные реки заповедника: </a:t>
            </a:r>
            <a:r>
              <a:rPr lang="ru-RU" sz="2400" dirty="0" err="1" smtClean="0"/>
              <a:t>Тудовка</a:t>
            </a:r>
            <a:r>
              <a:rPr lang="ru-RU" sz="2400" dirty="0" smtClean="0"/>
              <a:t>, </a:t>
            </a:r>
            <a:r>
              <a:rPr lang="ru-RU" sz="2400" dirty="0" err="1" smtClean="0"/>
              <a:t>Жукопа</a:t>
            </a:r>
            <a:r>
              <a:rPr lang="ru-RU" sz="2400" dirty="0" smtClean="0"/>
              <a:t> и </a:t>
            </a:r>
            <a:r>
              <a:rPr lang="ru-RU" sz="2400" dirty="0" err="1" smtClean="0"/>
              <a:t>Тюдьма</a:t>
            </a:r>
            <a:r>
              <a:rPr lang="ru-RU" sz="2400" dirty="0" smtClean="0"/>
              <a:t> — впадают в Волгу. Река Межа относится к бассейну Западной Двины. На гидрологический режим территории заповедника существенно влияют верховые болота, особенно наиболее крупные — Катин мох и </a:t>
            </a:r>
            <a:r>
              <a:rPr lang="ru-RU" sz="2400" dirty="0" err="1" smtClean="0"/>
              <a:t>Старосельский</a:t>
            </a:r>
            <a:r>
              <a:rPr lang="ru-RU" sz="2400" dirty="0" smtClean="0"/>
              <a:t> мох.</a:t>
            </a:r>
          </a:p>
          <a:p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500066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934826"/>
            <a:ext cx="5940425" cy="392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65810"/>
            <a:ext cx="4584065" cy="609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2095" y="0"/>
            <a:ext cx="3811905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блака">
  <a:themeElements>
    <a:clrScheme name="рамка2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амка23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мка2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облака</Template>
  <TotalTime>36</TotalTime>
  <Words>527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Arial</vt:lpstr>
      <vt:lpstr>облака</vt:lpstr>
      <vt:lpstr>Заповедники Тверской области</vt:lpstr>
      <vt:lpstr>Завидово </vt:lpstr>
      <vt:lpstr>Слайд 3</vt:lpstr>
      <vt:lpstr>Слайд 4</vt:lpstr>
      <vt:lpstr>Слайд 5</vt:lpstr>
      <vt:lpstr>Центра́льно-Лесно́й запове́дник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Ресурсы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Заповедники Тверской области</dc:title>
  <dc:creator>Татьяна</dc:creator>
  <cp:lastModifiedBy>Татьяна</cp:lastModifiedBy>
  <cp:revision>4</cp:revision>
  <dcterms:created xsi:type="dcterms:W3CDTF">2011-09-17T16:50:08Z</dcterms:created>
  <dcterms:modified xsi:type="dcterms:W3CDTF">2011-09-17T17:26:36Z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1737165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