
<file path=[Content_Types].xml><?xml version="1.0" encoding="utf-8"?>
<Types xmlns="http://schemas.openxmlformats.org/package/2006/content-types">
  <Default ContentType="audio/unknown" Extension="mp3"/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9" r:id="rId3"/>
    <p:sldId id="257" r:id="rId4"/>
    <p:sldId id="258" r:id="rId5"/>
    <p:sldId id="259" r:id="rId6"/>
    <p:sldId id="260" r:id="rId7"/>
    <p:sldId id="262" r:id="rId8"/>
    <p:sldId id="264" r:id="rId9"/>
    <p:sldId id="266" r:id="rId10"/>
    <p:sldId id="267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11460-DF2B-4B6B-94F9-8E64C25B1AB5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89F1E-65F7-4AEC-B0F3-5DE8F7B84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93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F1E-65F7-4AEC-B0F3-5DE8F7B8413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72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E41465-9B38-43C1-A7CA-0BA2C75081BF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0B92DD-9938-46DA-BAAA-A2EB5211D24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india_rajasth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73" y="332656"/>
            <a:ext cx="8251727" cy="619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7773" y="4725144"/>
            <a:ext cx="8251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 Загадочная Индия – </a:t>
            </a:r>
          </a:p>
          <a:p>
            <a:r>
              <a:rPr lang="ru-RU" sz="4800" b="1" i="1" dirty="0">
                <a:solidFill>
                  <a:srgbClr val="FF0000"/>
                </a:solidFill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</a:rPr>
              <a:t>               </a:t>
            </a:r>
            <a:r>
              <a:rPr lang="en-US" sz="4800" b="1" i="1" dirty="0" smtClean="0">
                <a:solidFill>
                  <a:srgbClr val="FF0000"/>
                </a:solidFill>
              </a:rPr>
              <a:t>     </a:t>
            </a:r>
            <a:r>
              <a:rPr lang="ru-RU" sz="4800" b="1" i="1" dirty="0" smtClean="0">
                <a:solidFill>
                  <a:srgbClr val="FF0000"/>
                </a:solidFill>
              </a:rPr>
              <a:t>страна </a:t>
            </a:r>
            <a:r>
              <a:rPr lang="en-US" sz="4800" b="1" i="1" dirty="0" smtClean="0">
                <a:solidFill>
                  <a:srgbClr val="FF0000"/>
                </a:solidFill>
              </a:rPr>
              <a:t>   </a:t>
            </a:r>
            <a:r>
              <a:rPr lang="ru-RU" sz="4800" b="1" i="1" dirty="0" smtClean="0">
                <a:solidFill>
                  <a:srgbClr val="FF0000"/>
                </a:solidFill>
              </a:rPr>
              <a:t>мечты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Neizvesten-Иndiya-Motiv-s-basami-2010-SotikRu---Java-igry-Muzyka-XXX-Fayloobmennik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3433" y="26369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2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80" y="224084"/>
            <a:ext cx="9036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Индийская национальная одежда 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очень изящна </a:t>
            </a:r>
            <a:r>
              <a:rPr lang="ru-RU" sz="2400" dirty="0"/>
              <a:t>и самобытна. </a:t>
            </a:r>
            <a:endParaRPr lang="ru-RU" sz="2400" dirty="0" smtClean="0"/>
          </a:p>
          <a:p>
            <a:r>
              <a:rPr lang="ru-RU" sz="2400" dirty="0" smtClean="0"/>
              <a:t> Сари </a:t>
            </a:r>
            <a:r>
              <a:rPr lang="ru-RU" sz="2400" dirty="0"/>
              <a:t>по праву можно назвать 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одним </a:t>
            </a:r>
            <a:r>
              <a:rPr lang="ru-RU" sz="2400" dirty="0"/>
              <a:t>из символов Индии.</a:t>
            </a:r>
          </a:p>
        </p:txBody>
      </p:sp>
      <p:pic>
        <p:nvPicPr>
          <p:cNvPr id="6146" name="Picture 2" descr="C:\Documents and Settings\Admin\Мои документы\046f2e813afc01616b6e97589387b0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83932"/>
            <a:ext cx="2368013" cy="305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Admin\Мои документы\298622_1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120" y="8634"/>
            <a:ext cx="2617569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Admin\Мои документы\1224867470_files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638" y="1979474"/>
            <a:ext cx="3312368" cy="473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Admin\Мои документы\16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699" y="4485667"/>
            <a:ext cx="296227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52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852936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Много  интересного  можно встретить 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                                                </a:t>
            </a:r>
            <a:r>
              <a:rPr lang="en-US" sz="2400" b="1" i="1" dirty="0" smtClean="0"/>
              <a:t>              </a:t>
            </a:r>
            <a:r>
              <a:rPr lang="ru-RU" sz="2400" b="1" i="1" dirty="0" smtClean="0"/>
              <a:t>на улицах Индии.</a:t>
            </a:r>
            <a:endParaRPr lang="ru-RU" sz="2400" b="1" i="1" dirty="0"/>
          </a:p>
        </p:txBody>
      </p:sp>
      <p:pic>
        <p:nvPicPr>
          <p:cNvPr id="3076" name="Picture 4" descr="C:\Documents and Settings\Admin\Мои документы\transportscolar_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83933"/>
            <a:ext cx="4127384" cy="309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Admin\Мои документы\002_obezyana-32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050"/>
            <a:ext cx="33337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Admin\Мои документы\indiantrain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40" y="139651"/>
            <a:ext cx="4055766" cy="271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Admin\Мои документы\w_46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757" y="3929333"/>
            <a:ext cx="3475116" cy="260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21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8520" y="2348880"/>
            <a:ext cx="91670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   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Индия! </a:t>
            </a:r>
          </a:p>
          <a:p>
            <a:r>
              <a:rPr lang="ru-RU" sz="4400" b="1" i="1" dirty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</a:rPr>
              <a:t>Индия- это украшение </a:t>
            </a:r>
          </a:p>
          <a:p>
            <a:r>
              <a:rPr lang="ru-RU" sz="4400" b="1" i="1" dirty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</a:rPr>
              <a:t>                              нашей планеты.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Admin\Мои документы\ffffb5ac-acbd-46aa-9f77-3b9e3a47e6e9__jpg_800x600_x-False_q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856" y="48032"/>
            <a:ext cx="3995711" cy="287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Admin\Мои документы\0b226d5e9d0bfe3367bc7856be139dbd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63888"/>
            <a:ext cx="3960440" cy="276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Admin\Мои документы\1300881062_199905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34" y="66437"/>
            <a:ext cx="3550083" cy="236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Documents and Settings\Admin\Мои документы\3583836_in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29227"/>
            <a:ext cx="3251916" cy="229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43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Далека и красива Индия.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Documents and Settings\Admin\Мои документы\230371_206967086010158_204818542891679_559708_623461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374346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Admin\Мои документы\1302885720_ptici-1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9" y="4159469"/>
            <a:ext cx="4113733" cy="267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Admin\Мои документы\08152faba9f5e81324ef5ccce2b528e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59469"/>
            <a:ext cx="3851920" cy="267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2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86" y="35010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Архитектура поражает своим величием</a:t>
            </a:r>
            <a:r>
              <a:rPr lang="ru-RU" sz="3600" i="1" dirty="0" smtClean="0"/>
              <a:t>.</a:t>
            </a:r>
            <a:endParaRPr lang="ru-RU" sz="3600" dirty="0"/>
          </a:p>
        </p:txBody>
      </p:sp>
      <p:pic>
        <p:nvPicPr>
          <p:cNvPr id="2055" name="Picture 7" descr="C:\Documents and Settings\Admin\Мои документы\107_1201_RGST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28" y="2564904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\Мои документы\post5654_img1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86" y="1124744"/>
            <a:ext cx="3531617" cy="219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\Мои документы\b5a8ac34f5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15260"/>
            <a:ext cx="3185845" cy="220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Admin\Мои документы\India study missio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86" y="4005481"/>
            <a:ext cx="3531617" cy="238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Admin\Мои документы\ee9a8fc1b27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5482"/>
            <a:ext cx="3190464" cy="238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2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377" y="522920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В Индии можно увидеть</a:t>
            </a:r>
          </a:p>
          <a:p>
            <a:r>
              <a:rPr lang="ru-RU" sz="3600" b="1" i="1" dirty="0"/>
              <a:t> </a:t>
            </a:r>
            <a:r>
              <a:rPr lang="ru-RU" sz="3600" b="1" i="1" dirty="0" smtClean="0"/>
              <a:t>                       невероятные скульптуры.</a:t>
            </a:r>
            <a:endParaRPr lang="ru-RU" sz="3600" b="1" i="1" dirty="0"/>
          </a:p>
        </p:txBody>
      </p:sp>
      <p:pic>
        <p:nvPicPr>
          <p:cNvPr id="3075" name="Picture 3" descr="C:\Documents and Settings\Admin\Мои документы\1319620571_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7" y="116632"/>
            <a:ext cx="3925389" cy="294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Admin\Мои документы\otdahni.ru_1320782193_330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109" y="116632"/>
            <a:ext cx="3925389" cy="294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Admin\Мои документы\71942f5f8ca4da11ff01d80c491e9e0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79" y="2274739"/>
            <a:ext cx="3195956" cy="295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53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1286039625_r3svlb1b7gijr2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36712"/>
            <a:ext cx="3279356" cy="429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Мои документы\bangalor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9" y="116632"/>
            <a:ext cx="355399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\Мои документы\otdahni.ru_1320782108_150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476" y="116632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Admin\Мои документы\1319620548_0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475" y="4104848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Admin\Мои документы\16937370_elephant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36" y="4402181"/>
            <a:ext cx="3551237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13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755" y="188640"/>
            <a:ext cx="51834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Ярок мир растений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 descr="C:\Documents and Settings\Admin\Мои документы\50059988_1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37" y="3801204"/>
            <a:ext cx="4524155" cy="294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Мои документы\india-foto-0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37" y="958081"/>
            <a:ext cx="3530166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Мои документы\0a0f000c8d81c4296716d0d1dbc919a9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62" y="157452"/>
            <a:ext cx="3468599" cy="260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Мои документы\241334623040531912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221" y="2134803"/>
            <a:ext cx="2623941" cy="196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Мои документы\241917_5623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435" y="4004651"/>
            <a:ext cx="3533326" cy="274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39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924944"/>
            <a:ext cx="7582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Разнообразен мир животных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Documents and Settings\Admin\Мои документы\1320868491_geo-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8640"/>
            <a:ext cx="3682884" cy="275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\Мои документы\thekkad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42" y="188640"/>
            <a:ext cx="434699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Admin\Мои документы\7373267xb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28848"/>
            <a:ext cx="3412768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Admin\Мои документы\go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350" y="3628848"/>
            <a:ext cx="3901800" cy="292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\Мои документы\0627c8f796d27e347bf14e7abec3e5f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064" y="5091150"/>
            <a:ext cx="2095853" cy="167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83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9088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Индийские божества похожи на сказочных героев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9" name="Picture 3" descr="C:\Documents and Settings\Admin\Мои документы\9336_1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7057"/>
            <a:ext cx="33528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Admin\Мои документы\1057_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658" y="2276872"/>
            <a:ext cx="3250819" cy="432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Admin\Мои документы\119eedc772d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97230"/>
            <a:ext cx="2796643" cy="369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5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Кухня Индии так же удивительна, 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              как и её культура, география и климат.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566124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Индия - родина огромного числа специй, </a:t>
            </a:r>
            <a:endParaRPr lang="ru-RU" sz="2400" dirty="0" smtClean="0"/>
          </a:p>
          <a:p>
            <a:r>
              <a:rPr lang="ru-RU" sz="2400" dirty="0" smtClean="0"/>
              <a:t>                которые </a:t>
            </a:r>
            <a:r>
              <a:rPr lang="ru-RU" sz="2400" dirty="0"/>
              <a:t>в далекие времена продавались на вес золота.</a:t>
            </a:r>
          </a:p>
        </p:txBody>
      </p:sp>
      <p:pic>
        <p:nvPicPr>
          <p:cNvPr id="5122" name="Picture 2" descr="C:\Documents and Settings\Admin\Мои документы\240754,xcitefun-217750-196988153671647-140833432620453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349" y="1481819"/>
            <a:ext cx="2971661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Admin\Мои документы\13430257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53" y="1502787"/>
            <a:ext cx="412422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Мои документы\84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726" y="1803623"/>
            <a:ext cx="32385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9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123</TotalTime>
  <Words>116</Words>
  <Application>Microsoft Office PowerPoint</Application>
  <PresentationFormat>Экран (4:3)</PresentationFormat>
  <Paragraphs>23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Презентация PowerPoint</vt:lpstr>
      <vt:lpstr>Далека и красива Индия.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2013-08-07T19:45:54Z</dcterms:created>
  <dcterms:modified xsi:type="dcterms:W3CDTF">2013-12-19T17:05:22Z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3378693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