
<file path=[Content_Types].xml><?xml version="1.0" encoding="utf-8"?>
<Types xmlns="http://schemas.openxmlformats.org/package/2006/content-types">
  <Override ContentType="application/vnd.openxmlformats-officedocument.presentationml.slide+xml" PartName="/ppt/slides/slide29.xml"/>
  <Override ContentType="application/vnd.openxmlformats-officedocument.presentationml.slide+xml" PartName="/ppt/slides/slide47.xml"/>
  <Override ContentType="application/vnd.openxmlformats-officedocument.presentationml.slide+xml" PartName="/ppt/slides/slide58.xml"/>
  <Override ContentType="application/vnd.openxmlformats-officedocument.presentationml.slide+xml" PartName="/ppt/slides/slide76.xml"/>
  <Override ContentType="application/vnd.openxmlformats-officedocument.presentationml.slide+xml" PartName="/ppt/slides/slide9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6.xml"/>
  <Override ContentType="application/vnd.openxmlformats-officedocument.presentationml.slide+xml" PartName="/ppt/slides/slide54.xml"/>
  <Override ContentType="application/vnd.openxmlformats-officedocument.presentationml.slide+xml" PartName="/ppt/slides/slide65.xml"/>
  <Override ContentType="application/vnd.openxmlformats-officedocument.presentationml.slide+xml" PartName="/ppt/slides/slide83.xml"/>
  <Override ContentType="application/vnd.openxmlformats-officedocument.presentationml.slideLayout+xml" PartName="/ppt/slideLayouts/slideLayout6.xml"/>
  <Override ContentType="application/vnd.openxmlformats-officedocument.presentationml.slide+xml" PartName="/ppt/slides/slide25.xml"/>
  <Override ContentType="application/vnd.openxmlformats-officedocument.presentationml.slide+xml" PartName="/ppt/slides/slide43.xml"/>
  <Override ContentType="application/vnd.openxmlformats-officedocument.presentationml.slide+xml" PartName="/ppt/slides/slide72.xml"/>
  <Override ContentType="application/vnd.openxmlformats-officedocument.presentationml.slide+xml" PartName="/ppt/slides/slide90.xml"/>
  <Override ContentType="application/vnd.openxmlformats-officedocument.theme+xml" PartName="/ppt/theme/theme1.xml"/>
  <Override ContentType="application/vnd.openxmlformats-officedocument.presentationml.slideLayout+xml" PartName="/ppt/slideLayouts/slideLayout2.xml"/>
  <Default ContentType="application/xml" Extension="xml"/>
  <Override ContentType="application/vnd.openxmlformats-officedocument.presentationml.slide+xml" PartName="/ppt/slides/slide14.xml"/>
  <Override ContentType="application/vnd.openxmlformats-officedocument.presentationml.slide+xml" PartName="/ppt/slides/slide32.xml"/>
  <Override ContentType="application/vnd.openxmlformats-officedocument.presentationml.slide+xml" PartName="/ppt/slides/slide50.xml"/>
  <Override ContentType="application/vnd.openxmlformats-officedocument.presentationml.slide+xml" PartName="/ppt/slides/slide61.xml"/>
  <Override ContentType="application/vnd.openxmlformats-officedocument.presentationml.slide+xml" PartName="/ppt/slides/slide10.xml"/>
  <Override ContentType="application/vnd.openxmlformats-officedocument.presentationml.slide+xml" PartName="/ppt/slides/slide12.xml"/>
  <Override ContentType="application/vnd.openxmlformats-officedocument.presentationml.slide+xml" PartName="/ppt/slides/slide21.xml"/>
  <Override ContentType="application/vnd.openxmlformats-officedocument.presentationml.slide+xml" PartName="/ppt/slides/slide30.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xml" PartName="/ppt/slides/slide79.xml"/>
  <Override ContentType="application/vnd.openxmlformats-officedocument.presentationml.slide+xml" PartName="/ppt/slides/slide7.xml"/>
  <Override ContentType="application/vnd.openxmlformats-officedocument.presentationml.slide+xml" PartName="/ppt/slides/slide9.xml"/>
  <Override ContentType="application/vnd.openxmlformats-officedocument.presentationml.slide+xml" PartName="/ppt/slides/slide59.xml"/>
  <Override ContentType="application/vnd.openxmlformats-officedocument.presentationml.slide+xml" PartName="/ppt/slides/slide68.xml"/>
  <Override ContentType="application/vnd.openxmlformats-officedocument.presentationml.slide+xml" PartName="/ppt/slides/slide77.xml"/>
  <Override ContentType="application/vnd.openxmlformats-officedocument.presentationml.slide+xml" PartName="/ppt/slides/slide88.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xml" PartName="/ppt/slides/slide39.xml"/>
  <Override ContentType="application/vnd.openxmlformats-officedocument.presentationml.slide+xml" PartName="/ppt/slides/slide48.xml"/>
  <Override ContentType="application/vnd.openxmlformats-officedocument.presentationml.slide+xml" PartName="/ppt/slides/slide57.xml"/>
  <Override ContentType="application/vnd.openxmlformats-officedocument.presentationml.slide+xml" PartName="/ppt/slides/slide66.xml"/>
  <Override ContentType="application/vnd.openxmlformats-officedocument.presentationml.slide+xml" PartName="/ppt/slides/slide75.xml"/>
  <Override ContentType="application/vnd.openxmlformats-officedocument.presentationml.slide+xml" PartName="/ppt/slides/slide86.xml"/>
  <Override ContentType="application/vnd.openxmlformats-officedocument.presentationml.slideLayout+xml" PartName="/ppt/slideLayouts/slideLayout7.xml"/>
  <Default ContentType="image/png" Extension="png"/>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slide+xml" PartName="/ppt/slides/slide37.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64.xml"/>
  <Override ContentType="application/vnd.openxmlformats-officedocument.presentationml.slide+xml" PartName="/ppt/slides/slide73.xml"/>
  <Override ContentType="application/vnd.openxmlformats-officedocument.presentationml.slide+xml" PartName="/ppt/slides/slide84.xml"/>
  <Override ContentType="application/vnd.openxmlformats-officedocument.presentationml.slide+xml" PartName="/ppt/slides/slide93.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24.xml"/>
  <Override ContentType="application/vnd.openxmlformats-officedocument.presentationml.slide+xml" PartName="/ppt/slides/slide33.xml"/>
  <Override ContentType="application/vnd.openxmlformats-officedocument.presentationml.slide+xml" PartName="/ppt/slides/slide35.xml"/>
  <Override ContentType="application/vnd.openxmlformats-officedocument.presentationml.slide+xml" PartName="/ppt/slides/slide44.xml"/>
  <Override ContentType="application/vnd.openxmlformats-officedocument.presentationml.slide+xml" PartName="/ppt/slides/slide53.xml"/>
  <Override ContentType="application/vnd.openxmlformats-officedocument.presentationml.slide+xml" PartName="/ppt/slides/slide62.xml"/>
  <Override ContentType="application/vnd.openxmlformats-officedocument.presentationml.slide+xml" PartName="/ppt/slides/slide71.xml"/>
  <Override ContentType="application/vnd.openxmlformats-officedocument.presentationml.slide+xml" PartName="/ppt/slides/slide80.xml"/>
  <Override ContentType="application/vnd.openxmlformats-officedocument.presentationml.slide+xml" PartName="/ppt/slides/slide82.xml"/>
  <Override ContentType="application/vnd.openxmlformats-officedocument.presentationml.slide+xml" PartName="/ppt/slides/slide91.xml"/>
  <Override ContentType="application/vnd.openxmlformats-officedocument.presentationml.slideLayout+xml" PartName="/ppt/slideLayouts/slideLayout3.xml"/>
  <Default ContentType="image/jpeg" Extension="jpeg"/>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22.xml"/>
  <Override ContentType="application/vnd.openxmlformats-officedocument.presentationml.slide+xml" PartName="/ppt/slides/slide31.xml"/>
  <Override ContentType="application/vnd.openxmlformats-officedocument.presentationml.slide+xml" PartName="/ppt/slides/slide42.xml"/>
  <Override ContentType="application/vnd.openxmlformats-officedocument.presentationml.slide+xml" PartName="/ppt/slides/slide51.xml"/>
  <Override ContentType="application/vnd.openxmlformats-officedocument.presentationml.slide+xml" PartName="/ppt/slides/slide60.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1.xml"/>
  <Override ContentType="application/vnd.openxmlformats-officedocument.presentationml.slide+xml" PartName="/ppt/slides/slide20.xml"/>
  <Override ContentType="application/vnd.openxmlformats-officedocument.presentationml.slide+xml" PartName="/ppt/slides/slide40.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89.xml"/>
  <Override ContentType="application/vnd.openxmlformats-officedocument.presentationml.slide+xml" PartName="/ppt/slides/slide8.xml"/>
  <Override ContentType="application/vnd.openxmlformats-officedocument.presentationml.slide+xml" PartName="/ppt/slides/slide49.xml"/>
  <Override ContentType="application/vnd.openxmlformats-officedocument.presentationml.slide+xml" PartName="/ppt/slides/slide69.xml"/>
  <Override ContentType="application/vnd.openxmlformats-officedocument.presentationml.slide+xml" PartName="/ppt/slides/slide78.xml"/>
  <Override ContentType="application/vnd.openxmlformats-officedocument.presentationml.slide+xml" PartName="/ppt/slides/slide87.xml"/>
  <Override ContentType="application/vnd.openxmlformats-package.core-properties+xml" PartName="/docProps/core.xml"/>
  <Override ContentType="application/vnd.openxmlformats-officedocument.presentationml.slide+xml" PartName="/ppt/slides/slide6.xml"/>
  <Override ContentType="application/vnd.openxmlformats-officedocument.presentationml.slide+xml" PartName="/ppt/slides/slide38.xml"/>
  <Override ContentType="application/vnd.openxmlformats-officedocument.presentationml.slide+xml" PartName="/ppt/slides/slide56.xml"/>
  <Override ContentType="application/vnd.openxmlformats-officedocument.presentationml.slide+xml" PartName="/ppt/slides/slide67.xml"/>
  <Override ContentType="application/vnd.openxmlformats-officedocument.presentationml.slide+xml" PartName="/ppt/slides/slide85.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27.xml"/>
  <Override ContentType="application/vnd.openxmlformats-officedocument.presentationml.slide+xml" PartName="/ppt/slides/slide45.xml"/>
  <Override ContentType="application/vnd.openxmlformats-officedocument.presentationml.slide+xml" PartName="/ppt/slides/slide74.xml"/>
  <Override ContentType="application/vnd.openxmlformats-officedocument.presentationml.slide+xml" PartName="/ppt/slides/slide92.xml"/>
  <Override ContentType="application/vnd.openxmlformats-officedocument.presentationml.slideLayout+xml" PartName="/ppt/slideLayouts/slideLayout4.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34.xml"/>
  <Override ContentType="application/vnd.openxmlformats-officedocument.presentationml.slide+xml" PartName="/ppt/slides/slide52.xml"/>
  <Override ContentType="application/vnd.openxmlformats-officedocument.presentationml.slide+xml" PartName="/ppt/slides/slide63.xml"/>
  <Override ContentType="application/vnd.openxmlformats-officedocument.presentationml.slide+xml" PartName="/ppt/slides/slide81.xml"/>
  <Default ContentType="application/vnd.openxmlformats-package.relationships+xml" Extension="rels"/>
  <Override ContentType="application/vnd.openxmlformats-officedocument.presentationml.slide+xml" PartName="/ppt/slides/slide23.xml"/>
  <Override ContentType="application/vnd.openxmlformats-officedocument.presentationml.slide+xml" PartName="/ppt/slides/slide41.xml"/>
  <Override ContentType="application/vnd.openxmlformats-officedocument.presentationml.slide+xml" PartName="/ppt/slides/slide70.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301" r:id="rId3"/>
    <p:sldId id="257" r:id="rId4"/>
    <p:sldId id="258" r:id="rId5"/>
    <p:sldId id="302" r:id="rId6"/>
    <p:sldId id="324" r:id="rId7"/>
    <p:sldId id="300" r:id="rId8"/>
    <p:sldId id="327" r:id="rId9"/>
    <p:sldId id="331" r:id="rId10"/>
    <p:sldId id="330" r:id="rId11"/>
    <p:sldId id="329" r:id="rId12"/>
    <p:sldId id="332" r:id="rId13"/>
    <p:sldId id="333" r:id="rId14"/>
    <p:sldId id="322" r:id="rId15"/>
    <p:sldId id="259" r:id="rId16"/>
    <p:sldId id="294" r:id="rId17"/>
    <p:sldId id="320" r:id="rId18"/>
    <p:sldId id="321" r:id="rId19"/>
    <p:sldId id="326" r:id="rId20"/>
    <p:sldId id="334" r:id="rId21"/>
    <p:sldId id="348" r:id="rId22"/>
    <p:sldId id="296" r:id="rId23"/>
    <p:sldId id="335" r:id="rId24"/>
    <p:sldId id="297" r:id="rId25"/>
    <p:sldId id="298" r:id="rId26"/>
    <p:sldId id="299" r:id="rId27"/>
    <p:sldId id="353" r:id="rId28"/>
    <p:sldId id="354" r:id="rId29"/>
    <p:sldId id="313" r:id="rId30"/>
    <p:sldId id="282" r:id="rId31"/>
    <p:sldId id="260" r:id="rId32"/>
    <p:sldId id="325" r:id="rId33"/>
    <p:sldId id="314" r:id="rId34"/>
    <p:sldId id="261" r:id="rId35"/>
    <p:sldId id="262" r:id="rId36"/>
    <p:sldId id="336" r:id="rId37"/>
    <p:sldId id="337" r:id="rId38"/>
    <p:sldId id="315" r:id="rId39"/>
    <p:sldId id="263" r:id="rId40"/>
    <p:sldId id="265" r:id="rId41"/>
    <p:sldId id="351" r:id="rId42"/>
    <p:sldId id="352" r:id="rId43"/>
    <p:sldId id="304" r:id="rId44"/>
    <p:sldId id="266" r:id="rId45"/>
    <p:sldId id="267" r:id="rId46"/>
    <p:sldId id="316" r:id="rId47"/>
    <p:sldId id="269" r:id="rId48"/>
    <p:sldId id="270" r:id="rId49"/>
    <p:sldId id="271" r:id="rId50"/>
    <p:sldId id="317" r:id="rId51"/>
    <p:sldId id="272" r:id="rId52"/>
    <p:sldId id="273" r:id="rId53"/>
    <p:sldId id="274" r:id="rId54"/>
    <p:sldId id="318" r:id="rId55"/>
    <p:sldId id="275" r:id="rId56"/>
    <p:sldId id="276" r:id="rId57"/>
    <p:sldId id="278" r:id="rId58"/>
    <p:sldId id="279" r:id="rId59"/>
    <p:sldId id="355" r:id="rId60"/>
    <p:sldId id="356" r:id="rId61"/>
    <p:sldId id="349" r:id="rId62"/>
    <p:sldId id="281" r:id="rId63"/>
    <p:sldId id="283" r:id="rId64"/>
    <p:sldId id="350" r:id="rId65"/>
    <p:sldId id="319" r:id="rId66"/>
    <p:sldId id="284" r:id="rId67"/>
    <p:sldId id="305" r:id="rId68"/>
    <p:sldId id="338" r:id="rId69"/>
    <p:sldId id="362" r:id="rId70"/>
    <p:sldId id="340" r:id="rId71"/>
    <p:sldId id="285" r:id="rId72"/>
    <p:sldId id="286" r:id="rId73"/>
    <p:sldId id="287" r:id="rId74"/>
    <p:sldId id="347" r:id="rId75"/>
    <p:sldId id="312" r:id="rId76"/>
    <p:sldId id="289" r:id="rId77"/>
    <p:sldId id="290" r:id="rId78"/>
    <p:sldId id="291" r:id="rId79"/>
    <p:sldId id="292" r:id="rId80"/>
    <p:sldId id="293" r:id="rId81"/>
    <p:sldId id="311" r:id="rId82"/>
    <p:sldId id="306" r:id="rId83"/>
    <p:sldId id="309" r:id="rId84"/>
    <p:sldId id="310" r:id="rId85"/>
    <p:sldId id="341" r:id="rId86"/>
    <p:sldId id="342" r:id="rId87"/>
    <p:sldId id="343" r:id="rId88"/>
    <p:sldId id="344" r:id="rId89"/>
    <p:sldId id="345" r:id="rId90"/>
    <p:sldId id="346" r:id="rId91"/>
    <p:sldId id="357" r:id="rId92"/>
    <p:sldId id="359" r:id="rId93"/>
    <p:sldId id="361" r:id="rId94"/>
    <p:sldId id="360" r:id="rId9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994" autoAdjust="0"/>
    <p:restoredTop sz="94622" autoAdjust="0"/>
  </p:normalViewPr>
  <p:slideViewPr>
    <p:cSldViewPr>
      <p:cViewPr>
        <p:scale>
          <a:sx n="100" d="100"/>
          <a:sy n="100" d="100"/>
        </p:scale>
        <p:origin x="-1134" y="2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A2BE27A-C5F8-4D26-8735-E135A1BB7C9B}" type="datetimeFigureOut">
              <a:rPr lang="ru-RU" smtClean="0"/>
              <a:pPr/>
              <a:t>18.11.2011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7A08D89-CF25-45CB-8004-A312F8EF367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2BE27A-C5F8-4D26-8735-E135A1BB7C9B}" type="datetimeFigureOut">
              <a:rPr lang="ru-RU" smtClean="0"/>
              <a:pPr/>
              <a:t>18.11.2011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A08D89-CF25-45CB-8004-A312F8EF367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arget="../media/image61.jpeg" Type="http://schemas.openxmlformats.org/officeDocument/2006/relationships/image"/><Relationship Id="rId2" Target="../media/image60.jpeg" Type="http://schemas.openxmlformats.org/officeDocument/2006/relationships/image"/><Relationship Id="rId1" Target="../slideLayouts/slideLayout7.xml" Type="http://schemas.openxmlformats.org/officeDocument/2006/relationships/slideLayout"/><Relationship Id="rId5" Target="../media/image63.jpeg" Type="http://schemas.openxmlformats.org/officeDocument/2006/relationships/image"/><Relationship Id="rId4" Target="../media/image62.jpeg" Type="http://schemas.openxmlformats.org/officeDocument/2006/relationships/image"/></Relationships>
</file>

<file path=ppt/slides/_rels/slide8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1000108"/>
            <a:ext cx="8229600" cy="3571900"/>
          </a:xfrm>
        </p:spPr>
        <p:txBody>
          <a:bodyPr>
            <a:prstTxWarp prst="textCascadeUp">
              <a:avLst/>
            </a:prstTxWarp>
            <a:noAutofit/>
          </a:bodyPr>
          <a:lstStyle/>
          <a:p>
            <a:r>
              <a:rPr lang="ru-RU" sz="11500" dirty="0" smtClean="0">
                <a:solidFill>
                  <a:srgbClr val="FF0000"/>
                </a:solidFill>
              </a:rPr>
              <a:t>Япония</a:t>
            </a:r>
            <a:endParaRPr lang="ru-RU" sz="11500" dirty="0">
              <a:solidFill>
                <a:srgbClr val="FF0000"/>
              </a:solidFill>
            </a:endParaRPr>
          </a:p>
        </p:txBody>
      </p:sp>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getImageCAHR1IVZ.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getImageCAUHDOMY.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sm_img-419926_980x600.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sm_img-419924_980x600.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54692"/>
          </a:xfrm>
        </p:spPr>
        <p:txBody>
          <a:bodyPr>
            <a:normAutofit/>
          </a:bodyPr>
          <a:lstStyle/>
          <a:p>
            <a:r>
              <a:rPr lang="ru-RU" sz="8000" dirty="0" smtClean="0"/>
              <a:t>Современный облик Японии</a:t>
            </a:r>
            <a:endParaRPr lang="ru-RU" sz="8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75266337[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japan_1[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sm_img-419923_980x600.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only_in_japan_22.jpg"/>
          <p:cNvPicPr>
            <a:picLocks noChangeAspect="1"/>
          </p:cNvPicPr>
          <p:nvPr/>
        </p:nvPicPr>
        <p:blipFill>
          <a:blip r:embed="rId2"/>
          <a:stretch>
            <a:fillRect/>
          </a:stretch>
        </p:blipFill>
        <p:spPr>
          <a:xfrm>
            <a:off x="127000" y="95250"/>
            <a:ext cx="8890000" cy="66675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8005.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43050"/>
            <a:ext cx="8229600" cy="3143272"/>
          </a:xfrm>
        </p:spPr>
        <p:txBody>
          <a:bodyPr>
            <a:noAutofit/>
          </a:bodyPr>
          <a:lstStyle/>
          <a:p>
            <a:r>
              <a:rPr lang="ru-RU" sz="4800" dirty="0" smtClean="0"/>
              <a:t>Япония является островным архипелагом. Столица государства – Токио.</a:t>
            </a:r>
            <a:endParaRPr lang="ru-RU" sz="4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583254"/>
          </a:xfrm>
        </p:spPr>
        <p:txBody>
          <a:bodyPr>
            <a:noAutofit/>
          </a:bodyPr>
          <a:lstStyle/>
          <a:p>
            <a:r>
              <a:rPr lang="ru-RU" sz="8000" dirty="0" smtClean="0"/>
              <a:t>Техника и изобретения</a:t>
            </a:r>
            <a:endParaRPr lang="ru-RU" sz="8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 name="Рисунок 2" descr="only_in_japan_70.jpg"/>
          <p:cNvPicPr>
            <a:picLocks noChangeAspect="1"/>
          </p:cNvPicPr>
          <p:nvPr/>
        </p:nvPicPr>
        <p:blipFill>
          <a:blip r:embed="rId2"/>
          <a:stretch>
            <a:fillRect/>
          </a:stretch>
        </p:blipFill>
        <p:spPr>
          <a:xfrm>
            <a:off x="0" y="0"/>
            <a:ext cx="9144000" cy="6715148"/>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37283778_4.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4422.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0_203e1_f74b9656_L.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cover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modelrobot.jpg"/>
          <p:cNvPicPr>
            <a:picLocks noChangeAspect="1"/>
          </p:cNvPicPr>
          <p:nvPr/>
        </p:nvPicPr>
        <p:blipFill>
          <a:blip r:embed="rId2"/>
          <a:stretch>
            <a:fillRect/>
          </a:stretch>
        </p:blipFill>
        <p:spPr>
          <a:xfrm>
            <a:off x="0" y="0"/>
            <a:ext cx="9144000" cy="6857999"/>
          </a:xfrm>
          <a:prstGeom prst="rect">
            <a:avLst/>
          </a:prstGeom>
        </p:spPr>
      </p:pic>
    </p:spTree>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470_japanrobot1,0.jpg"/>
          <p:cNvPicPr>
            <a:picLocks noChangeAspect="1"/>
          </p:cNvPicPr>
          <p:nvPr/>
        </p:nvPicPr>
        <p:blipFill>
          <a:blip r:embed="rId2"/>
          <a:stretch>
            <a:fillRect/>
          </a:stretch>
        </p:blipFill>
        <p:spPr>
          <a:xfrm>
            <a:off x="285720" y="285728"/>
            <a:ext cx="4476750" cy="3590925"/>
          </a:xfrm>
          <a:prstGeom prst="rect">
            <a:avLst/>
          </a:prstGeom>
        </p:spPr>
      </p:pic>
      <p:pic>
        <p:nvPicPr>
          <p:cNvPr id="4" name="Рисунок 3" descr="urz_t_by_d0rn.jpg"/>
          <p:cNvPicPr>
            <a:picLocks noChangeAspect="1"/>
          </p:cNvPicPr>
          <p:nvPr/>
        </p:nvPicPr>
        <p:blipFill>
          <a:blip r:embed="rId3"/>
          <a:stretch>
            <a:fillRect/>
          </a:stretch>
        </p:blipFill>
        <p:spPr>
          <a:xfrm>
            <a:off x="4929190" y="1928802"/>
            <a:ext cx="4000528" cy="4929198"/>
          </a:xfrm>
          <a:prstGeom prst="rect">
            <a:avLst/>
          </a:prstGeom>
        </p:spPr>
      </p:pic>
    </p:spTree>
  </p:cSld>
  <p:clrMapOvr>
    <a:masterClrMapping/>
  </p:clrMapOvr>
  <p:transition spd="slow">
    <p:push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26196"/>
          </a:xfrm>
        </p:spPr>
        <p:txBody>
          <a:bodyPr>
            <a:normAutofit fontScale="90000"/>
          </a:bodyPr>
          <a:lstStyle/>
          <a:p>
            <a:pPr marL="742950" indent="-742950" algn="l"/>
            <a:r>
              <a:rPr lang="ru-RU" dirty="0" smtClean="0"/>
              <a:t>      Назовите предметы, которые были изобретены в Японии:</a:t>
            </a:r>
            <a:br>
              <a:rPr lang="ru-RU" dirty="0" smtClean="0"/>
            </a:br>
            <a:r>
              <a:rPr lang="ru-RU" dirty="0" smtClean="0"/>
              <a:t/>
            </a:r>
            <a:br>
              <a:rPr lang="ru-RU" dirty="0" smtClean="0"/>
            </a:br>
            <a:r>
              <a:rPr lang="ru-RU" dirty="0" smtClean="0"/>
              <a:t>1.Тамагочи</a:t>
            </a:r>
            <a:br>
              <a:rPr lang="ru-RU" dirty="0" smtClean="0"/>
            </a:br>
            <a:r>
              <a:rPr lang="ru-RU" dirty="0" smtClean="0"/>
              <a:t>2.Паровоз</a:t>
            </a:r>
            <a:br>
              <a:rPr lang="ru-RU" dirty="0" smtClean="0"/>
            </a:br>
            <a:r>
              <a:rPr lang="ru-RU" dirty="0" smtClean="0"/>
              <a:t>3.Футбол</a:t>
            </a:r>
            <a:br>
              <a:rPr lang="ru-RU" dirty="0" smtClean="0"/>
            </a:br>
            <a:r>
              <a:rPr lang="ru-RU" dirty="0" smtClean="0"/>
              <a:t>4.Тэтрис</a:t>
            </a:r>
            <a:br>
              <a:rPr lang="ru-RU" dirty="0" smtClean="0"/>
            </a:br>
            <a:r>
              <a:rPr lang="ru-RU" dirty="0" smtClean="0"/>
              <a:t>5.Караоке</a:t>
            </a:r>
            <a:br>
              <a:rPr lang="ru-RU"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54692"/>
          </a:xfrm>
        </p:spPr>
        <p:txBody>
          <a:bodyPr>
            <a:normAutofit/>
          </a:bodyPr>
          <a:lstStyle/>
          <a:p>
            <a:r>
              <a:rPr lang="ru-RU" dirty="0" smtClean="0"/>
              <a:t>Ответ:  тамагочи, тэтрис, караоке</a:t>
            </a:r>
            <a:br>
              <a:rPr lang="ru-RU" dirty="0" smtClean="0"/>
            </a:br>
            <a:endParaRPr lang="ru-RU"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26130"/>
          </a:xfrm>
        </p:spPr>
        <p:txBody>
          <a:bodyPr>
            <a:normAutofit/>
          </a:bodyPr>
          <a:lstStyle/>
          <a:p>
            <a:r>
              <a:rPr lang="ru-RU" sz="8000" dirty="0" smtClean="0"/>
              <a:t>Ландшафтный дизайн.</a:t>
            </a:r>
            <a:endParaRPr lang="ru-RU" sz="8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ountriesJaponiaPreviewImage[1].gif"/>
          <p:cNvPicPr>
            <a:picLocks noChangeAspect="1"/>
          </p:cNvPicPr>
          <p:nvPr/>
        </p:nvPicPr>
        <p:blipFill>
          <a:blip r:embed="rId2"/>
          <a:stretch>
            <a:fillRect/>
          </a:stretch>
        </p:blipFill>
        <p:spPr>
          <a:xfrm>
            <a:off x="0" y="0"/>
            <a:ext cx="9144000" cy="6857999"/>
          </a:xfrm>
          <a:prstGeom prst="rect">
            <a:avLst/>
          </a:prstGeom>
        </p:spPr>
      </p:pic>
    </p:spTree>
  </p:cSld>
  <p:clrMapOvr>
    <a:masterClrMapping/>
  </p:clrMapOvr>
  <p:transition spd="slow">
    <p:pull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getImageCAOAHZ0F.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randomBar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getImageCAAV02E5.jpg"/>
          <p:cNvPicPr>
            <a:picLocks noChangeAspect="1"/>
          </p:cNvPicPr>
          <p:nvPr/>
        </p:nvPicPr>
        <p:blipFill>
          <a:blip r:embed="rId2"/>
          <a:stretch>
            <a:fillRect/>
          </a:stretch>
        </p:blipFill>
        <p:spPr>
          <a:xfrm>
            <a:off x="0" y="0"/>
            <a:ext cx="9144000" cy="6858000"/>
          </a:xfrm>
          <a:prstGeom prst="rect">
            <a:avLst/>
          </a:prstGeom>
          <a:ln>
            <a:noFill/>
          </a:ln>
          <a:effectLst>
            <a:softEdge rad="112500"/>
          </a:effectLst>
        </p:spPr>
      </p:pic>
    </p:spTree>
  </p:cSld>
  <p:clrMapOvr>
    <a:masterClrMapping/>
  </p:clrMapOvr>
  <p:transition spd="slow">
    <p:randomBa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getImageCAVSFA6C.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97568"/>
          </a:xfrm>
        </p:spPr>
        <p:txBody>
          <a:bodyPr>
            <a:normAutofit/>
          </a:bodyPr>
          <a:lstStyle/>
          <a:p>
            <a:r>
              <a:rPr lang="ru-RU" sz="8000" dirty="0" smtClean="0"/>
              <a:t>Архитектура</a:t>
            </a:r>
            <a:endParaRPr lang="ru-RU" sz="80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sagata-club-343[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wheel spokes="2"/>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pagoda.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push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sm_img-419929_980x600.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jpg"/>
          <p:cNvPicPr>
            <a:picLocks noChangeAspect="1"/>
          </p:cNvPicPr>
          <p:nvPr/>
        </p:nvPicPr>
        <p:blipFill>
          <a:blip r:embed="rId2"/>
          <a:stretch>
            <a:fillRect/>
          </a:stretch>
        </p:blipFill>
        <p:spPr>
          <a:xfrm>
            <a:off x="1" y="0"/>
            <a:ext cx="9144000" cy="685800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26130"/>
          </a:xfrm>
        </p:spPr>
        <p:txBody>
          <a:bodyPr>
            <a:normAutofit/>
          </a:bodyPr>
          <a:lstStyle/>
          <a:p>
            <a:r>
              <a:rPr lang="ru-RU" sz="8000" dirty="0" smtClean="0"/>
              <a:t>Бонсай</a:t>
            </a:r>
            <a:endParaRPr lang="ru-RU" sz="80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efault.jpe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683420_7004-800x600[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circl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Bonsaisyd.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randomBar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ac0be56c19d5939359f01cc78b7e3c87bc81d696074882.jpg"/>
          <p:cNvPicPr>
            <a:picLocks noChangeAspect="1"/>
          </p:cNvPicPr>
          <p:nvPr/>
        </p:nvPicPr>
        <p:blipFill>
          <a:blip r:embed="rId2"/>
          <a:stretch>
            <a:fillRect/>
          </a:stretch>
        </p:blipFill>
        <p:spPr>
          <a:xfrm>
            <a:off x="0" y="0"/>
            <a:ext cx="9143999" cy="685800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post-3-13035559762384.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28670"/>
            <a:ext cx="8229600" cy="4857784"/>
          </a:xfrm>
        </p:spPr>
        <p:txBody>
          <a:bodyPr/>
          <a:lstStyle/>
          <a:p>
            <a:r>
              <a:rPr lang="ru-RU" sz="8000" dirty="0" smtClean="0"/>
              <a:t>Жилища японцев</a:t>
            </a:r>
            <a:r>
              <a:rPr lang="ru-RU" dirty="0" smtClean="0"/>
              <a:t>. </a:t>
            </a:r>
            <a:endParaRPr lang="ru-RU"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05[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b005411c09f[1].jpg"/>
          <p:cNvPicPr>
            <a:picLocks noChangeAspect="1"/>
          </p:cNvPicPr>
          <p:nvPr/>
        </p:nvPicPr>
        <p:blipFill>
          <a:blip r:embed="rId2"/>
          <a:stretch>
            <a:fillRect/>
          </a:stretch>
        </p:blipFill>
        <p:spPr>
          <a:xfrm>
            <a:off x="0" y="394335"/>
            <a:ext cx="9144000" cy="6069330"/>
          </a:xfrm>
          <a:prstGeom prst="rect">
            <a:avLst/>
          </a:prstGeom>
        </p:spPr>
      </p:pic>
    </p:spTree>
  </p:cSld>
  <p:clrMapOvr>
    <a:masterClrMapping/>
  </p:clrMapOvr>
  <p:transition spd="slow">
    <p:diamon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26130"/>
          </a:xfrm>
        </p:spPr>
        <p:txBody>
          <a:bodyPr>
            <a:normAutofit/>
          </a:bodyPr>
          <a:lstStyle/>
          <a:p>
            <a:r>
              <a:rPr lang="ru-RU" sz="8000" dirty="0" smtClean="0"/>
              <a:t>Японская кухня.</a:t>
            </a:r>
            <a:endParaRPr lang="ru-RU" sz="80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199_8549.jpg"/>
          <p:cNvPicPr>
            <a:picLocks noChangeAspect="1"/>
          </p:cNvPicPr>
          <p:nvPr/>
        </p:nvPicPr>
        <p:blipFill>
          <a:blip r:embed="rId2"/>
          <a:stretch>
            <a:fillRect/>
          </a:stretch>
        </p:blipFill>
        <p:spPr>
          <a:xfrm>
            <a:off x="0" y="214532"/>
            <a:ext cx="9144000" cy="6428935"/>
          </a:xfrm>
          <a:prstGeom prst="rect">
            <a:avLst/>
          </a:prstGeom>
        </p:spPr>
      </p:pic>
    </p:spTree>
  </p:cSld>
  <p:clrMapOvr>
    <a:masterClrMapping/>
  </p:clrMapOvr>
  <p:transition spd="slow">
    <p:wedg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Палочки.jpg"/>
          <p:cNvPicPr>
            <a:picLocks noChangeAspect="1"/>
          </p:cNvPicPr>
          <p:nvPr/>
        </p:nvPicPr>
        <p:blipFill>
          <a:blip r:embed="rId2"/>
          <a:stretch>
            <a:fillRect/>
          </a:stretch>
        </p:blipFill>
        <p:spPr>
          <a:xfrm>
            <a:off x="0" y="142852"/>
            <a:ext cx="9144000" cy="6715148"/>
          </a:xfrm>
          <a:prstGeom prst="rect">
            <a:avLst/>
          </a:prstGeom>
        </p:spPr>
      </p:pic>
    </p:spTree>
  </p:cSld>
  <p:clrMapOvr>
    <a:masterClrMapping/>
  </p:clrMapOvr>
  <p:transition spd="slow">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S0109.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14356"/>
            <a:ext cx="8229600" cy="4214842"/>
          </a:xfrm>
        </p:spPr>
        <p:txBody>
          <a:bodyPr>
            <a:normAutofit/>
          </a:bodyPr>
          <a:lstStyle/>
          <a:p>
            <a:r>
              <a:rPr lang="ru-RU" dirty="0" smtClean="0"/>
              <a:t>Белый фон флага означает чистоту и цельность, красный круг – тепло, яркость и искренность.</a:t>
            </a:r>
            <a:endParaRPr lang="ru-RU"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26130"/>
          </a:xfrm>
        </p:spPr>
        <p:txBody>
          <a:bodyPr>
            <a:normAutofit/>
          </a:bodyPr>
          <a:lstStyle/>
          <a:p>
            <a:r>
              <a:rPr lang="ru-RU" sz="8000" dirty="0" smtClean="0"/>
              <a:t>Икебана</a:t>
            </a:r>
            <a:endParaRPr lang="ru-RU" sz="80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60114771_1244402926_5683f874cf05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spli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62794408_1281973359_BF1129E_Lotus_ikebana.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split orient="ver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kebana11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511816"/>
          </a:xfrm>
        </p:spPr>
        <p:txBody>
          <a:bodyPr>
            <a:normAutofit/>
          </a:bodyPr>
          <a:lstStyle/>
          <a:p>
            <a:r>
              <a:rPr lang="ru-RU" sz="8000" dirty="0" smtClean="0"/>
              <a:t>Путь чая</a:t>
            </a:r>
            <a:endParaRPr lang="ru-RU" sz="80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okayama_02.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60173473_2cba4.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wedg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727d67805892.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zo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maiko567194.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pull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297634"/>
          </a:xfrm>
        </p:spPr>
        <p:txBody>
          <a:bodyPr>
            <a:normAutofit fontScale="90000"/>
          </a:bodyPr>
          <a:lstStyle/>
          <a:p>
            <a:pPr algn="l"/>
            <a:r>
              <a:rPr lang="ru-RU" dirty="0" smtClean="0"/>
              <a:t>Продолжите правильный ответ. Японцы …. </a:t>
            </a:r>
            <a:br>
              <a:rPr lang="ru-RU" dirty="0" smtClean="0"/>
            </a:br>
            <a:r>
              <a:rPr lang="ru-RU" dirty="0" smtClean="0"/>
              <a:t/>
            </a:r>
            <a:br>
              <a:rPr lang="ru-RU" dirty="0" smtClean="0"/>
            </a:br>
            <a:r>
              <a:rPr lang="ru-RU" dirty="0" smtClean="0"/>
              <a:t>1. Вместо рукопожатия низко кланяются.</a:t>
            </a:r>
            <a:br>
              <a:rPr lang="ru-RU" dirty="0" smtClean="0"/>
            </a:br>
            <a:r>
              <a:rPr lang="ru-RU" dirty="0" smtClean="0"/>
              <a:t>2.Отличаются необязательностью.</a:t>
            </a:r>
            <a:br>
              <a:rPr lang="ru-RU" dirty="0" smtClean="0"/>
            </a:br>
            <a:r>
              <a:rPr lang="ru-RU" dirty="0" smtClean="0"/>
              <a:t>3.Очень эмоциональны, темпераментны.</a:t>
            </a:r>
            <a:br>
              <a:rPr lang="ru-RU" dirty="0" smtClean="0"/>
            </a:br>
            <a:r>
              <a:rPr lang="ru-RU" dirty="0" smtClean="0"/>
              <a:t>4. Очень трудолюбивы и дисциплинированы.</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4429156"/>
          </a:xfrm>
        </p:spPr>
        <p:txBody>
          <a:bodyPr/>
          <a:lstStyle/>
          <a:p>
            <a:r>
              <a:rPr lang="ru-RU" dirty="0" smtClean="0"/>
              <a:t>Герб  Японии – хризантема.</a:t>
            </a:r>
            <a:endParaRPr lang="ru-RU"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297502"/>
          </a:xfrm>
        </p:spPr>
        <p:txBody>
          <a:bodyPr/>
          <a:lstStyle/>
          <a:p>
            <a:r>
              <a:rPr lang="ru-RU" dirty="0" smtClean="0"/>
              <a:t>Ответ: 1, 4.</a:t>
            </a:r>
            <a:endParaRPr lang="ru-RU"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797568"/>
          </a:xfrm>
        </p:spPr>
        <p:txBody>
          <a:bodyPr>
            <a:normAutofit/>
          </a:bodyPr>
          <a:lstStyle/>
          <a:p>
            <a:r>
              <a:rPr lang="ru-RU" sz="8000" dirty="0" smtClean="0"/>
              <a:t>Живопись и графика</a:t>
            </a:r>
            <a:endParaRPr lang="ru-RU" sz="80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62890421_japan_09.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pull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arts1224_WestClothi_674700c.jpg"/>
          <p:cNvPicPr>
            <a:picLocks noChangeAspect="1"/>
          </p:cNvPicPr>
          <p:nvPr/>
        </p:nvPicPr>
        <p:blipFill>
          <a:blip r:embed="rId2"/>
          <a:stretch>
            <a:fillRect/>
          </a:stretch>
        </p:blipFill>
        <p:spPr>
          <a:xfrm>
            <a:off x="1714480" y="0"/>
            <a:ext cx="5929354" cy="6858000"/>
          </a:xfrm>
          <a:prstGeom prst="rect">
            <a:avLst/>
          </a:prstGeom>
        </p:spPr>
      </p:pic>
    </p:spTree>
  </p:cSld>
  <p:clrMapOvr>
    <a:masterClrMapping/>
  </p:clrMapOvr>
  <p:transition spd="slow">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1235Chinese_calligraphy_23.jpg.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154626"/>
          </a:xfrm>
        </p:spPr>
        <p:txBody>
          <a:bodyPr>
            <a:normAutofit/>
          </a:bodyPr>
          <a:lstStyle/>
          <a:p>
            <a:r>
              <a:rPr lang="ru-RU" sz="8000" dirty="0" smtClean="0"/>
              <a:t>Скульптура</a:t>
            </a:r>
            <a:endParaRPr lang="ru-RU" sz="80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getImageCAY3KTHI.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getImageCAYW5S6A.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5964.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nikko6_b.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schermata-2011-03-09-a-21-08-03.pn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circl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511816"/>
          </a:xfrm>
        </p:spPr>
        <p:txBody>
          <a:bodyPr>
            <a:normAutofit/>
          </a:bodyPr>
          <a:lstStyle/>
          <a:p>
            <a:r>
              <a:rPr lang="ru-RU" sz="8000" dirty="0" smtClean="0"/>
              <a:t>Каллиграфия</a:t>
            </a:r>
            <a:endParaRPr lang="ru-RU" sz="8000"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41973_10-1_Kalligrafiya_YAponii.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cover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slow">
    <p:split/>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000100" y="0"/>
            <a:ext cx="7143800" cy="68579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spd="slow">
    <p:cover dir="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getImageCAFDG1PH.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440378"/>
          </a:xfrm>
        </p:spPr>
        <p:txBody>
          <a:bodyPr>
            <a:normAutofit/>
          </a:bodyPr>
          <a:lstStyle/>
          <a:p>
            <a:r>
              <a:rPr lang="ru-RU" sz="8000" dirty="0" smtClean="0"/>
              <a:t>Боевые искусства.</a:t>
            </a:r>
            <a:endParaRPr lang="ru-RU" sz="8000"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jdj1_wmark[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newsflash/>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36208[1].jpg"/>
          <p:cNvPicPr>
            <a:picLocks noChangeAspect="1"/>
          </p:cNvPicPr>
          <p:nvPr/>
        </p:nvPicPr>
        <p:blipFill>
          <a:blip r:embed="rId2"/>
          <a:stretch>
            <a:fillRect/>
          </a:stretch>
        </p:blipFill>
        <p:spPr>
          <a:xfrm>
            <a:off x="1857356" y="0"/>
            <a:ext cx="5357850" cy="6858000"/>
          </a:xfrm>
          <a:prstGeom prst="rect">
            <a:avLst/>
          </a:prstGeom>
        </p:spPr>
      </p:pic>
    </p:spTree>
  </p:cSld>
  <p:clrMapOvr>
    <a:masterClrMapping/>
  </p:clrMapOvr>
  <p:transition spd="slow">
    <p:pull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www.desktopp.ru_11994[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wipe dir="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kudo[1].jpg"/>
          <p:cNvPicPr>
            <a:picLocks noChangeAspect="1"/>
          </p:cNvPicPr>
          <p:nvPr/>
        </p:nvPicPr>
        <p:blipFill>
          <a:blip r:embed="rId2"/>
          <a:stretch>
            <a:fillRect/>
          </a:stretch>
        </p:blipFill>
        <p:spPr>
          <a:xfrm>
            <a:off x="0" y="1"/>
            <a:ext cx="9144000" cy="6858000"/>
          </a:xfrm>
          <a:prstGeom prst="rect">
            <a:avLst/>
          </a:prstGeom>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583254"/>
          </a:xfrm>
        </p:spPr>
        <p:txBody>
          <a:bodyPr>
            <a:normAutofit/>
          </a:bodyPr>
          <a:lstStyle/>
          <a:p>
            <a:r>
              <a:rPr lang="ru-RU" sz="8000" dirty="0" smtClean="0"/>
              <a:t>Природа Японии.</a:t>
            </a:r>
            <a:endParaRPr lang="ru-RU" sz="80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tokio16[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plus/>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85794"/>
            <a:ext cx="8229600" cy="4429156"/>
          </a:xfrm>
        </p:spPr>
        <p:txBody>
          <a:bodyPr>
            <a:normAutofit/>
          </a:bodyPr>
          <a:lstStyle/>
          <a:p>
            <a:r>
              <a:rPr lang="ru-RU" sz="8000" dirty="0" smtClean="0"/>
              <a:t>Японские школьники</a:t>
            </a:r>
            <a:endParaRPr lang="ru-RU" sz="800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untitled4.png"/>
          <p:cNvPicPr>
            <a:picLocks noChangeAspect="1"/>
          </p:cNvPicPr>
          <p:nvPr/>
        </p:nvPicPr>
        <p:blipFill>
          <a:blip r:embed="rId2"/>
          <a:stretch>
            <a:fillRect/>
          </a:stretch>
        </p:blipFill>
        <p:spPr>
          <a:xfrm>
            <a:off x="0" y="0"/>
            <a:ext cx="4357685" cy="3233748"/>
          </a:xfrm>
          <a:prstGeom prst="rect">
            <a:avLst/>
          </a:prstGeom>
        </p:spPr>
      </p:pic>
      <p:pic>
        <p:nvPicPr>
          <p:cNvPr id="3" name="Рисунок 2" descr="untitled1.png"/>
          <p:cNvPicPr>
            <a:picLocks noChangeAspect="1"/>
          </p:cNvPicPr>
          <p:nvPr/>
        </p:nvPicPr>
        <p:blipFill>
          <a:blip r:embed="rId3"/>
          <a:stretch>
            <a:fillRect/>
          </a:stretch>
        </p:blipFill>
        <p:spPr>
          <a:xfrm>
            <a:off x="0" y="3214687"/>
            <a:ext cx="4429124" cy="3643314"/>
          </a:xfrm>
          <a:prstGeom prst="rect">
            <a:avLst/>
          </a:prstGeom>
        </p:spPr>
      </p:pic>
      <p:pic>
        <p:nvPicPr>
          <p:cNvPr id="4" name="Рисунок 3" descr="untitled.png"/>
          <p:cNvPicPr>
            <a:picLocks noChangeAspect="1"/>
          </p:cNvPicPr>
          <p:nvPr/>
        </p:nvPicPr>
        <p:blipFill>
          <a:blip r:embed="rId4"/>
          <a:stretch>
            <a:fillRect/>
          </a:stretch>
        </p:blipFill>
        <p:spPr>
          <a:xfrm>
            <a:off x="4357686" y="3214687"/>
            <a:ext cx="4786314" cy="3643314"/>
          </a:xfrm>
          <a:prstGeom prst="rect">
            <a:avLst/>
          </a:prstGeom>
        </p:spPr>
      </p:pic>
      <p:pic>
        <p:nvPicPr>
          <p:cNvPr id="5" name="Рисунок 4" descr="untitled6.png"/>
          <p:cNvPicPr>
            <a:picLocks noChangeAspect="1"/>
          </p:cNvPicPr>
          <p:nvPr/>
        </p:nvPicPr>
        <p:blipFill>
          <a:blip r:embed="rId5"/>
          <a:stretch>
            <a:fillRect/>
          </a:stretch>
        </p:blipFill>
        <p:spPr>
          <a:xfrm>
            <a:off x="4357687" y="0"/>
            <a:ext cx="4786314" cy="3214686"/>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tn.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trud-005.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583254"/>
          </a:xfrm>
        </p:spPr>
        <p:txBody>
          <a:bodyPr>
            <a:normAutofit/>
          </a:bodyPr>
          <a:lstStyle/>
          <a:p>
            <a:r>
              <a:rPr lang="ru-RU" sz="8000" dirty="0" smtClean="0"/>
              <a:t>Уличная мода. Молодежная субкультура.</a:t>
            </a:r>
            <a:endParaRPr lang="ru-RU" sz="80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300636871_harajuku_fashion2.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304593702_h00-43.jpg"/>
          <p:cNvPicPr>
            <a:picLocks noChangeAspect="1"/>
          </p:cNvPicPr>
          <p:nvPr/>
        </p:nvPicPr>
        <p:blipFill>
          <a:blip r:embed="rId2"/>
          <a:stretch>
            <a:fillRect/>
          </a:stretch>
        </p:blipFill>
        <p:spPr>
          <a:xfrm>
            <a:off x="0" y="0"/>
            <a:ext cx="9144000" cy="6715148"/>
          </a:xfrm>
          <a:prstGeom prst="rect">
            <a:avLst/>
          </a:prstGeom>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moda_07.jpg"/>
          <p:cNvPicPr>
            <a:picLocks noChangeAspect="1"/>
          </p:cNvPicPr>
          <p:nvPr/>
        </p:nvPicPr>
        <p:blipFill>
          <a:blip r:embed="rId2"/>
          <a:stretch>
            <a:fillRect/>
          </a:stretch>
        </p:blipFill>
        <p:spPr>
          <a:xfrm>
            <a:off x="0" y="0"/>
            <a:ext cx="5143500" cy="6858000"/>
          </a:xfrm>
          <a:prstGeom prst="rect">
            <a:avLst/>
          </a:prstGeom>
        </p:spPr>
      </p:pic>
      <p:pic>
        <p:nvPicPr>
          <p:cNvPr id="10" name="Рисунок 9" descr="moda_04.jpg"/>
          <p:cNvPicPr>
            <a:picLocks noChangeAspect="1"/>
          </p:cNvPicPr>
          <p:nvPr/>
        </p:nvPicPr>
        <p:blipFill>
          <a:blip r:embed="rId3"/>
          <a:stretch>
            <a:fillRect/>
          </a:stretch>
        </p:blipFill>
        <p:spPr>
          <a:xfrm>
            <a:off x="4600575" y="0"/>
            <a:ext cx="4543425" cy="6858000"/>
          </a:xfrm>
          <a:prstGeom prst="rect">
            <a:avLst/>
          </a:prstGeo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moda_47.jpg"/>
          <p:cNvPicPr>
            <a:picLocks noChangeAspect="1"/>
          </p:cNvPicPr>
          <p:nvPr/>
        </p:nvPicPr>
        <p:blipFill>
          <a:blip r:embed="rId2"/>
          <a:stretch>
            <a:fillRect/>
          </a:stretch>
        </p:blipFill>
        <p:spPr>
          <a:xfrm>
            <a:off x="0" y="-142900"/>
            <a:ext cx="4572000" cy="7000900"/>
          </a:xfrm>
          <a:prstGeom prst="rect">
            <a:avLst/>
          </a:prstGeom>
        </p:spPr>
      </p:pic>
      <p:pic>
        <p:nvPicPr>
          <p:cNvPr id="3" name="Рисунок 2" descr="moda_08.jpg"/>
          <p:cNvPicPr>
            <a:picLocks noChangeAspect="1"/>
          </p:cNvPicPr>
          <p:nvPr/>
        </p:nvPicPr>
        <p:blipFill>
          <a:blip r:embed="rId3"/>
          <a:stretch>
            <a:fillRect/>
          </a:stretch>
        </p:blipFill>
        <p:spPr>
          <a:xfrm>
            <a:off x="4500562" y="-142900"/>
            <a:ext cx="4859376" cy="70009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71a8d43fe78.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304593695_h00-40.jpg"/>
          <p:cNvPicPr>
            <a:picLocks noChangeAspect="1"/>
          </p:cNvPicPr>
          <p:nvPr/>
        </p:nvPicPr>
        <p:blipFill>
          <a:blip r:embed="rId2"/>
          <a:stretch>
            <a:fillRect/>
          </a:stretch>
        </p:blipFill>
        <p:spPr>
          <a:xfrm>
            <a:off x="0" y="0"/>
            <a:ext cx="4572000" cy="6858000"/>
          </a:xfrm>
          <a:prstGeom prst="rect">
            <a:avLst/>
          </a:prstGeom>
        </p:spPr>
      </p:pic>
      <p:pic>
        <p:nvPicPr>
          <p:cNvPr id="3" name="Рисунок 2" descr="moda_05.jpg"/>
          <p:cNvPicPr>
            <a:picLocks noChangeAspect="1"/>
          </p:cNvPicPr>
          <p:nvPr/>
        </p:nvPicPr>
        <p:blipFill>
          <a:blip r:embed="rId3"/>
          <a:stretch>
            <a:fillRect/>
          </a:stretch>
        </p:blipFill>
        <p:spPr>
          <a:xfrm>
            <a:off x="4572000" y="0"/>
            <a:ext cx="4572000" cy="6858000"/>
          </a:xfrm>
          <a:prstGeom prst="rect">
            <a:avLst/>
          </a:prstGeo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940444"/>
          </a:xfrm>
        </p:spPr>
        <p:txBody>
          <a:bodyPr numCol="1">
            <a:normAutofit fontScale="90000"/>
          </a:bodyPr>
          <a:lstStyle/>
          <a:p>
            <a:pPr algn="l"/>
            <a:r>
              <a:rPr lang="ru-RU" dirty="0" smtClean="0"/>
              <a:t>Расставьте правильно значения к </a:t>
            </a:r>
            <a:r>
              <a:rPr lang="ru-RU" dirty="0" err="1" smtClean="0"/>
              <a:t>сооветсвующему</a:t>
            </a:r>
            <a:r>
              <a:rPr lang="ru-RU" dirty="0" smtClean="0"/>
              <a:t> слову:</a:t>
            </a:r>
            <a:br>
              <a:rPr lang="ru-RU" dirty="0" smtClean="0"/>
            </a:br>
            <a:r>
              <a:rPr lang="ru-RU" sz="2700" dirty="0" smtClean="0"/>
              <a:t>1.татими               1. национальный костюм       </a:t>
            </a:r>
            <a:br>
              <a:rPr lang="ru-RU" sz="2700" dirty="0" smtClean="0"/>
            </a:br>
            <a:r>
              <a:rPr lang="ru-RU" sz="2700" dirty="0" smtClean="0"/>
              <a:t>2.иена                   2.вид борьбы </a:t>
            </a:r>
            <a:br>
              <a:rPr lang="ru-RU" sz="2700" dirty="0" smtClean="0"/>
            </a:br>
            <a:r>
              <a:rPr lang="ru-RU" sz="2700" dirty="0" smtClean="0"/>
              <a:t>3.бонсай               3.выращивание миниатюрных деревьев              </a:t>
            </a:r>
            <a:br>
              <a:rPr lang="ru-RU" sz="2700" dirty="0" smtClean="0"/>
            </a:br>
            <a:r>
              <a:rPr lang="ru-RU" sz="2700" dirty="0" smtClean="0"/>
              <a:t>4.икебана             4.денежная единица</a:t>
            </a:r>
            <a:br>
              <a:rPr lang="ru-RU" sz="2700" dirty="0" smtClean="0"/>
            </a:br>
            <a:r>
              <a:rPr lang="ru-RU" sz="2700" dirty="0" smtClean="0"/>
              <a:t>5.кимоно               5.циновка, покрывающая пол</a:t>
            </a:r>
            <a:br>
              <a:rPr lang="ru-RU" sz="2700" dirty="0" smtClean="0"/>
            </a:br>
            <a:r>
              <a:rPr lang="ru-RU" sz="2700" dirty="0" smtClean="0"/>
              <a:t>6.сумо                    6.искусство составления букетов </a:t>
            </a:r>
            <a:br>
              <a:rPr lang="ru-RU" sz="2700" dirty="0" smtClean="0"/>
            </a:br>
            <a:r>
              <a:rPr lang="ru-RU" sz="2700" dirty="0" smtClean="0"/>
              <a:t>7.каллиграфия     7.слоговые знаки</a:t>
            </a:r>
            <a:br>
              <a:rPr lang="ru-RU" sz="2700" dirty="0" smtClean="0"/>
            </a:br>
            <a:r>
              <a:rPr lang="ru-RU" sz="2700" dirty="0" smtClean="0"/>
              <a:t>8.иероглифы        8.кушанье, состоящее из морепродуктов </a:t>
            </a:r>
            <a:br>
              <a:rPr lang="ru-RU" sz="2700" dirty="0" smtClean="0"/>
            </a:br>
            <a:r>
              <a:rPr lang="ru-RU" sz="2700" dirty="0" smtClean="0"/>
              <a:t>9.суши                   9.марка машины</a:t>
            </a:r>
            <a:br>
              <a:rPr lang="ru-RU" sz="2700" dirty="0" smtClean="0"/>
            </a:br>
            <a:r>
              <a:rPr lang="ru-RU" sz="2700" dirty="0" smtClean="0"/>
              <a:t>10.сакура              10.японская декоративная вишня</a:t>
            </a:r>
            <a:br>
              <a:rPr lang="ru-RU" sz="2700" dirty="0" smtClean="0"/>
            </a:br>
            <a:r>
              <a:rPr lang="ru-RU" sz="2700" dirty="0" smtClean="0"/>
              <a:t>11.ташиба              11.остров</a:t>
            </a:r>
            <a:br>
              <a:rPr lang="ru-RU" sz="2700" dirty="0" smtClean="0"/>
            </a:br>
            <a:r>
              <a:rPr lang="ru-RU" sz="2700" dirty="0" smtClean="0"/>
              <a:t>12.Кюсю                12.искусство написания кисточкой</a:t>
            </a:r>
            <a:endParaRPr lang="ru-RU" sz="2700"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940444"/>
          </a:xfrm>
        </p:spPr>
        <p:txBody>
          <a:bodyPr numCol="1">
            <a:normAutofit fontScale="90000"/>
          </a:bodyPr>
          <a:lstStyle/>
          <a:p>
            <a:pPr algn="l"/>
            <a:r>
              <a:rPr lang="ru-RU" dirty="0" smtClean="0"/>
              <a:t>Ответ:</a:t>
            </a:r>
            <a:br>
              <a:rPr lang="ru-RU" dirty="0" smtClean="0"/>
            </a:br>
            <a:r>
              <a:rPr lang="ru-RU" sz="2700" dirty="0" smtClean="0"/>
              <a:t>1.татими               1. национальный костюм       </a:t>
            </a:r>
            <a:br>
              <a:rPr lang="ru-RU" sz="2700" dirty="0" smtClean="0"/>
            </a:br>
            <a:r>
              <a:rPr lang="ru-RU" sz="2700" dirty="0" smtClean="0"/>
              <a:t>2.иена                   2.вид борьбы </a:t>
            </a:r>
            <a:br>
              <a:rPr lang="ru-RU" sz="2700" dirty="0" smtClean="0"/>
            </a:br>
            <a:r>
              <a:rPr lang="ru-RU" sz="2700" dirty="0" smtClean="0"/>
              <a:t>3.бонсай               3.выращивание миниатюрных деревьев              </a:t>
            </a:r>
            <a:br>
              <a:rPr lang="ru-RU" sz="2700" dirty="0" smtClean="0"/>
            </a:br>
            <a:r>
              <a:rPr lang="ru-RU" sz="2700" dirty="0" smtClean="0"/>
              <a:t>4.икебана             4.денежная единица</a:t>
            </a:r>
            <a:br>
              <a:rPr lang="ru-RU" sz="2700" dirty="0" smtClean="0"/>
            </a:br>
            <a:r>
              <a:rPr lang="ru-RU" sz="2700" dirty="0" smtClean="0"/>
              <a:t>5.кимоно               5.циновка, покрывающая пол</a:t>
            </a:r>
            <a:br>
              <a:rPr lang="ru-RU" sz="2700" dirty="0" smtClean="0"/>
            </a:br>
            <a:r>
              <a:rPr lang="ru-RU" sz="2700" dirty="0" smtClean="0"/>
              <a:t>6.сумо                    6.искусство составления букетов </a:t>
            </a:r>
            <a:br>
              <a:rPr lang="ru-RU" sz="2700" dirty="0" smtClean="0"/>
            </a:br>
            <a:r>
              <a:rPr lang="ru-RU" sz="2700" dirty="0" smtClean="0"/>
              <a:t>7.каллиграфия     7.слоговые знаки</a:t>
            </a:r>
            <a:br>
              <a:rPr lang="ru-RU" sz="2700" dirty="0" smtClean="0"/>
            </a:br>
            <a:r>
              <a:rPr lang="ru-RU" sz="2700" dirty="0" smtClean="0"/>
              <a:t>8.иероглифы        8.кушанье, состоящее из морепродуктов </a:t>
            </a:r>
            <a:br>
              <a:rPr lang="ru-RU" sz="2700" dirty="0" smtClean="0"/>
            </a:br>
            <a:r>
              <a:rPr lang="ru-RU" sz="2700" dirty="0" smtClean="0"/>
              <a:t>9.суши                   9.марка машины</a:t>
            </a:r>
            <a:br>
              <a:rPr lang="ru-RU" sz="2700" dirty="0" smtClean="0"/>
            </a:br>
            <a:r>
              <a:rPr lang="ru-RU" sz="2700" dirty="0" smtClean="0"/>
              <a:t>10.сакура              10.японская декоративная вишня</a:t>
            </a:r>
            <a:br>
              <a:rPr lang="ru-RU" sz="2700" dirty="0" smtClean="0"/>
            </a:br>
            <a:r>
              <a:rPr lang="ru-RU" sz="2700" dirty="0" smtClean="0"/>
              <a:t>11.ташиба              11.остров</a:t>
            </a:r>
            <a:br>
              <a:rPr lang="ru-RU" sz="2700" dirty="0" smtClean="0"/>
            </a:br>
            <a:r>
              <a:rPr lang="ru-RU" sz="2700" dirty="0" smtClean="0"/>
              <a:t>12.Кюсю                12.искусство написания кисточкой</a:t>
            </a:r>
            <a:endParaRPr lang="ru-RU" sz="2700" dirty="0"/>
          </a:p>
        </p:txBody>
      </p:sp>
      <p:cxnSp>
        <p:nvCxnSpPr>
          <p:cNvPr id="4" name="Прямая со стрелкой 3"/>
          <p:cNvCxnSpPr/>
          <p:nvPr/>
        </p:nvCxnSpPr>
        <p:spPr>
          <a:xfrm>
            <a:off x="1928794" y="2643182"/>
            <a:ext cx="1000132" cy="7143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Прямая со стрелкой 5"/>
          <p:cNvCxnSpPr/>
          <p:nvPr/>
        </p:nvCxnSpPr>
        <p:spPr>
          <a:xfrm rot="16200000" flipH="1">
            <a:off x="1535885" y="1678769"/>
            <a:ext cx="1500198" cy="12858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a:off x="1428728" y="1928802"/>
            <a:ext cx="1428760" cy="6445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1785918" y="2285992"/>
            <a:ext cx="107157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rot="5400000" flipH="1" flipV="1">
            <a:off x="1500166" y="2000240"/>
            <a:ext cx="1428760" cy="12858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rot="16200000" flipH="1">
            <a:off x="1750199" y="4464851"/>
            <a:ext cx="2000264"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flipV="1">
            <a:off x="1500166" y="4071942"/>
            <a:ext cx="1428760"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a:off x="1571604" y="4786322"/>
            <a:ext cx="1285884"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flipV="1">
            <a:off x="1857356" y="4572008"/>
            <a:ext cx="1143008"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Прямая со стрелкой 29"/>
          <p:cNvCxnSpPr/>
          <p:nvPr/>
        </p:nvCxnSpPr>
        <p:spPr>
          <a:xfrm flipV="1">
            <a:off x="1857356" y="5286388"/>
            <a:ext cx="1000132"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rot="5400000" flipH="1" flipV="1">
            <a:off x="1643042" y="1785926"/>
            <a:ext cx="1428760" cy="10001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Прямая со стрелкой 45"/>
          <p:cNvCxnSpPr/>
          <p:nvPr/>
        </p:nvCxnSpPr>
        <p:spPr>
          <a:xfrm flipV="1">
            <a:off x="2357422" y="3786190"/>
            <a:ext cx="642942"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310_800x600.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newsflash/>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011618"/>
          </a:xfrm>
        </p:spPr>
        <p:txBody>
          <a:bodyPr>
            <a:normAutofit/>
          </a:bodyPr>
          <a:lstStyle/>
          <a:p>
            <a:r>
              <a:rPr lang="ru-RU" dirty="0" smtClean="0"/>
              <a:t>Составили:                        Чернова </a:t>
            </a:r>
            <a:r>
              <a:rPr lang="ru-RU" dirty="0" err="1" smtClean="0"/>
              <a:t>Г.И.,учитель</a:t>
            </a:r>
            <a:r>
              <a:rPr lang="ru-RU" dirty="0" smtClean="0"/>
              <a:t> </a:t>
            </a:r>
            <a:r>
              <a:rPr lang="ru-RU" dirty="0" err="1" smtClean="0"/>
              <a:t>технолоии</a:t>
            </a:r>
            <a:r>
              <a:rPr lang="ru-RU" dirty="0" smtClean="0"/>
              <a:t>,</a:t>
            </a:r>
            <a:br>
              <a:rPr lang="ru-RU" dirty="0" smtClean="0"/>
            </a:br>
            <a:r>
              <a:rPr lang="ru-RU" dirty="0" smtClean="0"/>
              <a:t>Лобанова Н.В., учитель истории</a:t>
            </a: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393</TotalTime>
  <Words>118</Words>
  <Application>Microsoft Office PowerPoint</Application>
  <PresentationFormat>Экран (4:3)</PresentationFormat>
  <Paragraphs>27</Paragraphs>
  <Slides>94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94</vt:i4>
      </vt:variant>
    </vt:vector>
  </HeadingPairs>
  <TitlesOfParts>
    <vt:vector size="95" baseType="lpstr">
      <vt:lpstr>Тема Office</vt:lpstr>
      <vt:lpstr>Япония</vt:lpstr>
      <vt:lpstr>Япония является островным архипелагом. Столица государства – Токио.</vt:lpstr>
      <vt:lpstr>Слайд 3</vt:lpstr>
      <vt:lpstr>Слайд 4</vt:lpstr>
      <vt:lpstr>Белый фон флага означает чистоту и цельность, красный круг – тепло, яркость и искренность.</vt:lpstr>
      <vt:lpstr>Герб  Японии – хризантема.</vt:lpstr>
      <vt:lpstr>Слайд 7</vt:lpstr>
      <vt:lpstr>Природа Японии.</vt:lpstr>
      <vt:lpstr>Слайд 9</vt:lpstr>
      <vt:lpstr>Слайд 10</vt:lpstr>
      <vt:lpstr>Слайд 11</vt:lpstr>
      <vt:lpstr>Слайд 12</vt:lpstr>
      <vt:lpstr>Слайд 13</vt:lpstr>
      <vt:lpstr>Современный облик Японии</vt:lpstr>
      <vt:lpstr>Слайд 15</vt:lpstr>
      <vt:lpstr>Слайд 16</vt:lpstr>
      <vt:lpstr>Слайд 17</vt:lpstr>
      <vt:lpstr>Слайд 18</vt:lpstr>
      <vt:lpstr>Слайд 19</vt:lpstr>
      <vt:lpstr>Техника и изобретения</vt:lpstr>
      <vt:lpstr>Слайд 21</vt:lpstr>
      <vt:lpstr>Слайд 22</vt:lpstr>
      <vt:lpstr>Слайд 23</vt:lpstr>
      <vt:lpstr>Слайд 24</vt:lpstr>
      <vt:lpstr>Слайд 25</vt:lpstr>
      <vt:lpstr>Слайд 26</vt:lpstr>
      <vt:lpstr>      Назовите предметы, которые были изобретены в Японии:  1.Тамагочи 2.Паровоз 3.Футбол 4.Тэтрис 5.Караоке  </vt:lpstr>
      <vt:lpstr>Ответ:  тамагочи, тэтрис, караоке </vt:lpstr>
      <vt:lpstr>Ландшафтный дизайн.</vt:lpstr>
      <vt:lpstr>Слайд 30</vt:lpstr>
      <vt:lpstr>Слайд 31</vt:lpstr>
      <vt:lpstr>Слайд 32</vt:lpstr>
      <vt:lpstr>Архитектура</vt:lpstr>
      <vt:lpstr>Слайд 34</vt:lpstr>
      <vt:lpstr>Слайд 35</vt:lpstr>
      <vt:lpstr>Слайд 36</vt:lpstr>
      <vt:lpstr>Слайд 37</vt:lpstr>
      <vt:lpstr>Бонсай</vt:lpstr>
      <vt:lpstr>Слайд 39</vt:lpstr>
      <vt:lpstr>Слайд 40</vt:lpstr>
      <vt:lpstr>Слайд 41</vt:lpstr>
      <vt:lpstr>Слайд 42</vt:lpstr>
      <vt:lpstr>Жилища японцев. </vt:lpstr>
      <vt:lpstr>Слайд 44</vt:lpstr>
      <vt:lpstr>Слайд 45</vt:lpstr>
      <vt:lpstr>Японская кухня.</vt:lpstr>
      <vt:lpstr>Слайд 47</vt:lpstr>
      <vt:lpstr>Слайд 48</vt:lpstr>
      <vt:lpstr>Слайд 49</vt:lpstr>
      <vt:lpstr>Икебана</vt:lpstr>
      <vt:lpstr>Слайд 51</vt:lpstr>
      <vt:lpstr>Слайд 52</vt:lpstr>
      <vt:lpstr>Слайд 53</vt:lpstr>
      <vt:lpstr>Путь чая</vt:lpstr>
      <vt:lpstr>Слайд 55</vt:lpstr>
      <vt:lpstr>Слайд 56</vt:lpstr>
      <vt:lpstr>Слайд 57</vt:lpstr>
      <vt:lpstr>Слайд 58</vt:lpstr>
      <vt:lpstr>Продолжите правильный ответ. Японцы ….   1. Вместо рукопожатия низко кланяются. 2.Отличаются необязательностью. 3.Очень эмоциональны, темпераментны. 4. Очень трудолюбивы и дисциплинированы.</vt:lpstr>
      <vt:lpstr>Ответ: 1, 4.</vt:lpstr>
      <vt:lpstr>Живопись и графика</vt:lpstr>
      <vt:lpstr>Слайд 62</vt:lpstr>
      <vt:lpstr>Слайд 63</vt:lpstr>
      <vt:lpstr>Слайд 64</vt:lpstr>
      <vt:lpstr>Скульптура</vt:lpstr>
      <vt:lpstr>Слайд 66</vt:lpstr>
      <vt:lpstr>Слайд 67</vt:lpstr>
      <vt:lpstr>Слайд 68</vt:lpstr>
      <vt:lpstr>Слайд 69</vt:lpstr>
      <vt:lpstr>Каллиграфия</vt:lpstr>
      <vt:lpstr>Слайд 71</vt:lpstr>
      <vt:lpstr>Слайд 72</vt:lpstr>
      <vt:lpstr>Слайд 73</vt:lpstr>
      <vt:lpstr>Слайд 74</vt:lpstr>
      <vt:lpstr>Боевые искусства.</vt:lpstr>
      <vt:lpstr>Слайд 76</vt:lpstr>
      <vt:lpstr>Слайд 77</vt:lpstr>
      <vt:lpstr>Слайд 78</vt:lpstr>
      <vt:lpstr>Слайд 79</vt:lpstr>
      <vt:lpstr>Слайд 80</vt:lpstr>
      <vt:lpstr>Японские школьники</vt:lpstr>
      <vt:lpstr>Слайд 82</vt:lpstr>
      <vt:lpstr>Слайд 83</vt:lpstr>
      <vt:lpstr>Слайд 84</vt:lpstr>
      <vt:lpstr>Уличная мода. Молодежная субкультура.</vt:lpstr>
      <vt:lpstr>Слайд 86</vt:lpstr>
      <vt:lpstr>Слайд 87</vt:lpstr>
      <vt:lpstr>Слайд 88</vt:lpstr>
      <vt:lpstr>Слайд 89</vt:lpstr>
      <vt:lpstr>Слайд 90</vt:lpstr>
      <vt:lpstr>Расставьте правильно значения к сооветсвующему слову: 1.татими               1. национальный костюм        2.иена                   2.вид борьбы  3.бонсай               3.выращивание миниатюрных деревьев               4.икебана             4.денежная единица 5.кимоно               5.циновка, покрывающая пол 6.сумо                    6.искусство составления букетов  7.каллиграфия     7.слоговые знаки 8.иероглифы        8.кушанье, состоящее из морепродуктов  9.суши                   9.марка машины 10.сакура              10.японская декоративная вишня 11.ташиба              11.остров 12.Кюсю                12.искусство написания кисточкой</vt:lpstr>
      <vt:lpstr>Ответ: 1.татими               1. национальный костюм        2.иена                   2.вид борьбы  3.бонсай               3.выращивание миниатюрных деревьев               4.икебана             4.денежная единица 5.кимоно               5.циновка, покрывающая пол 6.сумо                    6.искусство составления букетов  7.каллиграфия     7.слоговые знаки 8.иероглифы        8.кушанье, состоящее из морепродуктов  9.суши                   9.марка машины 10.сакура              10.японская декоративная вишня 11.ташиба              11.остров 12.Кюсю                12.искусство написания кисточкой</vt:lpstr>
      <vt:lpstr>Слайд 93</vt:lpstr>
      <vt:lpstr>Составили:                        Чернова Г.И.,учитель технолоии, Лобанова Н.В., учитель истории</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53</cp:revision>
  <dcterms:created xsi:type="dcterms:W3CDTF">2011-11-14T12:28:38Z</dcterms:created>
  <dcterms:modified xsi:type="dcterms:W3CDTF">2011-11-18T03:57:18Z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5609029</vt:lpwstr>
  </property>
  <property fmtid="{D5CDD505-2E9C-101B-9397-08002B2CF9AE}" name="NXPowerLiteSettings" pid="3">
    <vt:lpwstr>F7000400038000</vt:lpwstr>
  </property>
  <property fmtid="{D5CDD505-2E9C-101B-9397-08002B2CF9AE}" name="NXPowerLiteVersion" pid="4">
    <vt:lpwstr>D5.0.3</vt:lpwstr>
  </property>
</Properties>
</file>