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image/gif" Extension="gif"/>
  <Default ContentType="image/gif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7" r:id="rId4"/>
    <p:sldId id="258" r:id="rId5"/>
    <p:sldId id="272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4" r:id="rId19"/>
    <p:sldId id="275" r:id="rId20"/>
    <p:sldId id="271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8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60C1F-57A5-4074-B731-CE13FB68BC06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8CF57-CBDA-4A0D-8BAE-BD119AE02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4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FFED6-E13A-4C80-AC9E-33D20F4EA76D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EB4-2CDB-47EE-951A-E0A21CD2E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74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7282F-970C-455D-B578-17A79DDDF708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B4898-3C49-4A9C-8A26-841BA732A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34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83A83-5ED1-4A07-82A5-E29809639E34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1D3D-A387-48F3-A8D5-E8E2E636F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8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2B8F1-710E-4A74-B17F-443418B5F8B4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0B513-8115-44DA-9556-A24A109F4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80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1A89E-1650-4097-ADC4-F857FC83D188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BD7E3-7521-4C53-A9E1-A070DB1AD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0B9F4-A26D-42CA-9AF5-49959116B9E2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52663-5379-4377-9AAC-D3B963308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419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45D0A-037E-40B9-8538-D43963103037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E1D4-7458-4A67-BFD7-5FD483611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536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91365-E672-40F1-B3B9-4621846D9A54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7A38A-D262-4C06-98F6-C7009950E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345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9C2ED-ABF0-45D9-8E6F-9500EFE0742C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827E6-81DA-4476-AFF3-42C00EB63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41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CBCC0-09A9-47E3-ADE9-1DE5C79F0DBB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8B63F-1606-423D-A429-5C638128C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22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225616-6456-48C3-85FC-B82A2301B167}" type="datetimeFigureOut">
              <a:rPr lang="ru-RU"/>
              <a:pPr>
                <a:defRPr/>
              </a:pPr>
              <a:t>20.04.2014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489630-31B6-4F10-A464-F44DDB04C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9.pn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pn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7.jpeg" Type="http://schemas.openxmlformats.org/officeDocument/2006/relationships/image"/><Relationship Id="rId4" Target="../media/image36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2" Target="../media/image38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2.jpeg" Type="http://schemas.openxmlformats.org/officeDocument/2006/relationships/image"/><Relationship Id="rId5" Target="../media/image41.jpeg" Type="http://schemas.openxmlformats.org/officeDocument/2006/relationships/image"/><Relationship Id="rId4" Target="../media/image40.jpeg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4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46.jpeg" Type="http://schemas.openxmlformats.org/officeDocument/2006/relationships/image"/><Relationship Id="rId4" Target="../media/image45.jpeg" Type="http://schemas.openxmlformats.org/officeDocument/2006/relationships/image"/></Relationships>
</file>

<file path=ppt/slides/_rels/slide28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2" Target="../media/image47.pn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50.jpeg" Type="http://schemas.openxmlformats.org/officeDocument/2006/relationships/image"/><Relationship Id="rId4" Target="../media/image49.jpeg" Type="http://schemas.openxmlformats.org/officeDocument/2006/relationships/image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7" Type="http://schemas.openxmlformats.org/officeDocument/2006/relationships/image" Target="../media/image56.gif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g"/><Relationship Id="rId5" Type="http://schemas.openxmlformats.org/officeDocument/2006/relationships/image" Target="../media/image54.gif"/><Relationship Id="rId4" Type="http://schemas.openxmlformats.org/officeDocument/2006/relationships/image" Target="../media/image53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doshkilniatko.net/wp-content/uploads/2012/07/330026694634_86606_image00044.jpg" TargetMode="External"/><Relationship Id="rId2" Type="http://schemas.openxmlformats.org/officeDocument/2006/relationships/hyperlink" Target="http://www.photoblues.ru/pictures/Vedeneya/13376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etcliparts.com/wp-content/uploads/2007/12/fish-underwater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5.pn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Rcy;&amp;iecy;&amp;kcy;&amp;acy; &amp;Bcy;&amp;iecy;&amp;jcy;&amp;scy;&amp;ucy;&amp;g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15772"/>
            <a:ext cx="4850904" cy="646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67028" y="129406"/>
            <a:ext cx="32611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Р. БЕЙСУГ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28770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401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69546"/>
            <a:ext cx="8424936" cy="3637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62923" y="404664"/>
            <a:ext cx="38193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Р. </a:t>
            </a:r>
            <a:r>
              <a:rPr lang="ru-RU" sz="5400" b="1" dirty="0" smtClean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КИРПИЛИ</a:t>
            </a:r>
            <a:endParaRPr lang="ru-RU" sz="54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4582" name="Picture 6" descr="http://img-2007-05.photosight.ru/07/20754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80" y="1569546"/>
            <a:ext cx="8077200" cy="50196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0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77186" y="188640"/>
            <a:ext cx="60031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бассейн реки Кубани</a:t>
            </a:r>
          </a:p>
        </p:txBody>
      </p:sp>
      <p:pic>
        <p:nvPicPr>
          <p:cNvPr id="25604" name="Picture 4" descr="http://i052.radikal.ru/1203/48/c821f8bd44b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07446"/>
            <a:ext cx="7284650" cy="481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7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убань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6384801" cy="5832177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кубан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2961" y="1394024"/>
            <a:ext cx="6648278" cy="4987726"/>
          </a:xfrm>
          <a:prstGeom prst="rect">
            <a:avLst/>
          </a:prstGeom>
          <a:noFill/>
          <a:ln>
            <a:noFill/>
          </a:ln>
          <a:effectLst>
            <a:outerShdw blurRad="546100" dist="50800" dir="5400000" algn="ctr" rotWithShape="0">
              <a:srgbClr val="000000">
                <a:alpha val="74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919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 bwMode="auto">
          <a:xfrm>
            <a:off x="684213" y="860425"/>
            <a:ext cx="806450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              –</a:t>
            </a: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крутой поворот, изгиб реки.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75" y="1655763"/>
            <a:ext cx="6254750" cy="4221162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68313" y="5949950"/>
            <a:ext cx="82296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</a:rPr>
              <a:t>Излучина реки Кубань у города Усть-Лабинск.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 bwMode="auto">
          <a:xfrm>
            <a:off x="464446" y="764704"/>
            <a:ext cx="2590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Излучина</a:t>
            </a:r>
          </a:p>
        </p:txBody>
      </p:sp>
    </p:spTree>
    <p:extLst>
      <p:ext uri="{BB962C8B-B14F-4D97-AF65-F5344CB8AC3E}">
        <p14:creationId xmlns:p14="http://schemas.microsoft.com/office/powerpoint/2010/main" val="256385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 bwMode="auto">
          <a:xfrm>
            <a:off x="684213" y="860425"/>
            <a:ext cx="806450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3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            –</a:t>
            </a:r>
            <a:r>
              <a:rPr kumimoji="0" lang="en-US" sz="3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ru-RU" sz="3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участок старого русла реки, текущей по новому руслу.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757238"/>
            <a:ext cx="25908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Старица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68313" y="5876925"/>
            <a:ext cx="82296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</a:rPr>
              <a:t>Старица реки Кубань у станицы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</a:rPr>
              <a:t>Марьянской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</a:rPr>
              <a:t>.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25" y="2316163"/>
            <a:ext cx="4572000" cy="3416300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33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8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152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82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260648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 </a:t>
            </a:r>
            <a:r>
              <a:rPr kumimoji="0" lang="ru-RU" sz="6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Афипс</a:t>
            </a:r>
            <a:endParaRPr kumimoji="0" lang="ru-RU" sz="6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7264"/>
            <a:ext cx="8266111" cy="5183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 descr="http://upload.wikimedia.org/wikipedia/commons/0/0a/Afips_River,_Russ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27265"/>
            <a:ext cx="8698159" cy="352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12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2951" y="332656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 Лаба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30" y="1412776"/>
            <a:ext cx="8230026" cy="38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4" name="Picture 4" descr="http://img-2006-08.photosight.ru/14/15877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18" y="1124744"/>
            <a:ext cx="7410450" cy="555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31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332656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 </a:t>
            </a:r>
            <a:r>
              <a:rPr kumimoji="0" lang="ru-RU" sz="5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Пшиш</a:t>
            </a:r>
            <a:endParaRPr kumimoji="0" lang="ru-RU" sz="5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48883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4" descr="http://static.panoramio.com/photos/large/328131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63821"/>
            <a:ext cx="4680520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47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124" y="188640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 Уруп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840760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980729"/>
            <a:ext cx="7920880" cy="5256560"/>
          </a:xfrm>
          <a:effectLst>
            <a:outerShdw dist="50800" dir="5400000" algn="ctr" rotWithShape="0">
              <a:srgbClr val="000000">
                <a:alpha val="7399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857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е 2"/>
          <p:cNvSpPr txBox="1"/>
          <p:nvPr/>
        </p:nvSpPr>
        <p:spPr>
          <a:xfrm>
            <a:off x="467544" y="764704"/>
            <a:ext cx="8136904" cy="341632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ru-RU" sz="5400" b="1" spc="50" dirty="0">
                <a:ln>
                  <a:noFill/>
                </a:ln>
                <a:gradFill>
                  <a:gsLst>
                    <a:gs pos="25000">
                      <a:srgbClr val="E0322D"/>
                    </a:gs>
                    <a:gs pos="100000">
                      <a:srgbClr val="A01C18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Виртуальная экскурсия </a:t>
            </a:r>
            <a:endParaRPr lang="ru-RU" sz="5400" b="1" spc="50" dirty="0" smtClean="0">
              <a:ln>
                <a:noFill/>
              </a:ln>
              <a:gradFill>
                <a:gsLst>
                  <a:gs pos="25000">
                    <a:srgbClr val="E0322D"/>
                  </a:gs>
                  <a:gs pos="100000">
                    <a:srgbClr val="A01C18"/>
                  </a:gs>
                </a:gsLst>
                <a:lin ang="5400000" scaled="0"/>
              </a:gradFill>
              <a:effectLst>
                <a:outerShdw blurRad="76200" dist="50800" dir="5400000" algn="tl">
                  <a:srgbClr val="000000">
                    <a:alpha val="65000"/>
                  </a:srgbClr>
                </a:outerShdw>
              </a:effectLst>
              <a:latin typeface="Comic Sans MS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5400" b="1" spc="50" dirty="0" smtClean="0">
                <a:ln>
                  <a:noFill/>
                </a:ln>
                <a:gradFill>
                  <a:gsLst>
                    <a:gs pos="25000">
                      <a:srgbClr val="E0322D"/>
                    </a:gs>
                    <a:gs pos="100000">
                      <a:srgbClr val="A01C18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на </a:t>
            </a:r>
            <a:r>
              <a:rPr lang="ru-RU" sz="5400" b="1" spc="50" dirty="0">
                <a:ln>
                  <a:noFill/>
                </a:ln>
                <a:gradFill>
                  <a:gsLst>
                    <a:gs pos="25000">
                      <a:srgbClr val="E0322D"/>
                    </a:gs>
                    <a:gs pos="100000">
                      <a:srgbClr val="A01C18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тему :</a:t>
            </a:r>
            <a:endParaRPr lang="ru-RU" sz="54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5400" b="1" spc="50" dirty="0">
                <a:ln>
                  <a:noFill/>
                </a:ln>
                <a:gradFill>
                  <a:gsLst>
                    <a:gs pos="25000">
                      <a:srgbClr val="E0322D"/>
                    </a:gs>
                    <a:gs pos="100000">
                      <a:srgbClr val="A01C18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«Разнообразие рек </a:t>
            </a:r>
            <a:endParaRPr lang="ru-RU" sz="5400" b="1" spc="50" dirty="0" smtClean="0">
              <a:ln>
                <a:noFill/>
              </a:ln>
              <a:gradFill>
                <a:gsLst>
                  <a:gs pos="25000">
                    <a:srgbClr val="E0322D"/>
                  </a:gs>
                  <a:gs pos="100000">
                    <a:srgbClr val="A01C18"/>
                  </a:gs>
                </a:gsLst>
                <a:lin ang="5400000" scaled="0"/>
              </a:gradFill>
              <a:effectLst>
                <a:outerShdw blurRad="76200" dist="50800" dir="5400000" algn="tl">
                  <a:srgbClr val="000000">
                    <a:alpha val="65000"/>
                  </a:srgbClr>
                </a:outerShdw>
              </a:effectLst>
              <a:latin typeface="Comic Sans MS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5400" b="1" spc="50" dirty="0" smtClean="0">
                <a:ln>
                  <a:noFill/>
                </a:ln>
                <a:gradFill>
                  <a:gsLst>
                    <a:gs pos="25000">
                      <a:srgbClr val="E0322D"/>
                    </a:gs>
                    <a:gs pos="100000">
                      <a:srgbClr val="A01C18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Краснодарского </a:t>
            </a:r>
            <a:r>
              <a:rPr lang="ru-RU" sz="5400" b="1" spc="50" dirty="0">
                <a:ln>
                  <a:noFill/>
                </a:ln>
                <a:gradFill>
                  <a:gsLst>
                    <a:gs pos="25000">
                      <a:srgbClr val="E0322D"/>
                    </a:gs>
                    <a:gs pos="100000">
                      <a:srgbClr val="A01C18"/>
                    </a:gs>
                  </a:gsLst>
                  <a:lin ang="5400000" scaled="0"/>
                </a:gra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omic Sans MS"/>
                <a:ea typeface="Calibri"/>
                <a:cs typeface="Times New Roman"/>
              </a:rPr>
              <a:t>края»</a:t>
            </a:r>
            <a:endParaRPr lang="ru-RU" sz="5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2683" y="4653136"/>
            <a:ext cx="596977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учитель начальных классов</a:t>
            </a:r>
          </a:p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МОБУ СОШ № 19</a:t>
            </a:r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Глухова О.Г.</a:t>
            </a:r>
            <a:endParaRPr lang="ru-RU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188640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Р.Псекупс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33448"/>
            <a:ext cx="5904655" cy="5907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://www.tmfoto.ru/upload/iblock/80e/80e02b704e66b5e0f391d11ea30656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5" y="933448"/>
            <a:ext cx="9129255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40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accel="10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-18612" y="332656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Р.Белая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84976" cy="4573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old.southural.ru/photos/photos/35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45096"/>
            <a:ext cx="7789540" cy="557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10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188640"/>
            <a:ext cx="59715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Comic Sans MS" pitchFamily="66" charset="0"/>
                <a:ea typeface="Times New Roman"/>
              </a:rPr>
              <a:t>Остановка на островке</a:t>
            </a:r>
            <a:endParaRPr lang="ru-RU" sz="4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5" name="Picture 2" descr="F:\X-Files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64269"/>
            <a:ext cx="6192838" cy="5722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69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0" y="62068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54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реки Черноморского побережья</a:t>
            </a:r>
          </a:p>
        </p:txBody>
      </p:sp>
    </p:spTree>
    <p:extLst>
      <p:ext uri="{BB962C8B-B14F-4D97-AF65-F5344CB8AC3E}">
        <p14:creationId xmlns:p14="http://schemas.microsoft.com/office/powerpoint/2010/main" val="230684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6399" y="404664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Р.Вулан</a:t>
            </a:r>
            <a:endParaRPr kumimoji="0" lang="ru-RU" sz="5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07096"/>
            <a:ext cx="774972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0150" y="3811588"/>
            <a:ext cx="3810000" cy="2857500"/>
          </a:xfrm>
          <a:prstGeom prst="rect">
            <a:avLst/>
          </a:prstGeom>
          <a:noFill/>
          <a:ln>
            <a:noFill/>
          </a:ln>
          <a:effectLst>
            <a:outerShdw blurRad="546100" dist="50800" dir="5400000" algn="ctr" rotWithShape="0">
              <a:srgbClr val="000000">
                <a:alpha val="74000"/>
              </a:srgbClr>
            </a:outerShdw>
          </a:effectLst>
        </p:spPr>
      </p:pic>
      <p:pic>
        <p:nvPicPr>
          <p:cNvPr id="8" name="Содержимое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76" y="1239838"/>
            <a:ext cx="6858000" cy="5143500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38" y="1198563"/>
            <a:ext cx="4686300" cy="3101975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58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116632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Р.Сочи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5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1484313"/>
            <a:ext cx="4000500" cy="2497137"/>
          </a:xfrm>
          <a:effectLst>
            <a:outerShdw dist="50800" dir="5400000" algn="ctr" rotWithShape="0">
              <a:srgbClr val="000000">
                <a:alpha val="73997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84313"/>
            <a:ext cx="3908425" cy="5211762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4140200"/>
            <a:ext cx="3997325" cy="2552700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38250"/>
            <a:ext cx="8228013" cy="535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74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620688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Р.Мзымта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0" y="1556792"/>
            <a:ext cx="8394839" cy="429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95425"/>
            <a:ext cx="4548188" cy="3228975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852613"/>
            <a:ext cx="5089525" cy="3663950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3357563"/>
            <a:ext cx="3810000" cy="2857500"/>
          </a:xfrm>
          <a:prstGeom prst="rect">
            <a:avLst/>
          </a:prstGeom>
          <a:noFill/>
          <a:ln>
            <a:noFill/>
          </a:ln>
          <a:effectLst>
            <a:outerShdw blurRad="546100" dist="50800" dir="5400000" algn="ctr" rotWithShape="0">
              <a:srgbClr val="000000">
                <a:alpha val="74000"/>
              </a:srgbClr>
            </a:outerShdw>
          </a:effectLst>
        </p:spPr>
      </p:pic>
      <p:pic>
        <p:nvPicPr>
          <p:cNvPr id="10" name="Рисунок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3716338"/>
            <a:ext cx="3810000" cy="2857500"/>
          </a:xfrm>
          <a:prstGeom prst="rect">
            <a:avLst/>
          </a:prstGeom>
          <a:noFill/>
          <a:ln>
            <a:noFill/>
          </a:ln>
          <a:effectLst>
            <a:outerShdw blurRad="546100" dist="50800" dir="5400000" algn="ctr" rotWithShape="0">
              <a:srgbClr val="000000">
                <a:alpha val="74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9823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8422" y="332656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Р.Пшада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362339" cy="543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1992313"/>
            <a:ext cx="7543800" cy="4029075"/>
          </a:xfrm>
          <a:prstGeom prst="rect">
            <a:avLst/>
          </a:prstGeom>
          <a:noFill/>
          <a:ln>
            <a:noFill/>
          </a:ln>
          <a:effectLst>
            <a:outerShdw blurRad="546100" dist="50800" dir="5400000" algn="ctr" rotWithShape="0">
              <a:srgbClr val="000000">
                <a:alpha val="74000"/>
              </a:srgbClr>
            </a:outerShdw>
          </a:effectLst>
        </p:spPr>
      </p:pic>
      <p:pic>
        <p:nvPicPr>
          <p:cNvPr id="7" name="Содержимое 3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15938" y="2636838"/>
            <a:ext cx="3810000" cy="2857500"/>
          </a:xfrm>
          <a:effectLst>
            <a:outerShdw blurRad="546100" dist="50800" dir="5400000" algn="ctr" rotWithShape="0">
              <a:srgbClr val="000000">
                <a:alpha val="74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2636838"/>
            <a:ext cx="4294187" cy="2863850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332656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Р.Туапсе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36650"/>
            <a:ext cx="5616623" cy="5532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916113"/>
            <a:ext cx="5715000" cy="4286250"/>
          </a:xfrm>
          <a:prstGeom prst="rect">
            <a:avLst/>
          </a:prstGeom>
          <a:noFill/>
          <a:ln>
            <a:noFill/>
          </a:ln>
          <a:effectLst>
            <a:outerShdw blurRad="546100" dist="50800" dir="5400000" algn="ctr" rotWithShape="0">
              <a:srgbClr val="000000">
                <a:alpha val="74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1557338"/>
            <a:ext cx="5715000" cy="4286250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713" y="2311400"/>
            <a:ext cx="5715000" cy="4286250"/>
          </a:xfrm>
          <a:prstGeom prst="rect">
            <a:avLst/>
          </a:prstGeom>
          <a:noFill/>
          <a:ln>
            <a:noFill/>
          </a:ln>
          <a:effectLst>
            <a:outerShdw dist="50800" dir="5400000" algn="ctr" rotWithShape="0">
              <a:srgbClr val="000000">
                <a:alpha val="73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71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339" y="188640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Вопросы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467544" y="1340768"/>
            <a:ext cx="82296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Какая главная река Краснодарского края?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Где она берёт начало и куда впадает?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По каким признакам и на какие  группы можно разделить реки Краснодарского края?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По какой низменности протекают степные реки?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В какое море в основном впадают степные реки?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В какое море впадают горные реки?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Какие вы знаете степные реки?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Какие вы знаете горные реки?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Какие вы знаете притоки Кубани?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Какие особенности характерны для степных и горных рек?</a:t>
            </a:r>
          </a:p>
        </p:txBody>
      </p:sp>
    </p:spTree>
    <p:extLst>
      <p:ext uri="{BB962C8B-B14F-4D97-AF65-F5344CB8AC3E}">
        <p14:creationId xmlns:p14="http://schemas.microsoft.com/office/powerpoint/2010/main" val="218877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5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1" presetClass="entr" presetSubtype="0" fill="hold" grpId="0" nodeType="withEffect">
                                  <p:stCondLst>
                                    <p:cond delay="6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grpId="0" nodeType="withEffect">
                                  <p:stCondLst>
                                    <p:cond delay="8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9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1" presetClass="entr" presetSubtype="0" fill="hold" grpId="0" nodeType="withEffect">
                                  <p:stCondLst>
                                    <p:cond delay="10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1" presetClass="entr" presetSubtype="0" fill="hold" grpId="0" nodeType="withEffect">
                                  <p:stCondLst>
                                    <p:cond delay="1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1" presetClass="entr" presetSubtype="0" fill="hold" grpId="0" nodeType="withEffect">
                                  <p:stCondLst>
                                    <p:cond delay="1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188640"/>
            <a:ext cx="6336704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Весенняя пришла пора,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Гудят моторы до утра.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Земля цветет, красуется,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Душа поет, волнуется.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Хлеба, звеня, колышутся,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Степная песня слышится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Широкая, раздольная,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Веселая и вольная.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Богатые вокруг поля,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Кубанская щедра земля -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Героями ребятами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 знатными девчатами.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пашем степь, растим хлеба.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Счастливая у нас судьба.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Цвети, Кубань родимая,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Прекрасная и милая.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Пусть будет мир, пусть будет труд,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Пусть птицы нам всегда поют.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Пускай земля всегда цветет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радостно душа поет.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88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36912"/>
            <a:ext cx="1114425" cy="14097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451" y="620688"/>
            <a:ext cx="971550" cy="647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656" y="5173389"/>
            <a:ext cx="790575" cy="7524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707" y="4378051"/>
            <a:ext cx="1657350" cy="11715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794" y="404664"/>
            <a:ext cx="1285875" cy="14287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833414"/>
            <a:ext cx="4675319" cy="187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85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04664"/>
            <a:ext cx="8784976" cy="5981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Информационные источники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u="sng" dirty="0" smtClean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www.photoblues.ru/pictures/Vedeneya/13376.jpg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u="sng" dirty="0">
                <a:solidFill>
                  <a:srgbClr val="3333FF"/>
                </a:solidFill>
                <a:latin typeface="Times New Roman"/>
                <a:ea typeface="Times New Roman"/>
              </a:rPr>
              <a:t>tarefer.ru/</a:t>
            </a:r>
            <a:r>
              <a:rPr lang="ru-RU" u="sng" dirty="0" err="1">
                <a:solidFill>
                  <a:srgbClr val="3333FF"/>
                </a:solidFill>
                <a:latin typeface="Times New Roman"/>
                <a:ea typeface="Times New Roman"/>
              </a:rPr>
              <a:t>works</a:t>
            </a:r>
            <a:r>
              <a:rPr lang="ru-RU" u="sng" dirty="0">
                <a:solidFill>
                  <a:srgbClr val="3333FF"/>
                </a:solidFill>
                <a:latin typeface="Times New Roman"/>
                <a:ea typeface="Times New Roman"/>
              </a:rPr>
              <a:t>/25/100022/index.html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u="sng" dirty="0">
                <a:solidFill>
                  <a:srgbClr val="3333FF"/>
                </a:solidFill>
                <a:latin typeface="Times New Roman"/>
                <a:ea typeface="Times New Roman"/>
              </a:rPr>
              <a:t>priroda36.ru/</a:t>
            </a:r>
            <a:r>
              <a:rPr lang="en-US" u="sng" dirty="0" err="1">
                <a:solidFill>
                  <a:srgbClr val="3333FF"/>
                </a:solidFill>
                <a:latin typeface="Times New Roman"/>
                <a:ea typeface="Times New Roman"/>
              </a:rPr>
              <a:t>priroda-zemli</a:t>
            </a:r>
            <a:r>
              <a:rPr lang="en-US" u="sng" dirty="0">
                <a:solidFill>
                  <a:srgbClr val="3333FF"/>
                </a:solidFill>
                <a:latin typeface="Times New Roman"/>
                <a:ea typeface="Times New Roman"/>
              </a:rPr>
              <a:t>/533-priroda-krasnodarskogo-kraya.html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u="sng" dirty="0">
                <a:solidFill>
                  <a:srgbClr val="3333FF"/>
                </a:solidFill>
                <a:latin typeface="Times New Roman"/>
                <a:hlinkClick r:id="rId3"/>
              </a:rPr>
              <a:t>http://doshkilniatko.net/wp-content/uploads/2012/07/330026694634_86606_image00044.jpg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u="sng" dirty="0">
                <a:solidFill>
                  <a:srgbClr val="3333FF"/>
                </a:solidFill>
                <a:latin typeface="Times New Roman"/>
                <a:hlinkClick r:id="rId4"/>
              </a:rPr>
              <a:t>http://www.getcliparts.com/wp-content/uploads/2007/12/fish-underwater.jpg</a:t>
            </a:r>
            <a:endParaRPr lang="ru-RU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Е.Н. Ерёменко, Н.М.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Зыгина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Г.В. Шевченко. Учебник - тетрадь для 2 класса. ОИПЦ "Перспективы образования", 2013 г.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Н.В.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Ситдикова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Моя Кубань. Природа, история, хозяйство, города Краснодарского края. Ростов н/ Д.: "Издательство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Баро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-Пресс", 2011г.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С.И. Алтайская.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Хаджох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-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Гузерипль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-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Лаго-Наки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Майкоп, ОАО "Полиграф-Юг", 2010 г.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414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18777" y="116632"/>
            <a:ext cx="536935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Карта </a:t>
            </a:r>
          </a:p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краснодарского края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ксана\Desktop\kuban-basi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3850"/>
            <a:ext cx="8750901" cy="561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66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2593" y="1538000"/>
            <a:ext cx="2160240" cy="2827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29018" y="332656"/>
            <a:ext cx="32859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МАРШРУТ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32479" y="2348880"/>
            <a:ext cx="2160240" cy="25922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бассейн реки Кубани</a:t>
            </a:r>
          </a:p>
        </p:txBody>
      </p:sp>
      <p:sp>
        <p:nvSpPr>
          <p:cNvPr id="7" name="Круговая стрелка 6"/>
          <p:cNvSpPr/>
          <p:nvPr/>
        </p:nvSpPr>
        <p:spPr>
          <a:xfrm>
            <a:off x="2555776" y="1255986"/>
            <a:ext cx="1556823" cy="159695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017329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руговая стрелка 8"/>
          <p:cNvSpPr/>
          <p:nvPr/>
        </p:nvSpPr>
        <p:spPr>
          <a:xfrm>
            <a:off x="5106251" y="2348880"/>
            <a:ext cx="1556823" cy="159695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017329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3147355"/>
            <a:ext cx="2376264" cy="244188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реки Черноморского побережья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2593" y="1538001"/>
            <a:ext cx="2160240" cy="26001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степные реки Азово</a:t>
            </a:r>
            <a:r>
              <a:rPr lang="en-US" sz="2800" b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Кубанской </a:t>
            </a:r>
            <a:r>
              <a:rPr lang="ru-RU" sz="2800" b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равнины</a:t>
            </a:r>
            <a:endParaRPr lang="ru-RU" sz="3000" b="1" kern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42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10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-27175" y="764704"/>
            <a:ext cx="9144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</a:rPr>
              <a:t>Классификация рек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500063" y="22050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R="0" lvl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степные реки Азово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-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Кубанской равнины</a:t>
            </a:r>
            <a: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;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96888" y="2852738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2800" dirty="0">
                <a:latin typeface="Century Gothic" pitchFamily="34" charset="0"/>
                <a:cs typeface="+mn-cs"/>
              </a:rPr>
              <a:t>бассейн реки Кубани;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496888" y="3500438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prstClr val="black"/>
                </a:solidFill>
                <a:latin typeface="Century Gothic" pitchFamily="34" charset="0"/>
                <a:cs typeface="+mn-cs"/>
              </a:rPr>
              <a:t>реки Черноморского побережья.</a:t>
            </a:r>
          </a:p>
        </p:txBody>
      </p:sp>
    </p:spTree>
    <p:extLst>
      <p:ext uri="{BB962C8B-B14F-4D97-AF65-F5344CB8AC3E}">
        <p14:creationId xmlns:p14="http://schemas.microsoft.com/office/powerpoint/2010/main" val="83495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48680"/>
            <a:ext cx="7711815" cy="448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степные реки Азово</a:t>
            </a:r>
            <a:r>
              <a:rPr lang="en-US" sz="6600" b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600" b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Кубанской </a:t>
            </a:r>
            <a:r>
              <a:rPr lang="ru-RU" sz="6600" b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равнины</a:t>
            </a:r>
            <a:endParaRPr lang="ru-RU" sz="6600" b="1" kern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60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Rcy;&amp;iecy;&amp;kcy;&amp;acy; &amp;IEcy;&amp;y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825383"/>
            <a:ext cx="8803105" cy="5472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10918" y="129406"/>
            <a:ext cx="1565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Р. ЕЯ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1052736"/>
            <a:ext cx="6561137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14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osvedi.ru/photos/news/3390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7848872" cy="5524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24838" y="129406"/>
            <a:ext cx="31374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Р. ЧЕЛБАС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74" y="1068226"/>
            <a:ext cx="8570690" cy="5668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43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ружающий мир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Окружающий мир 3</Template>
  <TotalTime>409</TotalTime>
  <Words>306</Words>
  <Application>Microsoft Office PowerPoint</Application>
  <PresentationFormat>Экран (4:3)</PresentationFormat>
  <Paragraphs>64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Окружающий мир 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Классификация 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Излучина</vt:lpstr>
      <vt:lpstr>Старица</vt:lpstr>
      <vt:lpstr>Р. Афипс</vt:lpstr>
      <vt:lpstr>Р. Лаба</vt:lpstr>
      <vt:lpstr>Р. Пшиш</vt:lpstr>
      <vt:lpstr>Р. Уруп</vt:lpstr>
      <vt:lpstr>Р.Псекупс</vt:lpstr>
      <vt:lpstr>Р.Белая</vt:lpstr>
      <vt:lpstr>Презентация PowerPoint</vt:lpstr>
      <vt:lpstr>Презентация PowerPoint</vt:lpstr>
      <vt:lpstr>Р.Вулан</vt:lpstr>
      <vt:lpstr>Р.Сочи</vt:lpstr>
      <vt:lpstr>Презентация PowerPoint</vt:lpstr>
      <vt:lpstr>Р.Пшада</vt:lpstr>
      <vt:lpstr>Р.Туапсе</vt:lpstr>
      <vt:lpstr>Вопросы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22</cp:revision>
  <dcterms:created xsi:type="dcterms:W3CDTF">2014-04-19T16:34:42Z</dcterms:created>
  <dcterms:modified xsi:type="dcterms:W3CDTF">2014-04-20T14:06:13Z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2577357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