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theme+xml" PartName="/ppt/theme/theme2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theme+xml" PartName="/ppt/theme/theme3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theme+xml" PartName="/ppt/theme/theme4.xml"/>
  <Override ContentType="application/vnd.openxmlformats-officedocument.themeOverride+xml" PartName="/ppt/theme/themeOverride1.xml"/>
  <Override ContentType="application/vnd.openxmlformats-officedocument.theme+xml" PartName="/ppt/theme/theme5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officedocument.drawingml.diagramData+xml" PartName="/ppt/diagrams/data5.xml"/>
  <Override ContentType="application/vnd.openxmlformats-officedocument.drawingml.diagramLayout+xml" PartName="/ppt/diagrams/layout5.xml"/>
  <Override ContentType="application/vnd.openxmlformats-officedocument.drawingml.diagramStyle+xml" PartName="/ppt/diagrams/quickStyle5.xml"/>
  <Override ContentType="application/vnd.openxmlformats-officedocument.drawingml.diagramColors+xml" PartName="/ppt/diagrams/colors5.xml"/>
  <Override ContentType="application/vnd.ms-office.drawingml.diagramDrawing+xml" PartName="/ppt/diagrams/drawing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  <p:sldMasterId id="2147483739" r:id="rId3"/>
    <p:sldMasterId id="2147484047" r:id="rId4"/>
  </p:sldMasterIdLst>
  <p:notesMasterIdLst>
    <p:notesMasterId r:id="rId31"/>
  </p:notesMasterIdLst>
  <p:sldIdLst>
    <p:sldId id="280" r:id="rId5"/>
    <p:sldId id="257" r:id="rId6"/>
    <p:sldId id="282" r:id="rId7"/>
    <p:sldId id="281" r:id="rId8"/>
    <p:sldId id="283" r:id="rId9"/>
    <p:sldId id="284" r:id="rId10"/>
    <p:sldId id="276" r:id="rId11"/>
    <p:sldId id="277" r:id="rId12"/>
    <p:sldId id="262" r:id="rId13"/>
    <p:sldId id="285" r:id="rId14"/>
    <p:sldId id="263" r:id="rId15"/>
    <p:sldId id="288" r:id="rId16"/>
    <p:sldId id="289" r:id="rId17"/>
    <p:sldId id="265" r:id="rId18"/>
    <p:sldId id="287" r:id="rId19"/>
    <p:sldId id="271" r:id="rId20"/>
    <p:sldId id="279" r:id="rId21"/>
    <p:sldId id="269" r:id="rId22"/>
    <p:sldId id="270" r:id="rId23"/>
    <p:sldId id="267" r:id="rId24"/>
    <p:sldId id="268" r:id="rId25"/>
    <p:sldId id="272" r:id="rId26"/>
    <p:sldId id="273" r:id="rId27"/>
    <p:sldId id="274" r:id="rId28"/>
    <p:sldId id="286" r:id="rId29"/>
    <p:sldId id="27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B8FF"/>
    <a:srgbClr val="969696"/>
    <a:srgbClr val="8585D7"/>
    <a:srgbClr val="C1FFEF"/>
    <a:srgbClr val="4C4CC4"/>
    <a:srgbClr val="89FFE0"/>
    <a:srgbClr val="1B5136"/>
    <a:srgbClr val="4D6F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07D2E-D6EC-4219-B6D9-1BF733E90F25}" type="doc">
      <dgm:prSet loTypeId="urn:microsoft.com/office/officeart/2005/8/layout/vList2" loCatId="list" qsTypeId="urn:microsoft.com/office/officeart/2005/8/quickstyle/3d9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7D0B354-84D6-4477-8FC7-A1F3543AEC7E}">
      <dgm:prSet/>
      <dgm:spPr/>
      <dgm:t>
        <a:bodyPr/>
        <a:lstStyle/>
        <a:p>
          <a:pPr rtl="0"/>
          <a:r>
            <a:rPr lang="ru-RU" b="1" dirty="0" smtClean="0"/>
            <a:t>Загадка</a:t>
          </a:r>
          <a:endParaRPr lang="ru-RU" dirty="0"/>
        </a:p>
      </dgm:t>
    </dgm:pt>
    <dgm:pt modelId="{58C6B621-54AA-44F7-BFC1-883F7FB58668}" type="parTrans" cxnId="{EB4B2809-4ED2-4A80-9783-8D7F9DE2CF68}">
      <dgm:prSet/>
      <dgm:spPr/>
      <dgm:t>
        <a:bodyPr/>
        <a:lstStyle/>
        <a:p>
          <a:endParaRPr lang="ru-RU"/>
        </a:p>
      </dgm:t>
    </dgm:pt>
    <dgm:pt modelId="{6B500C98-DF83-49FA-A8D2-60B4FF3C8C0A}" type="sibTrans" cxnId="{EB4B2809-4ED2-4A80-9783-8D7F9DE2CF68}">
      <dgm:prSet/>
      <dgm:spPr/>
      <dgm:t>
        <a:bodyPr/>
        <a:lstStyle/>
        <a:p>
          <a:endParaRPr lang="ru-RU"/>
        </a:p>
      </dgm:t>
    </dgm:pt>
    <dgm:pt modelId="{C00F4CFF-DF9B-424B-AC7F-98C54ED92712}" type="pres">
      <dgm:prSet presAssocID="{C3C07D2E-D6EC-4219-B6D9-1BF733E90F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29149D-0C97-4BE1-9FF4-2A00D9F4AC06}" type="pres">
      <dgm:prSet presAssocID="{47D0B354-84D6-4477-8FC7-A1F3543AEC7E}" presName="parentText" presStyleLbl="node1" presStyleIdx="0" presStyleCnt="1" custLinFactNeighborY="63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915FC7-248D-4A7D-A264-A6BB59C67809}" type="presOf" srcId="{C3C07D2E-D6EC-4219-B6D9-1BF733E90F25}" destId="{C00F4CFF-DF9B-424B-AC7F-98C54ED92712}" srcOrd="0" destOrd="0" presId="urn:microsoft.com/office/officeart/2005/8/layout/vList2"/>
    <dgm:cxn modelId="{EB4B2809-4ED2-4A80-9783-8D7F9DE2CF68}" srcId="{C3C07D2E-D6EC-4219-B6D9-1BF733E90F25}" destId="{47D0B354-84D6-4477-8FC7-A1F3543AEC7E}" srcOrd="0" destOrd="0" parTransId="{58C6B621-54AA-44F7-BFC1-883F7FB58668}" sibTransId="{6B500C98-DF83-49FA-A8D2-60B4FF3C8C0A}"/>
    <dgm:cxn modelId="{B250DD58-8560-47BA-BAE5-D7D90BB2C1B6}" type="presOf" srcId="{47D0B354-84D6-4477-8FC7-A1F3543AEC7E}" destId="{3129149D-0C97-4BE1-9FF4-2A00D9F4AC06}" srcOrd="0" destOrd="0" presId="urn:microsoft.com/office/officeart/2005/8/layout/vList2"/>
    <dgm:cxn modelId="{219E42B3-8085-4FD9-8CC8-B5487BD2F0A6}" type="presParOf" srcId="{C00F4CFF-DF9B-424B-AC7F-98C54ED92712}" destId="{3129149D-0C97-4BE1-9FF4-2A00D9F4AC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619845-4809-4BB9-A0B5-8FCCFCFDE06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955C71-9ECA-455A-B2E3-5374F87EF657}">
      <dgm:prSet/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Шкала Бофорта</a:t>
          </a:r>
          <a:endParaRPr lang="ru-RU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A863FE9-D992-4785-BA84-5A69660EC666}" type="sibTrans" cxnId="{1D094381-E2EB-4235-878F-9360B38F1A85}">
      <dgm:prSet/>
      <dgm:spPr/>
      <dgm:t>
        <a:bodyPr/>
        <a:lstStyle/>
        <a:p>
          <a:endParaRPr lang="ru-RU"/>
        </a:p>
      </dgm:t>
    </dgm:pt>
    <dgm:pt modelId="{B0181B84-EA8B-43BB-8363-62074CE8FF30}" type="parTrans" cxnId="{1D094381-E2EB-4235-878F-9360B38F1A85}">
      <dgm:prSet/>
      <dgm:spPr/>
      <dgm:t>
        <a:bodyPr/>
        <a:lstStyle/>
        <a:p>
          <a:endParaRPr lang="ru-RU"/>
        </a:p>
      </dgm:t>
    </dgm:pt>
    <dgm:pt modelId="{866A9F42-34F6-422F-8BBC-0AD07B0D0304}" type="pres">
      <dgm:prSet presAssocID="{98619845-4809-4BB9-A0B5-8FCCFCFDE06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C0B2BB-D522-4864-AF6E-0F34BD948E58}" type="pres">
      <dgm:prSet presAssocID="{6A955C71-9ECA-455A-B2E3-5374F87EF657}" presName="linNode" presStyleCnt="0"/>
      <dgm:spPr/>
    </dgm:pt>
    <dgm:pt modelId="{8C984642-E833-4EEF-998C-CF5F441A3397}" type="pres">
      <dgm:prSet presAssocID="{6A955C71-9ECA-455A-B2E3-5374F87EF657}" presName="parentText" presStyleLbl="node1" presStyleIdx="0" presStyleCnt="1" custScaleX="255879" custLinFactNeighborX="0" custLinFactNeighborY="-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094381-E2EB-4235-878F-9360B38F1A85}" srcId="{98619845-4809-4BB9-A0B5-8FCCFCFDE06F}" destId="{6A955C71-9ECA-455A-B2E3-5374F87EF657}" srcOrd="0" destOrd="0" parTransId="{B0181B84-EA8B-43BB-8363-62074CE8FF30}" sibTransId="{FA863FE9-D992-4785-BA84-5A69660EC666}"/>
    <dgm:cxn modelId="{EEEB2F0C-6EB7-4109-9916-6E44DCAA6E32}" type="presOf" srcId="{98619845-4809-4BB9-A0B5-8FCCFCFDE06F}" destId="{866A9F42-34F6-422F-8BBC-0AD07B0D0304}" srcOrd="0" destOrd="0" presId="urn:microsoft.com/office/officeart/2005/8/layout/vList5"/>
    <dgm:cxn modelId="{2B8497D0-5AAB-4D61-83D9-986C04B919BA}" type="presOf" srcId="{6A955C71-9ECA-455A-B2E3-5374F87EF657}" destId="{8C984642-E833-4EEF-998C-CF5F441A3397}" srcOrd="0" destOrd="0" presId="urn:microsoft.com/office/officeart/2005/8/layout/vList5"/>
    <dgm:cxn modelId="{AC92A2B7-B464-43FC-9C73-193874587837}" type="presParOf" srcId="{866A9F42-34F6-422F-8BBC-0AD07B0D0304}" destId="{2BC0B2BB-D522-4864-AF6E-0F34BD948E58}" srcOrd="0" destOrd="0" presId="urn:microsoft.com/office/officeart/2005/8/layout/vList5"/>
    <dgm:cxn modelId="{50AC6164-4302-4C48-BA4B-DD931EA2446D}" type="presParOf" srcId="{2BC0B2BB-D522-4864-AF6E-0F34BD948E58}" destId="{8C984642-E833-4EEF-998C-CF5F441A339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864DD9-B5A0-4F8C-BC9B-6712EA85CB17}" type="doc">
      <dgm:prSet loTypeId="urn:microsoft.com/office/officeart/2005/8/layout/vList2" loCatId="list" qsTypeId="urn:microsoft.com/office/officeart/2009/2/quickstyle/3d8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73F249D-88B3-4266-B7EC-FFF65CF22850}">
      <dgm:prSet/>
      <dgm:spPr/>
      <dgm:t>
        <a:bodyPr/>
        <a:lstStyle/>
        <a:p>
          <a:pPr rtl="0"/>
          <a:r>
            <a:rPr lang="ru-RU" dirty="0" smtClean="0"/>
            <a:t>Определение скорости ветра</a:t>
          </a:r>
          <a:endParaRPr lang="ru-RU" dirty="0"/>
        </a:p>
      </dgm:t>
    </dgm:pt>
    <dgm:pt modelId="{A70F4C59-1684-4B0C-A7A6-4DDA44E33E89}" type="parTrans" cxnId="{CA2BD476-F222-4F38-88DA-94C40C64357B}">
      <dgm:prSet/>
      <dgm:spPr/>
      <dgm:t>
        <a:bodyPr/>
        <a:lstStyle/>
        <a:p>
          <a:endParaRPr lang="ru-RU"/>
        </a:p>
      </dgm:t>
    </dgm:pt>
    <dgm:pt modelId="{924B118B-A89A-438C-ABDF-AF004FAA0A3B}" type="sibTrans" cxnId="{CA2BD476-F222-4F38-88DA-94C40C64357B}">
      <dgm:prSet/>
      <dgm:spPr/>
      <dgm:t>
        <a:bodyPr/>
        <a:lstStyle/>
        <a:p>
          <a:endParaRPr lang="ru-RU"/>
        </a:p>
      </dgm:t>
    </dgm:pt>
    <dgm:pt modelId="{F651EE08-A830-4090-A41F-6D2A84453B61}" type="pres">
      <dgm:prSet presAssocID="{76864DD9-B5A0-4F8C-BC9B-6712EA85CB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413782-D654-40B2-999F-8ACB643CD5CB}" type="pres">
      <dgm:prSet presAssocID="{273F249D-88B3-4266-B7EC-FFF65CF22850}" presName="parentText" presStyleLbl="node1" presStyleIdx="0" presStyleCnt="1" custLinFactNeighborX="864" custLinFactNeighborY="-14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2BD476-F222-4F38-88DA-94C40C64357B}" srcId="{76864DD9-B5A0-4F8C-BC9B-6712EA85CB17}" destId="{273F249D-88B3-4266-B7EC-FFF65CF22850}" srcOrd="0" destOrd="0" parTransId="{A70F4C59-1684-4B0C-A7A6-4DDA44E33E89}" sibTransId="{924B118B-A89A-438C-ABDF-AF004FAA0A3B}"/>
    <dgm:cxn modelId="{A8F2B67F-264D-4B7C-83EB-E2BAEE9C3DD6}" type="presOf" srcId="{76864DD9-B5A0-4F8C-BC9B-6712EA85CB17}" destId="{F651EE08-A830-4090-A41F-6D2A84453B61}" srcOrd="0" destOrd="0" presId="urn:microsoft.com/office/officeart/2005/8/layout/vList2"/>
    <dgm:cxn modelId="{DFC0818F-0FD3-4B70-8BE1-BD0E6C24840A}" type="presOf" srcId="{273F249D-88B3-4266-B7EC-FFF65CF22850}" destId="{39413782-D654-40B2-999F-8ACB643CD5CB}" srcOrd="0" destOrd="0" presId="urn:microsoft.com/office/officeart/2005/8/layout/vList2"/>
    <dgm:cxn modelId="{3D711611-4E33-4B9A-8FA1-2842031C26EB}" type="presParOf" srcId="{F651EE08-A830-4090-A41F-6D2A84453B61}" destId="{39413782-D654-40B2-999F-8ACB643CD5C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1A9A06-B17E-45EB-9053-11058098B08C}" type="doc">
      <dgm:prSet loTypeId="urn:microsoft.com/office/officeart/2005/8/layout/vList2" loCatId="list" qsTypeId="urn:microsoft.com/office/officeart/2009/2/quickstyle/3d8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0E5CB5F-80FE-414B-B3E5-E502D2A4F340}">
      <dgm:prSet/>
      <dgm:spPr/>
      <dgm:t>
        <a:bodyPr/>
        <a:lstStyle/>
        <a:p>
          <a:pPr rtl="0"/>
          <a:r>
            <a:rPr lang="ru-RU" smtClean="0"/>
            <a:t>Сила ветра</a:t>
          </a:r>
          <a:endParaRPr lang="ru-RU"/>
        </a:p>
      </dgm:t>
    </dgm:pt>
    <dgm:pt modelId="{2310D6BC-6CE3-4E52-8003-167440A0F9F2}" type="parTrans" cxnId="{D3700940-480C-496E-A5FF-171AC23E0A59}">
      <dgm:prSet/>
      <dgm:spPr/>
      <dgm:t>
        <a:bodyPr/>
        <a:lstStyle/>
        <a:p>
          <a:endParaRPr lang="ru-RU"/>
        </a:p>
      </dgm:t>
    </dgm:pt>
    <dgm:pt modelId="{31F65240-961A-40B3-B761-76D532B3F78A}" type="sibTrans" cxnId="{D3700940-480C-496E-A5FF-171AC23E0A59}">
      <dgm:prSet/>
      <dgm:spPr/>
      <dgm:t>
        <a:bodyPr/>
        <a:lstStyle/>
        <a:p>
          <a:endParaRPr lang="ru-RU"/>
        </a:p>
      </dgm:t>
    </dgm:pt>
    <dgm:pt modelId="{D4EC564D-7B99-4F7A-B919-CE4B7481C2D7}" type="pres">
      <dgm:prSet presAssocID="{7C1A9A06-B17E-45EB-9053-11058098B0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26C702-F371-4254-BA7B-DD7D930B7070}" type="pres">
      <dgm:prSet presAssocID="{40E5CB5F-80FE-414B-B3E5-E502D2A4F34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5A4961-56E5-4A38-BE04-6B751F6020C6}" type="presOf" srcId="{40E5CB5F-80FE-414B-B3E5-E502D2A4F340}" destId="{8326C702-F371-4254-BA7B-DD7D930B7070}" srcOrd="0" destOrd="0" presId="urn:microsoft.com/office/officeart/2005/8/layout/vList2"/>
    <dgm:cxn modelId="{D3700940-480C-496E-A5FF-171AC23E0A59}" srcId="{7C1A9A06-B17E-45EB-9053-11058098B08C}" destId="{40E5CB5F-80FE-414B-B3E5-E502D2A4F340}" srcOrd="0" destOrd="0" parTransId="{2310D6BC-6CE3-4E52-8003-167440A0F9F2}" sibTransId="{31F65240-961A-40B3-B761-76D532B3F78A}"/>
    <dgm:cxn modelId="{A89F9998-706D-453D-ACC1-C61CE7A4262C}" type="presOf" srcId="{7C1A9A06-B17E-45EB-9053-11058098B08C}" destId="{D4EC564D-7B99-4F7A-B919-CE4B7481C2D7}" srcOrd="0" destOrd="0" presId="urn:microsoft.com/office/officeart/2005/8/layout/vList2"/>
    <dgm:cxn modelId="{B9A9307E-1768-4EE7-ABAD-A1F4A87EC2EF}" type="presParOf" srcId="{D4EC564D-7B99-4F7A-B919-CE4B7481C2D7}" destId="{8326C702-F371-4254-BA7B-DD7D930B70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A2F2E9-7AFE-4AF0-BAA0-F60A67C11030}" type="doc">
      <dgm:prSet loTypeId="urn:microsoft.com/office/officeart/2005/8/layout/vList2" loCatId="list" qsTypeId="urn:microsoft.com/office/officeart/2009/2/quickstyle/3d8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575ACA7-1842-49E3-8468-3B6919B9A643}">
      <dgm:prSet/>
      <dgm:spPr/>
      <dgm:t>
        <a:bodyPr/>
        <a:lstStyle/>
        <a:p>
          <a:pPr rtl="0"/>
          <a:r>
            <a:rPr lang="ru-RU" b="1" smtClean="0"/>
            <a:t>Роза ветров</a:t>
          </a:r>
          <a:endParaRPr lang="ru-RU"/>
        </a:p>
      </dgm:t>
    </dgm:pt>
    <dgm:pt modelId="{68C1CFD2-F460-4C9C-8545-AB909AB8C73A}" type="parTrans" cxnId="{B0CE58F2-BEAC-487C-8B24-E5302A18F745}">
      <dgm:prSet/>
      <dgm:spPr/>
      <dgm:t>
        <a:bodyPr/>
        <a:lstStyle/>
        <a:p>
          <a:endParaRPr lang="ru-RU"/>
        </a:p>
      </dgm:t>
    </dgm:pt>
    <dgm:pt modelId="{46588CC8-B9BA-47BC-BDA6-3AAFFA457F58}" type="sibTrans" cxnId="{B0CE58F2-BEAC-487C-8B24-E5302A18F745}">
      <dgm:prSet/>
      <dgm:spPr/>
      <dgm:t>
        <a:bodyPr/>
        <a:lstStyle/>
        <a:p>
          <a:endParaRPr lang="ru-RU"/>
        </a:p>
      </dgm:t>
    </dgm:pt>
    <dgm:pt modelId="{9CA3FA45-528C-4858-BD49-602680C901F2}" type="pres">
      <dgm:prSet presAssocID="{0AA2F2E9-7AFE-4AF0-BAA0-F60A67C110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B8C38E-DAAE-4387-956A-45828F504943}" type="pres">
      <dgm:prSet presAssocID="{D575ACA7-1842-49E3-8468-3B6919B9A6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3D8AD6-23DA-4219-9376-3F738ADADE4A}" type="presOf" srcId="{0AA2F2E9-7AFE-4AF0-BAA0-F60A67C11030}" destId="{9CA3FA45-528C-4858-BD49-602680C901F2}" srcOrd="0" destOrd="0" presId="urn:microsoft.com/office/officeart/2005/8/layout/vList2"/>
    <dgm:cxn modelId="{12007724-5327-4D1B-8D51-0A6DD92134B1}" type="presOf" srcId="{D575ACA7-1842-49E3-8468-3B6919B9A643}" destId="{D4B8C38E-DAAE-4387-956A-45828F504943}" srcOrd="0" destOrd="0" presId="urn:microsoft.com/office/officeart/2005/8/layout/vList2"/>
    <dgm:cxn modelId="{B0CE58F2-BEAC-487C-8B24-E5302A18F745}" srcId="{0AA2F2E9-7AFE-4AF0-BAA0-F60A67C11030}" destId="{D575ACA7-1842-49E3-8468-3B6919B9A643}" srcOrd="0" destOrd="0" parTransId="{68C1CFD2-F460-4C9C-8545-AB909AB8C73A}" sibTransId="{46588CC8-B9BA-47BC-BDA6-3AAFFA457F58}"/>
    <dgm:cxn modelId="{D85324B9-DB47-49DE-B77A-1D62864ABB3C}" type="presParOf" srcId="{9CA3FA45-528C-4858-BD49-602680C901F2}" destId="{D4B8C38E-DAAE-4387-956A-45828F5049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9149D-0C97-4BE1-9FF4-2A00D9F4AC06}">
      <dsp:nvSpPr>
        <dsp:cNvPr id="0" name=""/>
        <dsp:cNvSpPr/>
      </dsp:nvSpPr>
      <dsp:spPr>
        <a:xfrm>
          <a:off x="0" y="22438"/>
          <a:ext cx="4786346" cy="912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  <a:sp3d extrusionH="28000" prstMaterial="matte"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Загадка</a:t>
          </a:r>
          <a:endParaRPr lang="ru-RU" sz="4000" kern="1200" dirty="0"/>
        </a:p>
      </dsp:txBody>
      <dsp:txXfrm>
        <a:off x="44549" y="66987"/>
        <a:ext cx="4697248" cy="8235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984642-E833-4EEF-998C-CF5F441A3397}">
      <dsp:nvSpPr>
        <dsp:cNvPr id="0" name=""/>
        <dsp:cNvSpPr/>
      </dsp:nvSpPr>
      <dsp:spPr>
        <a:xfrm>
          <a:off x="215698" y="0"/>
          <a:ext cx="5040715" cy="10073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Шкала Бофорта</a:t>
          </a:r>
          <a:endParaRPr lang="ru-RU" sz="52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4875" y="49177"/>
        <a:ext cx="4942361" cy="9090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13782-D654-40B2-999F-8ACB643CD5CB}">
      <dsp:nvSpPr>
        <dsp:cNvPr id="0" name=""/>
        <dsp:cNvSpPr/>
      </dsp:nvSpPr>
      <dsp:spPr>
        <a:xfrm>
          <a:off x="0" y="0"/>
          <a:ext cx="7129487" cy="6388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Определение скорости ветра</a:t>
          </a:r>
          <a:endParaRPr lang="ru-RU" sz="2800" kern="1200" dirty="0"/>
        </a:p>
      </dsp:txBody>
      <dsp:txXfrm>
        <a:off x="31185" y="31185"/>
        <a:ext cx="7067117" cy="5764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6C702-F371-4254-BA7B-DD7D930B7070}">
      <dsp:nvSpPr>
        <dsp:cNvPr id="0" name=""/>
        <dsp:cNvSpPr/>
      </dsp:nvSpPr>
      <dsp:spPr>
        <a:xfrm>
          <a:off x="0" y="3341"/>
          <a:ext cx="5399831" cy="6616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Сила ветра</a:t>
          </a:r>
          <a:endParaRPr lang="ru-RU" sz="2900" kern="1200"/>
        </a:p>
      </dsp:txBody>
      <dsp:txXfrm>
        <a:off x="32298" y="35639"/>
        <a:ext cx="5335235" cy="5970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8C38E-DAAE-4387-956A-45828F504943}">
      <dsp:nvSpPr>
        <dsp:cNvPr id="0" name=""/>
        <dsp:cNvSpPr/>
      </dsp:nvSpPr>
      <dsp:spPr>
        <a:xfrm>
          <a:off x="0" y="8521"/>
          <a:ext cx="7239000" cy="752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smtClean="0"/>
            <a:t>Роза ветров</a:t>
          </a:r>
          <a:endParaRPr lang="ru-RU" sz="3300" kern="1200"/>
        </a:p>
      </dsp:txBody>
      <dsp:txXfrm>
        <a:off x="36753" y="45274"/>
        <a:ext cx="7165494" cy="679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47D380-0983-45FD-B022-588AD037B68D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14EDED-B420-4411-B635-282D2EB0B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45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BB36F4C-0EF3-416F-ADA0-3354FD540D25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14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4447769-6987-404A-8552-BD92F287728D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EC9A5E0-9C50-44CB-A4D6-FA037C52A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6860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AE859-4A00-45BA-981D-27708621A125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D7651-2C0D-4123-8C25-80E647F78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15266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A183C-D853-4762-95E1-4E29F867B1DC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415C4-E41E-4899-A81A-5F8F4CD4A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0404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AFCE2-5D4D-41D8-8D89-ECF7E0FCF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78410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797F0-1DA3-4AAA-A956-E98358BB4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567443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AB12A-B053-47BE-A0C6-807B8AD3E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004710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94016-E575-43DF-AE18-58005F9AF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941383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28BDE-4CBC-4A86-94AA-091823CDF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94034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0D540-B1A8-4C54-B6C8-AF8929D84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37773"/>
      </p:ext>
    </p:extLst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53049-67DD-4881-AFB9-A1F4724DE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70929"/>
      </p:ext>
    </p:extLst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95E05-C202-4FA5-B480-4FE069DE7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489055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B246A-C9F0-4308-B288-AC63CBC5EEBB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056F3-5A3A-46F7-8843-09BE96E19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09193"/>
      </p:ext>
    </p:extLst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E211E-E5E0-45B9-8C58-5FA5E8AA4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21829"/>
      </p:ext>
    </p:extLst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73CDA-AE58-438C-8F89-B2D877F37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265455"/>
      </p:ext>
    </p:extLst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103A9-E58C-441E-978B-42D15BFE8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316230"/>
      </p:ext>
    </p:extLst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B6A78-89CB-4A9B-BBC0-BC4A5DB23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76202"/>
      </p:ext>
    </p:extLst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2D486-D6AC-49DC-AC60-B5AA8E39F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29043"/>
      </p:ext>
    </p:extLst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FF0B-B67D-4B09-95D7-16410160038B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69DFD-36A7-4DF0-8DBB-8D237C3F2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08007"/>
      </p:ext>
    </p:extLst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DB46E-091A-4B15-91D6-6C243B9E074E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D7535-CE5F-49F7-8B85-82F57070C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737115"/>
      </p:ext>
    </p:extLst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62C44-6045-42BB-B5AC-BC3540C69FCE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353C3-65AC-4246-A7F7-FB7AA78D5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06336"/>
      </p:ext>
    </p:extLst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051A8-2C69-4110-8763-7B4DF01DB582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53536-23A2-4C54-AC4F-A6E106DF2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86756"/>
      </p:ext>
    </p:extLst>
  </p:cSld>
  <p:clrMapOvr>
    <a:masterClrMapping/>
  </p:clrMapOvr>
  <p:transition spd="slow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FD7F0-60F6-4B10-A3AE-F4B394817CD6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8AD53-B8E1-49AE-AA2C-DE927D490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86285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DE748-6484-41DE-9DBB-E41DCCD331E1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FC75-A483-4CF0-802C-E48970652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482527"/>
      </p:ext>
    </p:extLst>
  </p:cSld>
  <p:clrMapOvr>
    <a:masterClrMapping/>
  </p:clrMapOvr>
  <p:transition spd="slow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EC87-BD8E-44D4-967A-604F802FF89C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7B823-9C02-493E-A502-86E640F79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43035"/>
      </p:ext>
    </p:extLst>
  </p:cSld>
  <p:clrMapOvr>
    <a:masterClrMapping/>
  </p:clrMapOvr>
  <p:transition spd="slow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F01B1-634E-4095-9FBD-F90390DF1B0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47A15-56A5-4E25-9529-E88D0A3C5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660703"/>
      </p:ext>
    </p:extLst>
  </p:cSld>
  <p:clrMapOvr>
    <a:masterClrMapping/>
  </p:clrMapOvr>
  <p:transition spd="slow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79B2F-FF4C-49EB-B8BA-A04A93A0178D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A9969-49A3-49AD-8ADD-E745FB42D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76563"/>
      </p:ext>
    </p:extLst>
  </p:cSld>
  <p:clrMapOvr>
    <a:masterClrMapping/>
  </p:clrMapOvr>
  <p:transition spd="slow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8CB42-2FD7-4662-9DA6-63542B5E3310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BB0E4-7D73-42F9-B725-7D5D21C9C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253688"/>
      </p:ext>
    </p:extLst>
  </p:cSld>
  <p:clrMapOvr>
    <a:masterClrMapping/>
  </p:clrMapOvr>
  <p:transition spd="slow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AB97-39A9-4064-BFC0-6D63CCA68A76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815F0-C326-496C-B81F-DAA6BAFFC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00493"/>
      </p:ext>
    </p:extLst>
  </p:cSld>
  <p:clrMapOvr>
    <a:masterClrMapping/>
  </p:clrMapOvr>
  <p:transition spd="slow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B0464-0C35-46EF-B00B-1F4D97E93046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F5907-785D-4023-8AD1-F16A19C68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82928"/>
      </p:ext>
    </p:extLst>
  </p:cSld>
  <p:clrMapOvr>
    <a:masterClrMapping/>
  </p:clrMapOvr>
  <p:transition spd="slow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0A51A-E4D6-4709-B54E-F02F17F9638A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549AB-0221-428A-8AE5-3C439434F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30684"/>
      </p:ext>
    </p:extLst>
  </p:cSld>
  <p:clrMapOvr>
    <a:masterClrMapping/>
  </p:clrMapOvr>
  <p:transition spd="slow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FC7AA-42AF-473D-A736-807E7EC01442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4344F-60DF-40EA-AE17-008995589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39815"/>
      </p:ext>
    </p:extLst>
  </p:cSld>
  <p:clrMapOvr>
    <a:masterClrMapping/>
  </p:clrMapOvr>
  <p:transition spd="slow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F7524-DB2E-4515-9964-B1F28A4978CA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E132F-BCCA-4629-9AD6-CE92AF07C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497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50F3D-E68F-4E95-B4D7-4F2BEFCAAE74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EF06A-C316-41B1-9731-C42E6926F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91400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C3254-2BF2-4888-AC88-F6024468CB2A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A2FA6-D2F5-4B67-BFC4-4788181DA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993712"/>
      </p:ext>
    </p:extLst>
  </p:cSld>
  <p:clrMapOvr>
    <a:masterClrMapping/>
  </p:clrMapOvr>
  <p:transition spd="slow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546DF-7C98-4A0D-9D5A-EA3220F7C6F4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DAF12-0B32-4DE6-947D-901C18AEC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439373"/>
      </p:ext>
    </p:extLst>
  </p:cSld>
  <p:clrMapOvr>
    <a:masterClrMapping/>
  </p:clrMapOvr>
  <p:transition spd="slow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36D74-AF8C-4436-AFA6-548C2FAA56A1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F9A24-9021-4D4D-9184-0C45A03B2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089912"/>
      </p:ext>
    </p:extLst>
  </p:cSld>
  <p:clrMapOvr>
    <a:masterClrMapping/>
  </p:clrMapOvr>
  <p:transition spd="slow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27DB4-695A-426D-8B06-9D78E407082F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4D354-1116-4BF5-94EB-5A47D66BE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5475"/>
      </p:ext>
    </p:extLst>
  </p:cSld>
  <p:clrMapOvr>
    <a:masterClrMapping/>
  </p:clrMapOvr>
  <p:transition spd="slow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26A28-0785-47CA-A3AD-3766F8126C76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8831-B084-436A-A610-60D9D8430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073720"/>
      </p:ext>
    </p:extLst>
  </p:cSld>
  <p:clrMapOvr>
    <a:masterClrMapping/>
  </p:clrMapOvr>
  <p:transition spd="slow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1184-5F52-4D20-950D-862B648CFFA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BD41-73E7-4723-A9D7-0E2689094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55592"/>
      </p:ext>
    </p:extLst>
  </p:cSld>
  <p:clrMapOvr>
    <a:masterClrMapping/>
  </p:clrMapOvr>
  <p:transition spd="slow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4947C-3AF2-4602-89A2-2A12F15BEBD4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12300-3810-4E98-A060-890E3F2A9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203940"/>
      </p:ext>
    </p:extLst>
  </p:cSld>
  <p:clrMapOvr>
    <a:masterClrMapping/>
  </p:clrMapOvr>
  <p:transition spd="slow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FF207-36E5-40E6-9C17-BE3D075AC819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5ABE5-7FB4-40F4-A7BA-D8658A03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35964"/>
      </p:ext>
    </p:extLst>
  </p:cSld>
  <p:clrMapOvr>
    <a:masterClrMapping/>
  </p:clrMapOvr>
  <p:transition spd="slow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41C54-B4A3-4032-8289-0BC5ED2E9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68516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9AE55-AE30-47AD-9EBA-ED06D8715FCE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0A1A0-711A-433C-8D7B-CDF962439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8607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EDA18-EAB4-4029-9B41-5F4EA2CA49C3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8D9DD-9C19-4EAE-B11C-1E3E73C38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93605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D51B4-16AB-4BC2-9AFD-20F48FFA3EE8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8CD20-2C04-49B9-AE30-558AEF843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4192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71FDF-7193-4DD0-8DA4-BF418470706B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D2782-EE5E-4C51-AE6C-D65691141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96188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E3719-83D5-4BAE-B876-60A20B3CF8F1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74532-EFF7-4EA6-831F-5A0158908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86294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2CEF07D1-271E-489F-ACCB-22A023F4F000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C434DDFD-9E31-483D-9105-2B2E99A41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224" r:id="rId12"/>
  </p:sldLayoutIdLst>
  <p:transition spd="slow"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27C6C60C-0B6A-4218-A399-2FE8E4AC7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  <p:sldLayoutId id="2147484208" r:id="rId12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8B80FAB-080B-4CD9-B449-13D0266743F7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10BC032-E5CE-4E29-AA0A-47A1E73EC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91463FC-5AA3-4F60-B4E5-3F4E933A4287}" type="datetimeFigureOut">
              <a:rPr lang="ru-RU"/>
              <a:pPr>
                <a:defRPr/>
              </a:pPr>
              <a:t>28.10.2015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994701C-3161-402D-9D3A-E7546A586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0" r:id="rId4"/>
    <p:sldLayoutId id="2147484228" r:id="rId5"/>
    <p:sldLayoutId id="2147484221" r:id="rId6"/>
    <p:sldLayoutId id="2147484229" r:id="rId7"/>
    <p:sldLayoutId id="2147484230" r:id="rId8"/>
    <p:sldLayoutId id="2147484231" r:id="rId9"/>
    <p:sldLayoutId id="2147484222" r:id="rId10"/>
    <p:sldLayoutId id="2147484232" r:id="rId11"/>
    <p:sldLayoutId id="2147484233" r:id="rId12"/>
  </p:sldLayoutIdLst>
  <p:transition spd="slow"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3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3" Target="../media/image32.png" Type="http://schemas.openxmlformats.org/officeDocument/2006/relationships/image"/><Relationship Id="rId7" Target="../media/image36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42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pn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jpeg"/><Relationship Id="rId11" Type="http://schemas.openxmlformats.org/officeDocument/2006/relationships/image" Target="../media/image16.gif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797425"/>
            <a:ext cx="7705725" cy="1511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>
                <a:latin typeface="Comic Sans MS" pitchFamily="66" charset="0"/>
              </a:rPr>
              <a:t>Автор: Терещенко Ирина  Александровна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>
                <a:latin typeface="Comic Sans MS" pitchFamily="66" charset="0"/>
              </a:rPr>
              <a:t>учитель географии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>
                <a:latin typeface="Comic Sans MS" pitchFamily="66" charset="0"/>
              </a:rPr>
              <a:t>МБОУ СОШ № 9  г.</a:t>
            </a:r>
            <a:r>
              <a:rPr lang="en-US" altLang="ru-RU" sz="2400" b="1" smtClean="0">
                <a:latin typeface="Comic Sans MS" pitchFamily="66" charset="0"/>
              </a:rPr>
              <a:t> </a:t>
            </a:r>
            <a:r>
              <a:rPr lang="ru-RU" altLang="ru-RU" sz="2400" b="1" smtClean="0">
                <a:latin typeface="Comic Sans MS" pitchFamily="66" charset="0"/>
              </a:rPr>
              <a:t>Ноябрьск</a:t>
            </a:r>
            <a:endParaRPr lang="ru-RU" altLang="ru-RU" smtClean="0">
              <a:latin typeface="Comic Sans MS" pitchFamily="66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72000" y="2708275"/>
            <a:ext cx="4392613" cy="1200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7200" b="1">
                <a:solidFill>
                  <a:srgbClr val="18016B"/>
                </a:solidFill>
                <a:latin typeface="Courier New" pitchFamily="49" charset="0"/>
                <a:cs typeface="Courier New" pitchFamily="49" charset="0"/>
              </a:rPr>
              <a:t>6 класс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53288" y="764704"/>
            <a:ext cx="5655016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>
              <a:defRPr/>
            </a:pPr>
            <a:r>
              <a:rPr lang="ru-RU" sz="1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ВЕТЕР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1116013" y="379413"/>
            <a:ext cx="6697662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Следовательно основная причина возникновения ветра ?!</a:t>
            </a:r>
          </a:p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разница в атмосферном давлении</a:t>
            </a:r>
          </a:p>
          <a:p>
            <a:pPr eaLnBrk="1" hangingPunct="1">
              <a:defRPr/>
            </a:pPr>
            <a:endParaRPr lang="ru-RU" sz="3600" dirty="0" smtClean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вы думаете может ли  атмосферное давление на Земле быть одинаковым?!</a:t>
            </a:r>
          </a:p>
          <a:p>
            <a:pPr eaLnBrk="1" hangingPunct="1">
              <a:defRPr/>
            </a:pPr>
            <a:endParaRPr lang="ru-RU" sz="3600" dirty="0" smtClean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НЕТ!  Потому  что земная  поверхность нагревается  неравномерно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49275"/>
            <a:ext cx="8572500" cy="5327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5500" b="1" smtClean="0">
                <a:latin typeface="Monotype Corsiva" pitchFamily="66" charset="0"/>
              </a:rPr>
              <a:t>Бриз – это ветер, который меняет своё направление 2 раза в сутки: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6600" b="1" smtClean="0">
                <a:latin typeface="Monotype Corsiva" pitchFamily="66" charset="0"/>
              </a:rPr>
              <a:t> днём дует на сушу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altLang="ru-RU" sz="6600" b="1" smtClean="0">
                <a:latin typeface="Monotype Corsiva" pitchFamily="66" charset="0"/>
              </a:rPr>
              <a:t> ночью –  на океан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268538" y="457200"/>
            <a:ext cx="5399087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ЗИМНИЙ МУССОН</a:t>
            </a:r>
          </a:p>
        </p:txBody>
      </p:sp>
      <p:pic>
        <p:nvPicPr>
          <p:cNvPr id="27651" name="Picture 2" descr="img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025" y="1341438"/>
            <a:ext cx="8221663" cy="5214937"/>
          </a:xfr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339752" y="457200"/>
            <a:ext cx="5131296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ЛЕТНИЙ МУССОН</a:t>
            </a:r>
            <a:endParaRPr lang="ru-RU" dirty="0" smtClean="0"/>
          </a:p>
        </p:txBody>
      </p:sp>
      <p:pic>
        <p:nvPicPr>
          <p:cNvPr id="28675" name="Picture 2" descr="img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341438"/>
            <a:ext cx="8207375" cy="5183187"/>
          </a:xfr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85750"/>
            <a:ext cx="7772400" cy="8382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1500" b="1" smtClean="0">
                <a:latin typeface="Monotype Corsiva" pitchFamily="66" charset="0"/>
              </a:rPr>
              <a:t/>
            </a:r>
            <a:br>
              <a:rPr lang="ru-RU" sz="11500" b="1" smtClean="0">
                <a:latin typeface="Monotype Corsiva" pitchFamily="66" charset="0"/>
              </a:rPr>
            </a:br>
            <a:endParaRPr lang="ru-RU" sz="9600" b="1" smtClean="0">
              <a:latin typeface="Monotype Corsiva" pitchFamily="66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2708275"/>
            <a:ext cx="8893175" cy="42481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5300" b="1" smtClean="0">
                <a:latin typeface="Monotype Corsiva" pitchFamily="66" charset="0"/>
              </a:rPr>
              <a:t>Муссон – это ветер, который меняет своё направление 2 раза в год по сезонам: летом дует с океана на сушу, а зимой – с суши на океан</a:t>
            </a:r>
          </a:p>
        </p:txBody>
      </p:sp>
      <p:pic>
        <p:nvPicPr>
          <p:cNvPr id="29700" name="Picture 5" descr="Летом муссон несёт в Индию жаркий и влажный воздух с юго-запада. Зимой задувает холодный северо-восточный мусс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105275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84213" y="836712"/>
            <a:ext cx="7773987" cy="15121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Mongolian Baiti" pitchFamily="66" charset="0"/>
              </a:rPr>
              <a:t>А от чего зависит скорость ветра?!</a:t>
            </a: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755650" y="3500438"/>
            <a:ext cx="7702550" cy="25955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бы не было ветра, то……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xfrm>
            <a:off x="107950" y="1484313"/>
            <a:ext cx="8856663" cy="5141912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ru-RU" altLang="ru-RU" b="1" smtClean="0">
                <a:latin typeface="Monotype Corsiva" pitchFamily="66" charset="0"/>
              </a:rPr>
              <a:t>Помогает мореплавателям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b="1" smtClean="0">
                <a:latin typeface="Monotype Corsiva" pitchFamily="66" charset="0"/>
              </a:rPr>
              <a:t>Переносит влагу на материки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b="1" smtClean="0">
                <a:latin typeface="Monotype Corsiva" pitchFamily="66" charset="0"/>
              </a:rPr>
              <a:t>Переносит семена растений и споры грибов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b="1" smtClean="0">
                <a:latin typeface="Monotype Corsiva" pitchFamily="66" charset="0"/>
              </a:rPr>
              <a:t>Способствует образованию морских течений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</a:pPr>
            <a:endParaRPr lang="ru-RU" altLang="ru-RU" sz="3600" smtClean="0"/>
          </a:p>
          <a:p>
            <a:pPr eaLnBrk="1" hangingPunct="1">
              <a:lnSpc>
                <a:spcPct val="90000"/>
              </a:lnSpc>
            </a:pPr>
            <a:endParaRPr lang="ru-RU" altLang="ru-RU" sz="3600" smtClean="0"/>
          </a:p>
          <a:p>
            <a:pPr eaLnBrk="1" hangingPunct="1">
              <a:lnSpc>
                <a:spcPct val="90000"/>
              </a:lnSpc>
            </a:pPr>
            <a:endParaRPr lang="ru-RU" altLang="ru-RU" sz="3600" smtClean="0"/>
          </a:p>
          <a:p>
            <a:pPr eaLnBrk="1" hangingPunct="1">
              <a:lnSpc>
                <a:spcPct val="90000"/>
              </a:lnSpc>
            </a:pPr>
            <a:endParaRPr lang="ru-RU" altLang="ru-RU" sz="3600" smtClean="0"/>
          </a:p>
        </p:txBody>
      </p:sp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630238" y="388938"/>
            <a:ext cx="6534150" cy="10953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9050">
                  <a:solidFill>
                    <a:srgbClr val="1B5136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 Black"/>
              </a:rPr>
              <a:t>Что может Ветер:</a:t>
            </a:r>
          </a:p>
        </p:txBody>
      </p:sp>
      <p:pic>
        <p:nvPicPr>
          <p:cNvPr id="31748" name="Picture 5" descr="ExcNad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76700"/>
            <a:ext cx="295275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8" descr="a IMG_54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88913"/>
            <a:ext cx="14414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76700"/>
            <a:ext cx="3109913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4076700"/>
            <a:ext cx="23971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0">
          <a:gsLst>
            <a:gs pos="0">
              <a:srgbClr val="C1FFEF"/>
            </a:gs>
            <a:gs pos="100000">
              <a:srgbClr val="8585D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 noGrp="1"/>
          </p:cNvSpPr>
          <p:nvPr>
            <p:ph idx="1"/>
          </p:nvPr>
        </p:nvSpPr>
        <p:spPr>
          <a:xfrm>
            <a:off x="323850" y="1341438"/>
            <a:ext cx="7200900" cy="4511675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altLang="ru-RU" b="1" lang="ru-RU" smtClean="0" sz="2800">
                <a:latin charset="0" pitchFamily="66" typeface="Monotype Corsiva"/>
              </a:rPr>
              <a:t>Вырабатывает электроэнергию (мельницы, двигатели, парусники)</a:t>
            </a:r>
          </a:p>
          <a:p>
            <a:pPr eaLnBrk="1" hangingPunct="1">
              <a:spcBef>
                <a:spcPts val="600"/>
              </a:spcBef>
            </a:pPr>
            <a:r>
              <a:rPr altLang="ru-RU" b="1" lang="ru-RU" smtClean="0" sz="2800">
                <a:latin charset="0" pitchFamily="66" typeface="Monotype Corsiva"/>
              </a:rPr>
              <a:t>«Съедает» горы, сглаживает их, создавая причудливые формы рельефа</a:t>
            </a:r>
          </a:p>
          <a:p>
            <a:pPr eaLnBrk="1" hangingPunct="1">
              <a:spcBef>
                <a:spcPts val="600"/>
              </a:spcBef>
            </a:pPr>
            <a:r>
              <a:rPr altLang="ru-RU" b="1" lang="ru-RU" smtClean="0" sz="2800">
                <a:latin charset="0" pitchFamily="66" typeface="Monotype Corsiva"/>
              </a:rPr>
              <a:t>Становится  причиной бедствий (ураганы, смерчи)</a:t>
            </a:r>
            <a:endParaRPr altLang="ru-RU" lang="ru-RU" smtClean="0"/>
          </a:p>
        </p:txBody>
      </p:sp>
      <p:pic>
        <p:nvPicPr>
          <p:cNvPr descr="76HW" id="32771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950" y="4149725"/>
            <a:ext cx="244792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WordArt 3"/>
          <p:cNvSpPr>
            <a:spLocks noChangeArrowheads="1" noChangeShapeType="1" noTextEdit="1"/>
          </p:cNvSpPr>
          <p:nvPr/>
        </p:nvSpPr>
        <p:spPr bwMode="auto">
          <a:xfrm>
            <a:off x="357188" y="142875"/>
            <a:ext cx="6534150" cy="1095375"/>
          </a:xfrm>
          <a:prstGeom prst="rect">
            <a:avLst/>
          </a:prstGeom>
        </p:spPr>
        <p:txBody>
          <a:bodyPr fromWordArt="1" wrap="none">
            <a:prstTxWarp prst="textDoubleWave1">
              <a:avLst>
                <a:gd fmla="val 6500" name="adj1"/>
                <a:gd fmla="val 0" name="adj2"/>
              </a:avLst>
            </a:prstTxWarp>
          </a:bodyPr>
          <a:lstStyle/>
          <a:p>
            <a:r>
              <a:rPr kern="10" lang="ru-RU" spc="-360" sz="3600">
                <a:ln w="19050">
                  <a:solidFill>
                    <a:srgbClr val="1B5136"/>
                  </a:solidFill>
                  <a:round/>
                  <a:headEnd/>
                  <a:tailEnd/>
                </a:ln>
                <a:solidFill>
                  <a:srgbClr val="4FB8FF"/>
                </a:solidFill>
                <a:effectLst>
                  <a:outerShdw algn="ctr" dir="18900000" dist="125724" rotWithShape="0">
                    <a:srgbClr val="000099"/>
                  </a:outerShdw>
                </a:effectLst>
                <a:latin typeface="Arial Black"/>
              </a:rPr>
              <a:t>Что может ветер:</a:t>
            </a:r>
          </a:p>
        </p:txBody>
      </p:sp>
      <p:pic>
        <p:nvPicPr>
          <p:cNvPr descr="9z" id="32773" name="Picture 9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713" y="1077913"/>
            <a:ext cx="1360487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Рисунок 1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49725"/>
            <a:ext cx="3386137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Рисунок 2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38" y="4149725"/>
            <a:ext cx="2722562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0" y="-354013"/>
            <a:ext cx="7315200" cy="36513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3795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6513" y="0"/>
            <a:ext cx="9144001" cy="6842125"/>
          </a:xfrm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2073275"/>
            <a:ext cx="87137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Сила ветра определяется по шкале баллов, которую предложил британский адмирал Френсис Бофорт в 1806 г. Лишь в 1874 г. она была принята Международным метеорологическим комитетом для всеобщего применения на телеграфе. Эта шкала 12-балльная, а в Америке – 17-балльная.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323850" y="476672"/>
          <a:ext cx="5472113" cy="1007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67544" y="179487"/>
          <a:ext cx="7129487" cy="657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436" name="Group 76"/>
          <p:cNvGraphicFramePr>
            <a:graphicFrameLocks noGrp="1"/>
          </p:cNvGraphicFramePr>
          <p:nvPr>
            <p:ph/>
          </p:nvPr>
        </p:nvGraphicFramePr>
        <p:xfrm>
          <a:off x="457200" y="1052513"/>
          <a:ext cx="8229600" cy="5657854"/>
        </p:xfrm>
        <a:graphic>
          <a:graphicData uri="http://schemas.openxmlformats.org/drawingml/2006/table">
            <a:tbl>
              <a:tblPr/>
              <a:tblGrid>
                <a:gridCol w="2027238"/>
                <a:gridCol w="2316162"/>
                <a:gridCol w="3886200"/>
              </a:tblGrid>
              <a:tr h="6476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СКОРОСТЬ ВЕТРА  В М/СЕК 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ВЕТРА 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 </a:t>
                      </a:r>
                      <a:endParaRPr kumimoji="0" 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Штиль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Дым из трубы идет вверх, почти вертикально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 — 3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 слабый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Небольшой наклон дыма, чуть шевелятся листья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— 5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Легкий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Ветки качаются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 — 7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Умеренный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Сучья гнутся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73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 — 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Свежий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Верхушки деревьев шумят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— 11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 свежий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Тополя и толстые сучья гнутся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 — 14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Сильный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Листья и ветки срываются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73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 — 16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Резкий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Тонкие сучья ломаются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3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 — 19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Буря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285750" y="2222500"/>
            <a:ext cx="4214813" cy="4086225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2D3640"/>
                </a:solidFill>
                <a:latin typeface="Segoe Print" pitchFamily="2" charset="0"/>
              </a:rPr>
              <a:t>Из приведённых ниже слов составьте  и запишите загадку, ответ на которую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rgbClr val="2D3640"/>
                </a:solidFill>
                <a:latin typeface="Segoe Print" pitchFamily="2" charset="0"/>
              </a:rPr>
              <a:t>   является темой урока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rgbClr val="2D3640"/>
              </a:solidFill>
              <a:latin typeface="Open San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rgbClr val="2D3640"/>
              </a:solidFill>
              <a:latin typeface="Open San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rgbClr val="C00000"/>
              </a:solidFill>
              <a:latin typeface="Open San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зверь, не, летает, а, птица, а, воет, не </a:t>
            </a:r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333722"/>
          <a:ext cx="4786346" cy="93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2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38288"/>
            <a:ext cx="4322762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Пользователь\Мои документы\Мои рисунки\АПР.jpg" id="14343" name="Picture 7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857231"/>
            <a:ext cx="5643570" cy="549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14313" y="6072188"/>
            <a:ext cx="5357812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b="1" dirty="0" lang="ru-RU" sz="2000">
                <a:latin typeface="+mj-lt"/>
              </a:rPr>
              <a:t>Флюгер-анемометр </a:t>
            </a:r>
            <a:r>
              <a:rPr b="1" dirty="0" lang="ru-RU" sz="1600">
                <a:latin typeface="+mj-lt"/>
              </a:rPr>
              <a:t> </a:t>
            </a:r>
            <a:r>
              <a:rPr b="1" dirty="0" lang="ru-RU" sz="2000">
                <a:latin typeface="+mj-lt"/>
              </a:rPr>
              <a:t>– прибор, показывающий скорость ветра.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b="1" dirty="0" lang="ru-RU" sz="2000">
              <a:latin typeface="+mj-lt"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756344" y="96385"/>
          <a:ext cx="5399832" cy="668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6" r:dm="rId3" r:lo="rId4" r:qs="rId5"/>
          </a:graphicData>
        </a:graphic>
      </p:graphicFrame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3714750" y="1000125"/>
            <a:ext cx="5183188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altLang="ru-RU" b="1" lang="ru-RU">
                <a:solidFill>
                  <a:schemeClr val="bg1"/>
                </a:solidFill>
                <a:latin charset="0" pitchFamily="18" typeface="Times New Roman"/>
              </a:rPr>
              <a:t>Сняв показания прибора, можно определить мгновенную скорость ветра в данном месте</a:t>
            </a:r>
            <a:r>
              <a:rPr altLang="ru-RU" lang="ru-RU">
                <a:solidFill>
                  <a:schemeClr val="tx1"/>
                </a:solidFill>
                <a:latin charset="0" pitchFamily="34" typeface="Arial"/>
              </a:rPr>
              <a:t> </a:t>
            </a:r>
          </a:p>
        </p:txBody>
      </p:sp>
      <p:pic>
        <p:nvPicPr>
          <p:cNvPr descr="imgbyid" id="9" name="Picture 4"/>
          <p:cNvPicPr>
            <a:picLocks noChangeArrowheads="1" noChangeAspect="1"/>
          </p:cNvPicPr>
          <p:nvPr/>
        </p:nvPicPr>
        <p:blipFill>
          <a:blip r:embed="rId8"/>
          <a:srcRect b="53"/>
          <a:stretch>
            <a:fillRect/>
          </a:stretch>
        </p:blipFill>
        <p:spPr bwMode="auto">
          <a:xfrm>
            <a:off x="428596" y="1000108"/>
            <a:ext cx="2571768" cy="507209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0" y="6276975"/>
            <a:ext cx="2376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altLang="ru-RU" b="1" lang="ru-RU" sz="1600">
                <a:solidFill>
                  <a:schemeClr val="tx1"/>
                </a:solidFill>
                <a:latin charset="0" pitchFamily="18" typeface="Times New Roman"/>
              </a:rPr>
              <a:t>Шаровой анемометр Робинсона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79388" y="476250"/>
            <a:ext cx="3671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altLang="ru-RU" b="1" lang="ru-RU" sz="3600">
                <a:solidFill>
                  <a:schemeClr val="tx1"/>
                </a:solidFill>
                <a:latin charset="0" pitchFamily="66" typeface="Brush Script MT"/>
              </a:rPr>
              <a:t>Флюгеры</a:t>
            </a:r>
          </a:p>
        </p:txBody>
      </p:sp>
      <p:pic>
        <p:nvPicPr>
          <p:cNvPr descr="C:\Documents and Settings\Пользователь\Мои документы\Мои рисунки\РРАП.jpg" id="36868" name="Picture 15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488" y="115888"/>
            <a:ext cx="1768475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anem3" id="36869" name="Picture 1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997200"/>
            <a:ext cx="19939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anem5" id="36870" name="Picture 1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068638"/>
            <a:ext cx="168592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anem2" id="36871" name="Picture 14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68638"/>
            <a:ext cx="18732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p_S_PARUSNIK_MAIN" id="36872" name="Picture 16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15888"/>
            <a:ext cx="1857375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t_S_SOLNCE" id="36873" name="Picture 18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15888"/>
            <a:ext cx="1954212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x4" id="36874" name="Picture 19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025" y="2997200"/>
            <a:ext cx="19812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179388" y="2276475"/>
            <a:ext cx="4175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altLang="ru-RU" b="1" lang="ru-RU" sz="3600">
                <a:solidFill>
                  <a:schemeClr val="tx1"/>
                </a:solidFill>
                <a:latin charset="0" pitchFamily="66" typeface="Brush Script MT"/>
              </a:rPr>
              <a:t>Анемометры</a:t>
            </a:r>
          </a:p>
        </p:txBody>
      </p:sp>
      <p:sp>
        <p:nvSpPr>
          <p:cNvPr id="36876" name="Rectangle 21"/>
          <p:cNvSpPr>
            <a:spLocks noChangeArrowheads="1"/>
          </p:cNvSpPr>
          <p:nvPr/>
        </p:nvSpPr>
        <p:spPr bwMode="auto">
          <a:xfrm>
            <a:off x="4284663" y="6308725"/>
            <a:ext cx="200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anchor="ctr"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altLang="ru-RU" b="1" lang="ru-RU" sz="1600">
                <a:solidFill>
                  <a:schemeClr val="tx1"/>
                </a:solidFill>
                <a:latin charset="0" pitchFamily="18" typeface="Times New Roman"/>
              </a:rPr>
              <a:t>Анемометр</a:t>
            </a:r>
            <a:r>
              <a:rPr altLang="ru-RU" b="1" lang="ru-RU" sz="1600">
                <a:solidFill>
                  <a:schemeClr val="tx1"/>
                </a:solidFill>
                <a:latin charset="0" pitchFamily="34" typeface="Arial"/>
              </a:rPr>
              <a:t> </a:t>
            </a:r>
            <a:r>
              <a:rPr altLang="ru-RU" b="1" lang="ru-RU" sz="1600">
                <a:solidFill>
                  <a:schemeClr val="tx1"/>
                </a:solidFill>
                <a:latin charset="0" pitchFamily="18" typeface="Times New Roman"/>
              </a:rPr>
              <a:t>Вильда </a:t>
            </a:r>
          </a:p>
        </p:txBody>
      </p:sp>
      <p:sp>
        <p:nvSpPr>
          <p:cNvPr id="36877" name="Rectangle 22"/>
          <p:cNvSpPr>
            <a:spLocks noChangeArrowheads="1"/>
          </p:cNvSpPr>
          <p:nvPr/>
        </p:nvSpPr>
        <p:spPr bwMode="auto">
          <a:xfrm>
            <a:off x="2339975" y="6308725"/>
            <a:ext cx="159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txBody>
          <a:bodyPr anchor="ctr"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"/>
              <a:defRPr sz="3200">
                <a:solidFill>
                  <a:schemeClr val="tx2"/>
                </a:solidFill>
                <a:latin charset="0" pitchFamily="34" typeface="Franklin Gothic Book"/>
              </a:defRPr>
            </a:lvl1pPr>
            <a:lvl2pPr eaLnBrk="0" hangingPunct="0" indent="-285750" marL="74295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"/>
              <a:defRPr sz="2800">
                <a:solidFill>
                  <a:schemeClr val="tx2"/>
                </a:solidFill>
                <a:latin charset="0" pitchFamily="34" typeface="Franklin Gothic Book"/>
              </a:defRPr>
            </a:lvl2pPr>
            <a:lvl3pPr eaLnBrk="0" hangingPunct="0" indent="-228600" marL="11430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"/>
              <a:defRPr sz="2400">
                <a:solidFill>
                  <a:schemeClr val="tx2"/>
                </a:solidFill>
                <a:latin charset="0" pitchFamily="34" typeface="Franklin Gothic Book"/>
              </a:defRPr>
            </a:lvl3pPr>
            <a:lvl4pPr eaLnBrk="0" hangingPunct="0" indent="-228600" marL="1600200">
              <a:spcBef>
                <a:spcPct val="20000"/>
              </a:spcBef>
              <a:buClr>
                <a:schemeClr val="accent1"/>
              </a:buClr>
              <a:buSzPct val="70000"/>
              <a:buFont charset="2" pitchFamily="18" typeface="Wingdings 2"/>
              <a:buChar char=""/>
              <a:defRPr sz="2000">
                <a:solidFill>
                  <a:schemeClr val="tx2"/>
                </a:solidFill>
                <a:latin charset="0" pitchFamily="34" typeface="Franklin Gothic Book"/>
              </a:defRPr>
            </a:lvl4pPr>
            <a:lvl5pPr eaLnBrk="0" hangingPunct="0" indent="-228600" marL="2057400">
              <a:spcBef>
                <a:spcPct val="20000"/>
              </a:spcBef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charset="2" pitchFamily="18" typeface="Wingdings 2"/>
              <a:buChar char=""/>
              <a:defRPr>
                <a:solidFill>
                  <a:schemeClr val="tx2"/>
                </a:solidFill>
                <a:latin charset="0" pitchFamily="34" typeface="Franklin Gothic Book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altLang="ru-RU" b="1" lang="ru-RU" sz="1600">
                <a:solidFill>
                  <a:schemeClr val="tx1"/>
                </a:solidFill>
                <a:latin charset="0" pitchFamily="18" typeface="Times New Roman"/>
              </a:rPr>
              <a:t>Прибор Линда</a:t>
            </a:r>
            <a:r>
              <a:rPr altLang="ru-RU" lang="ru-RU" sz="1800">
                <a:solidFill>
                  <a:schemeClr val="tx1"/>
                </a:solidFill>
                <a:latin charset="0" pitchFamily="34" typeface="Arial"/>
              </a:rPr>
              <a:t> 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 nodeType="clickPar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 nodeType="withGroup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mph" presetID="22" presetSubtype="0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dur="500" fill="hold" id="6"/>
                                        <p:tgtEl>
                                          <p:spTgt spid="266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animClr clrSpc="hsl" dir="cw">
                                      <p:cBhvr>
                                        <p:cTn dur="500" fill="hold" id="7"/>
                                        <p:tgtEl>
                                          <p:spTgt spid="266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animClr clrSpc="hsl" dir="cw">
                                      <p:cBhvr>
                                        <p:cTn dur="500" fill="hold" id="8"/>
                                        <p:tgtEl>
                                          <p:spTgt spid="266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set>
                                      <p:cBhvr>
                                        <p:cTn dur="500" fill="hold" id="9"/>
                                        <p:tgtEl>
                                          <p:spTgt spid="266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0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266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3" nodeType="withEffect" presetClass="emph" presetID="22" presetSubtype="0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dur="500" fill="hold" id="14"/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animClr clrSpc="hsl" dir="cw">
                                      <p:cBhvr>
                                        <p:cTn dur="500" fill="hold" id="15"/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animClr clrSpc="hsl" dir="cw">
                                      <p:cBhvr>
                                        <p:cTn dur="500" fill="hold" id="16"/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l="0" s="0"/>
                                      </p:by>
                                    </p:animClr>
                                    <p:set>
                                      <p:cBhvr>
                                        <p:cTn dur="500" fill="hold" id="17"/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000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>Способ построения розы ветров.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71563"/>
            <a:ext cx="4537075" cy="50212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b="1" smtClean="0"/>
              <a:t>Принять условно, что одному отрезку на графике соответствует определённое количество дней.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b="1" smtClean="0"/>
              <a:t>Подсчитать, сколько дней в течение месяца и в каких направлениях дул ветер.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b="1" smtClean="0"/>
              <a:t>На линиях соответствующих направлений отложить от центра число дней с ветрами определённых направлений и поставить точку.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b="1" smtClean="0"/>
              <a:t>Точки, отмеченные на линиях, последовательно соединить.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altLang="ru-RU" sz="2000" b="1" smtClean="0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6877050" y="1341438"/>
            <a:ext cx="0" cy="48244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5292725" y="4149725"/>
            <a:ext cx="33829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5795963" y="2708275"/>
            <a:ext cx="2089150" cy="29527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5508625" y="2708275"/>
            <a:ext cx="2635250" cy="2720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6" name="WordArt 8" descr="Белый мрамор"/>
          <p:cNvSpPr>
            <a:spLocks noChangeArrowheads="1" noChangeShapeType="1" noTextEdit="1"/>
          </p:cNvSpPr>
          <p:nvPr/>
        </p:nvSpPr>
        <p:spPr bwMode="auto">
          <a:xfrm>
            <a:off x="6643688" y="836613"/>
            <a:ext cx="4222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27657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6732588" y="6165850"/>
            <a:ext cx="554037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Ю</a:t>
            </a:r>
          </a:p>
        </p:txBody>
      </p:sp>
      <p:sp>
        <p:nvSpPr>
          <p:cNvPr id="27658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4932363" y="38608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З</a:t>
            </a:r>
          </a:p>
        </p:txBody>
      </p:sp>
      <p:sp>
        <p:nvSpPr>
          <p:cNvPr id="27659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8604250" y="38608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27660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4786313" y="2428875"/>
            <a:ext cx="695325" cy="525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СЗ</a:t>
            </a:r>
          </a:p>
        </p:txBody>
      </p:sp>
      <p:sp>
        <p:nvSpPr>
          <p:cNvPr id="27661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7885113" y="2357438"/>
            <a:ext cx="758825" cy="525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СВ</a:t>
            </a:r>
          </a:p>
        </p:txBody>
      </p:sp>
      <p:sp>
        <p:nvSpPr>
          <p:cNvPr id="27662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5000625" y="5445125"/>
            <a:ext cx="768350" cy="55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ЮЗ</a:t>
            </a:r>
          </a:p>
        </p:txBody>
      </p:sp>
      <p:sp>
        <p:nvSpPr>
          <p:cNvPr id="27663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8143875" y="5373688"/>
            <a:ext cx="785813" cy="55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191966"/>
                </a:solidFill>
                <a:latin typeface="Arial"/>
                <a:cs typeface="Arial"/>
              </a:rPr>
              <a:t>ЮВ</a:t>
            </a:r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6732588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6732588" y="27082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6732588" y="19891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6732588" y="37893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6732588" y="45815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6732588" y="48688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6732588" y="3068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6732588" y="23495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6732588" y="16287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6732588" y="52292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6732588" y="55895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5" name="Line 27"/>
          <p:cNvSpPr>
            <a:spLocks noChangeShapeType="1"/>
          </p:cNvSpPr>
          <p:nvPr/>
        </p:nvSpPr>
        <p:spPr bwMode="auto">
          <a:xfrm>
            <a:off x="6732588" y="58769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6" name="Line 28"/>
          <p:cNvSpPr>
            <a:spLocks noChangeShapeType="1"/>
          </p:cNvSpPr>
          <p:nvPr/>
        </p:nvSpPr>
        <p:spPr bwMode="auto">
          <a:xfrm>
            <a:off x="72358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8" name="Line 30"/>
          <p:cNvSpPr>
            <a:spLocks noChangeShapeType="1"/>
          </p:cNvSpPr>
          <p:nvPr/>
        </p:nvSpPr>
        <p:spPr bwMode="auto">
          <a:xfrm>
            <a:off x="75961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79" name="Line 31"/>
          <p:cNvSpPr>
            <a:spLocks noChangeShapeType="1"/>
          </p:cNvSpPr>
          <p:nvPr/>
        </p:nvSpPr>
        <p:spPr bwMode="auto">
          <a:xfrm>
            <a:off x="7956550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0" name="Line 32"/>
          <p:cNvSpPr>
            <a:spLocks noChangeShapeType="1"/>
          </p:cNvSpPr>
          <p:nvPr/>
        </p:nvSpPr>
        <p:spPr bwMode="auto">
          <a:xfrm>
            <a:off x="831691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>
            <a:off x="65166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2" name="Line 34"/>
          <p:cNvSpPr>
            <a:spLocks noChangeShapeType="1"/>
          </p:cNvSpPr>
          <p:nvPr/>
        </p:nvSpPr>
        <p:spPr bwMode="auto">
          <a:xfrm flipH="1">
            <a:off x="7019925" y="42926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>
            <a:off x="55086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4" name="Line 36"/>
          <p:cNvSpPr>
            <a:spLocks noChangeShapeType="1"/>
          </p:cNvSpPr>
          <p:nvPr/>
        </p:nvSpPr>
        <p:spPr bwMode="auto">
          <a:xfrm>
            <a:off x="579596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61563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6" name="Line 38"/>
          <p:cNvSpPr>
            <a:spLocks noChangeShapeType="1"/>
          </p:cNvSpPr>
          <p:nvPr/>
        </p:nvSpPr>
        <p:spPr bwMode="auto">
          <a:xfrm flipH="1">
            <a:off x="7235825" y="45085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7" name="Line 39"/>
          <p:cNvSpPr>
            <a:spLocks noChangeShapeType="1"/>
          </p:cNvSpPr>
          <p:nvPr/>
        </p:nvSpPr>
        <p:spPr bwMode="auto">
          <a:xfrm flipH="1">
            <a:off x="7451725" y="47244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8" name="Line 40"/>
          <p:cNvSpPr>
            <a:spLocks noChangeShapeType="1"/>
          </p:cNvSpPr>
          <p:nvPr/>
        </p:nvSpPr>
        <p:spPr bwMode="auto">
          <a:xfrm flipH="1">
            <a:off x="7667625" y="49403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89" name="Line 41"/>
          <p:cNvSpPr>
            <a:spLocks noChangeShapeType="1"/>
          </p:cNvSpPr>
          <p:nvPr/>
        </p:nvSpPr>
        <p:spPr bwMode="auto">
          <a:xfrm flipH="1">
            <a:off x="7883525" y="51562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1" name="Line 43"/>
          <p:cNvSpPr>
            <a:spLocks noChangeShapeType="1"/>
          </p:cNvSpPr>
          <p:nvPr/>
        </p:nvSpPr>
        <p:spPr bwMode="auto">
          <a:xfrm flipH="1">
            <a:off x="6516688" y="3716338"/>
            <a:ext cx="2159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2" name="Line 44"/>
          <p:cNvSpPr>
            <a:spLocks noChangeShapeType="1"/>
          </p:cNvSpPr>
          <p:nvPr/>
        </p:nvSpPr>
        <p:spPr bwMode="auto">
          <a:xfrm flipH="1">
            <a:off x="6300788" y="35734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3" name="Line 45"/>
          <p:cNvSpPr>
            <a:spLocks noChangeShapeType="1"/>
          </p:cNvSpPr>
          <p:nvPr/>
        </p:nvSpPr>
        <p:spPr bwMode="auto">
          <a:xfrm flipH="1">
            <a:off x="6084888" y="33575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4" name="Line 46"/>
          <p:cNvSpPr>
            <a:spLocks noChangeShapeType="1"/>
          </p:cNvSpPr>
          <p:nvPr/>
        </p:nvSpPr>
        <p:spPr bwMode="auto">
          <a:xfrm flipH="1">
            <a:off x="5867400" y="3141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5" name="Line 47"/>
          <p:cNvSpPr>
            <a:spLocks noChangeShapeType="1"/>
          </p:cNvSpPr>
          <p:nvPr/>
        </p:nvSpPr>
        <p:spPr bwMode="auto">
          <a:xfrm flipH="1">
            <a:off x="5651500" y="292417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6" name="Line 48"/>
          <p:cNvSpPr>
            <a:spLocks noChangeShapeType="1"/>
          </p:cNvSpPr>
          <p:nvPr/>
        </p:nvSpPr>
        <p:spPr bwMode="auto">
          <a:xfrm flipH="1" flipV="1">
            <a:off x="7019925" y="3716338"/>
            <a:ext cx="195263" cy="141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7" name="Line 49"/>
          <p:cNvSpPr>
            <a:spLocks noChangeShapeType="1"/>
          </p:cNvSpPr>
          <p:nvPr/>
        </p:nvSpPr>
        <p:spPr bwMode="auto">
          <a:xfrm flipH="1" flipV="1">
            <a:off x="7215188" y="3429000"/>
            <a:ext cx="21431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8" name="Line 50"/>
          <p:cNvSpPr>
            <a:spLocks noChangeShapeType="1"/>
          </p:cNvSpPr>
          <p:nvPr/>
        </p:nvSpPr>
        <p:spPr bwMode="auto">
          <a:xfrm flipH="1" flipV="1">
            <a:off x="7380288" y="3141663"/>
            <a:ext cx="2635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99" name="Line 51"/>
          <p:cNvSpPr>
            <a:spLocks noChangeShapeType="1"/>
          </p:cNvSpPr>
          <p:nvPr/>
        </p:nvSpPr>
        <p:spPr bwMode="auto">
          <a:xfrm flipH="1" flipV="1">
            <a:off x="7572375" y="2928938"/>
            <a:ext cx="21431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0" name="Line 52"/>
          <p:cNvSpPr>
            <a:spLocks noChangeShapeType="1"/>
          </p:cNvSpPr>
          <p:nvPr/>
        </p:nvSpPr>
        <p:spPr bwMode="auto">
          <a:xfrm flipH="1" flipV="1">
            <a:off x="6443663" y="4365625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1" name="Line 53"/>
          <p:cNvSpPr>
            <a:spLocks noChangeShapeType="1"/>
          </p:cNvSpPr>
          <p:nvPr/>
        </p:nvSpPr>
        <p:spPr bwMode="auto">
          <a:xfrm flipH="1" flipV="1">
            <a:off x="6227763" y="4652963"/>
            <a:ext cx="3603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2" name="Line 54"/>
          <p:cNvSpPr>
            <a:spLocks noChangeShapeType="1"/>
          </p:cNvSpPr>
          <p:nvPr/>
        </p:nvSpPr>
        <p:spPr bwMode="auto">
          <a:xfrm flipH="1" flipV="1">
            <a:off x="6084888" y="49418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3" name="Line 55"/>
          <p:cNvSpPr>
            <a:spLocks noChangeShapeType="1"/>
          </p:cNvSpPr>
          <p:nvPr/>
        </p:nvSpPr>
        <p:spPr bwMode="auto">
          <a:xfrm flipH="1" flipV="1">
            <a:off x="5940425" y="5157788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4" name="Line 56"/>
          <p:cNvSpPr>
            <a:spLocks noChangeShapeType="1"/>
          </p:cNvSpPr>
          <p:nvPr/>
        </p:nvSpPr>
        <p:spPr bwMode="auto">
          <a:xfrm flipH="1" flipV="1">
            <a:off x="5795963" y="53736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705" name="Text Box 57"/>
          <p:cNvSpPr txBox="1">
            <a:spLocks noChangeArrowheads="1"/>
          </p:cNvSpPr>
          <p:nvPr/>
        </p:nvSpPr>
        <p:spPr bwMode="auto">
          <a:xfrm>
            <a:off x="7164388" y="981075"/>
            <a:ext cx="1979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Times New Roman" pitchFamily="18" charset="0"/>
              </a:rPr>
              <a:t>1 отрезок – 1 день</a:t>
            </a:r>
          </a:p>
        </p:txBody>
      </p:sp>
      <p:graphicFrame>
        <p:nvGraphicFramePr>
          <p:cNvPr id="27792" name="Group 144"/>
          <p:cNvGraphicFramePr>
            <a:graphicFrameLocks noGrp="1"/>
          </p:cNvGraphicFramePr>
          <p:nvPr/>
        </p:nvGraphicFramePr>
        <p:xfrm>
          <a:off x="323850" y="5516563"/>
          <a:ext cx="4230688" cy="923925"/>
        </p:xfrm>
        <a:graphic>
          <a:graphicData uri="http://schemas.openxmlformats.org/drawingml/2006/table">
            <a:tbl>
              <a:tblPr/>
              <a:tblGrid>
                <a:gridCol w="431800"/>
                <a:gridCol w="530202"/>
                <a:gridCol w="428628"/>
                <a:gridCol w="642942"/>
                <a:gridCol w="500066"/>
                <a:gridCol w="571504"/>
                <a:gridCol w="509596"/>
                <a:gridCol w="61595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93" name="Oval 145"/>
          <p:cNvSpPr>
            <a:spLocks noChangeArrowheads="1"/>
          </p:cNvSpPr>
          <p:nvPr/>
        </p:nvSpPr>
        <p:spPr bwMode="auto">
          <a:xfrm>
            <a:off x="6804025" y="19161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795" name="Oval 147"/>
          <p:cNvSpPr>
            <a:spLocks noChangeArrowheads="1"/>
          </p:cNvSpPr>
          <p:nvPr/>
        </p:nvSpPr>
        <p:spPr bwMode="auto">
          <a:xfrm>
            <a:off x="6786563" y="607218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796" name="Oval 148"/>
          <p:cNvSpPr>
            <a:spLocks noChangeArrowheads="1"/>
          </p:cNvSpPr>
          <p:nvPr/>
        </p:nvSpPr>
        <p:spPr bwMode="auto">
          <a:xfrm>
            <a:off x="6786563" y="4071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797" name="Oval 149"/>
          <p:cNvSpPr>
            <a:spLocks noChangeArrowheads="1"/>
          </p:cNvSpPr>
          <p:nvPr/>
        </p:nvSpPr>
        <p:spPr bwMode="auto">
          <a:xfrm>
            <a:off x="7858125" y="4071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798" name="Oval 150"/>
          <p:cNvSpPr>
            <a:spLocks noChangeArrowheads="1"/>
          </p:cNvSpPr>
          <p:nvPr/>
        </p:nvSpPr>
        <p:spPr bwMode="auto">
          <a:xfrm>
            <a:off x="5715000" y="2928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799" name="Oval 151"/>
          <p:cNvSpPr>
            <a:spLocks noChangeArrowheads="1"/>
          </p:cNvSpPr>
          <p:nvPr/>
        </p:nvSpPr>
        <p:spPr bwMode="auto">
          <a:xfrm>
            <a:off x="7572375" y="2928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800" name="Oval 152"/>
          <p:cNvSpPr>
            <a:spLocks noChangeArrowheads="1"/>
          </p:cNvSpPr>
          <p:nvPr/>
        </p:nvSpPr>
        <p:spPr bwMode="auto">
          <a:xfrm>
            <a:off x="5857875" y="54292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801" name="Oval 153"/>
          <p:cNvSpPr>
            <a:spLocks noChangeArrowheads="1"/>
          </p:cNvSpPr>
          <p:nvPr/>
        </p:nvSpPr>
        <p:spPr bwMode="auto">
          <a:xfrm>
            <a:off x="7235825" y="45085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803" name="Line 155"/>
          <p:cNvSpPr>
            <a:spLocks noChangeShapeType="1"/>
          </p:cNvSpPr>
          <p:nvPr/>
        </p:nvSpPr>
        <p:spPr bwMode="auto">
          <a:xfrm flipH="1">
            <a:off x="5786438" y="1989138"/>
            <a:ext cx="1090612" cy="10112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4" name="Line 156"/>
          <p:cNvSpPr>
            <a:spLocks noChangeShapeType="1"/>
          </p:cNvSpPr>
          <p:nvPr/>
        </p:nvSpPr>
        <p:spPr bwMode="auto">
          <a:xfrm flipH="1">
            <a:off x="5929313" y="4143375"/>
            <a:ext cx="928687" cy="13573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5" name="Line 157"/>
          <p:cNvSpPr>
            <a:spLocks noChangeShapeType="1"/>
          </p:cNvSpPr>
          <p:nvPr/>
        </p:nvSpPr>
        <p:spPr bwMode="auto">
          <a:xfrm>
            <a:off x="5929313" y="5500688"/>
            <a:ext cx="928687" cy="6429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6" name="Line 158"/>
          <p:cNvSpPr>
            <a:spLocks noChangeShapeType="1"/>
          </p:cNvSpPr>
          <p:nvPr/>
        </p:nvSpPr>
        <p:spPr bwMode="auto">
          <a:xfrm flipV="1">
            <a:off x="6858000" y="4581525"/>
            <a:ext cx="450850" cy="15621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7" name="Line 159"/>
          <p:cNvSpPr>
            <a:spLocks noChangeShapeType="1"/>
          </p:cNvSpPr>
          <p:nvPr/>
        </p:nvSpPr>
        <p:spPr bwMode="auto">
          <a:xfrm flipV="1">
            <a:off x="7308850" y="4143375"/>
            <a:ext cx="620713" cy="4381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8" name="Line 160"/>
          <p:cNvSpPr>
            <a:spLocks noChangeShapeType="1"/>
          </p:cNvSpPr>
          <p:nvPr/>
        </p:nvSpPr>
        <p:spPr bwMode="auto">
          <a:xfrm>
            <a:off x="5749925" y="3000375"/>
            <a:ext cx="1108075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09" name="Line 161"/>
          <p:cNvSpPr>
            <a:spLocks noChangeShapeType="1"/>
          </p:cNvSpPr>
          <p:nvPr/>
        </p:nvSpPr>
        <p:spPr bwMode="auto">
          <a:xfrm flipH="1" flipV="1">
            <a:off x="7643813" y="3000375"/>
            <a:ext cx="28575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810" name="Line 162"/>
          <p:cNvSpPr>
            <a:spLocks noChangeShapeType="1"/>
          </p:cNvSpPr>
          <p:nvPr/>
        </p:nvSpPr>
        <p:spPr bwMode="auto">
          <a:xfrm flipH="1" flipV="1">
            <a:off x="6877050" y="1989138"/>
            <a:ext cx="766763" cy="10112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7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2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27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2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27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0"/>
                                        <p:tgtEl>
                                          <p:spTgt spid="2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2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2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2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0"/>
                                        <p:tgtEl>
                                          <p:spTgt spid="27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27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</p:stCondLst>
                      <p:childTnLst>
                        <p:par>
                          <p:cTn id="2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000"/>
                                        <p:tgtEl>
                                          <p:spTgt spid="2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2000"/>
                                        <p:tgtEl>
                                          <p:spTgt spid="2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Par">
                      <p:stCondLst>
                        <p:cond delay="indefinite"/>
                      </p:stCondLst>
                      <p:childTnLst>
                        <p:par>
                          <p:cTn id="2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000"/>
                                        <p:tgtEl>
                                          <p:spTgt spid="2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 nodeType="clickPar">
                      <p:stCondLst>
                        <p:cond delay="indefinite"/>
                      </p:stCondLst>
                      <p:childTnLst>
                        <p:par>
                          <p:cTn id="2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2000"/>
                                        <p:tgtEl>
                                          <p:spTgt spid="2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 nodeType="clickPar">
                      <p:stCondLst>
                        <p:cond delay="indefinite"/>
                      </p:stCondLst>
                      <p:childTnLst>
                        <p:par>
                          <p:cTn id="2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000"/>
                                        <p:tgtEl>
                                          <p:spTgt spid="2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 nodeType="clickPar">
                      <p:stCondLst>
                        <p:cond delay="indefinite"/>
                      </p:stCondLst>
                      <p:childTnLst>
                        <p:par>
                          <p:cTn id="2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000"/>
                                        <p:tgtEl>
                                          <p:spTgt spid="2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2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 nodeType="clickPar">
                      <p:stCondLst>
                        <p:cond delay="indefinite"/>
                      </p:stCondLst>
                      <p:childTnLst>
                        <p:par>
                          <p:cTn id="2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2000"/>
                                        <p:tgtEl>
                                          <p:spTgt spid="2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 nodeType="clickPar">
                      <p:stCondLst>
                        <p:cond delay="indefinite"/>
                      </p:stCondLst>
                      <p:childTnLst>
                        <p:par>
                          <p:cTn id="2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27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2000"/>
                                        <p:tgtEl>
                                          <p:spTgt spid="27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000"/>
                                        <p:tgtEl>
                                          <p:spTgt spid="27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27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2000"/>
                                        <p:tgtEl>
                                          <p:spTgt spid="27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2000"/>
                                        <p:tgtEl>
                                          <p:spTgt spid="27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2000"/>
                                        <p:tgtEl>
                                          <p:spTgt spid="27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2000"/>
                                        <p:tgtEl>
                                          <p:spTgt spid="2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  <p:bldP spid="27659" grpId="0" animBg="1"/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  <p:bldP spid="27673" grpId="0" animBg="1"/>
      <p:bldP spid="27674" grpId="0" animBg="1"/>
      <p:bldP spid="27675" grpId="0" animBg="1"/>
      <p:bldP spid="27676" grpId="0" animBg="1"/>
      <p:bldP spid="27678" grpId="0" animBg="1"/>
      <p:bldP spid="27679" grpId="0" animBg="1"/>
      <p:bldP spid="27680" grpId="0" animBg="1"/>
      <p:bldP spid="27681" grpId="0" animBg="1"/>
      <p:bldP spid="27682" grpId="0" animBg="1"/>
      <p:bldP spid="27683" grpId="0" animBg="1"/>
      <p:bldP spid="27684" grpId="0" animBg="1"/>
      <p:bldP spid="27685" grpId="0" animBg="1"/>
      <p:bldP spid="27686" grpId="0" animBg="1"/>
      <p:bldP spid="27687" grpId="0" animBg="1"/>
      <p:bldP spid="27688" grpId="0" animBg="1"/>
      <p:bldP spid="27689" grpId="0" animBg="1"/>
      <p:bldP spid="27691" grpId="0" animBg="1"/>
      <p:bldP spid="27692" grpId="0" animBg="1"/>
      <p:bldP spid="27693" grpId="0" animBg="1"/>
      <p:bldP spid="27694" grpId="0" animBg="1"/>
      <p:bldP spid="27695" grpId="0" animBg="1"/>
      <p:bldP spid="27696" grpId="0" animBg="1"/>
      <p:bldP spid="27697" grpId="0" animBg="1"/>
      <p:bldP spid="27698" grpId="0" animBg="1"/>
      <p:bldP spid="27699" grpId="0" animBg="1"/>
      <p:bldP spid="27700" grpId="0" animBg="1"/>
      <p:bldP spid="27701" grpId="0" animBg="1"/>
      <p:bldP spid="27702" grpId="0" animBg="1"/>
      <p:bldP spid="27703" grpId="0" animBg="1"/>
      <p:bldP spid="27704" grpId="0" animBg="1"/>
      <p:bldP spid="27793" grpId="0" animBg="1"/>
      <p:bldP spid="27795" grpId="0" animBg="1"/>
      <p:bldP spid="27795" grpId="1" animBg="1"/>
      <p:bldP spid="27796" grpId="0" animBg="1"/>
      <p:bldP spid="27796" grpId="1" animBg="1"/>
      <p:bldP spid="27797" grpId="0" animBg="1"/>
      <p:bldP spid="27797" grpId="1" animBg="1"/>
      <p:bldP spid="27798" grpId="0" animBg="1"/>
      <p:bldP spid="27798" grpId="1" animBg="1"/>
      <p:bldP spid="27799" grpId="0" animBg="1"/>
      <p:bldP spid="27799" grpId="1" animBg="1"/>
      <p:bldP spid="27800" grpId="0" animBg="1"/>
      <p:bldP spid="27800" grpId="1" animBg="1"/>
      <p:bldP spid="27801" grpId="0" animBg="1"/>
      <p:bldP spid="27801" grpId="1" animBg="1"/>
      <p:bldP spid="27803" grpId="0" animBg="1"/>
      <p:bldP spid="27804" grpId="0" animBg="1"/>
      <p:bldP spid="27805" grpId="0" animBg="1"/>
      <p:bldP spid="27806" grpId="0" animBg="1"/>
      <p:bldP spid="27807" grpId="0" animBg="1"/>
      <p:bldP spid="27808" grpId="0" animBg="1"/>
      <p:bldP spid="27809" grpId="0" animBg="1"/>
      <p:bldP spid="278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95288" y="317500"/>
            <a:ext cx="84629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chemeClr val="tx1"/>
                </a:solidFill>
                <a:latin typeface="Segoe Print" pitchFamily="2" charset="0"/>
              </a:rPr>
              <a:t>Задание: построить розу ветров по данным таблицы.</a:t>
            </a:r>
          </a:p>
        </p:txBody>
      </p:sp>
      <p:sp>
        <p:nvSpPr>
          <p:cNvPr id="28675" name="Text Box 41"/>
          <p:cNvSpPr txBox="1">
            <a:spLocks noChangeArrowheads="1"/>
          </p:cNvSpPr>
          <p:nvPr/>
        </p:nvSpPr>
        <p:spPr bwMode="auto">
          <a:xfrm>
            <a:off x="642938" y="2051050"/>
            <a:ext cx="7458075" cy="369888"/>
          </a:xfrm>
          <a:prstGeom prst="rect">
            <a:avLst/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rgbClr val="79ABDD"/>
              </a:gs>
              <a:gs pos="100000">
                <a:srgbClr val="91CCFF"/>
              </a:gs>
            </a:gsLst>
            <a:lin ang="16200000" scaled="1"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dirty="0" smtClean="0">
                <a:latin typeface="Times New Roman" pitchFamily="18" charset="0"/>
              </a:rPr>
              <a:t>НАПРАВЛЕНИЕ ВЕТРА</a:t>
            </a:r>
          </a:p>
        </p:txBody>
      </p:sp>
      <p:sp>
        <p:nvSpPr>
          <p:cNvPr id="38916" name="Text Box 43"/>
          <p:cNvSpPr txBox="1">
            <a:spLocks noChangeArrowheads="1"/>
          </p:cNvSpPr>
          <p:nvPr/>
        </p:nvSpPr>
        <p:spPr bwMode="auto">
          <a:xfrm>
            <a:off x="2843213" y="5805488"/>
            <a:ext cx="432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</a:rPr>
              <a:t>1 деление – 1 день</a:t>
            </a:r>
          </a:p>
        </p:txBody>
      </p:sp>
      <p:graphicFrame>
        <p:nvGraphicFramePr>
          <p:cNvPr id="7" name="Group 144"/>
          <p:cNvGraphicFramePr>
            <a:graphicFrameLocks noGrp="1"/>
          </p:cNvGraphicFramePr>
          <p:nvPr/>
        </p:nvGraphicFramePr>
        <p:xfrm>
          <a:off x="642938" y="2428875"/>
          <a:ext cx="7429501" cy="2863850"/>
        </p:xfrm>
        <a:graphic>
          <a:graphicData uri="http://schemas.openxmlformats.org/drawingml/2006/table">
            <a:tbl>
              <a:tblPr/>
              <a:tblGrid>
                <a:gridCol w="758283"/>
                <a:gridCol w="931087"/>
                <a:gridCol w="752712"/>
                <a:gridCol w="1129069"/>
                <a:gridCol w="878165"/>
                <a:gridCol w="1003616"/>
                <a:gridCol w="894901"/>
                <a:gridCol w="1081668"/>
              </a:tblGrid>
              <a:tr h="17857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marL="91439" marR="91439" marT="45716" marB="4571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ЮВ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ЮЗ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СЗ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80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9" marR="91439" marT="45716" marB="4571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9" marR="91439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6" name="Text Box 41"/>
          <p:cNvSpPr txBox="1">
            <a:spLocks noChangeArrowheads="1"/>
          </p:cNvSpPr>
          <p:nvPr/>
        </p:nvSpPr>
        <p:spPr bwMode="auto">
          <a:xfrm>
            <a:off x="642938" y="3929063"/>
            <a:ext cx="7458075" cy="369887"/>
          </a:xfrm>
          <a:prstGeom prst="rect">
            <a:avLst/>
          </a:prstGeom>
          <a:gradFill rotWithShape="1">
            <a:gsLst>
              <a:gs pos="0">
                <a:schemeClr val="bg2">
                  <a:lumMod val="75000"/>
                </a:schemeClr>
              </a:gs>
              <a:gs pos="50000">
                <a:srgbClr val="79ABDD"/>
              </a:gs>
              <a:gs pos="100000">
                <a:srgbClr val="91CCFF"/>
              </a:gs>
            </a:gsLst>
            <a:lin ang="16200000" scaled="1"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smtClean="0">
                <a:latin typeface="Times New Roman" pitchFamily="18" charset="0"/>
              </a:rPr>
              <a:t>КОЛИЧЕСТВО ДНЕЙ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Line 98"/>
          <p:cNvSpPr>
            <a:spLocks noChangeShapeType="1"/>
          </p:cNvSpPr>
          <p:nvPr/>
        </p:nvSpPr>
        <p:spPr bwMode="auto">
          <a:xfrm>
            <a:off x="4857750" y="40005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" name="Схема 1"/>
          <p:cNvGraphicFramePr/>
          <p:nvPr/>
        </p:nvGraphicFramePr>
        <p:xfrm>
          <a:off x="914400" y="228600"/>
          <a:ext cx="7239000" cy="769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404" name="Line 68"/>
          <p:cNvSpPr>
            <a:spLocks noChangeShapeType="1"/>
          </p:cNvSpPr>
          <p:nvPr/>
        </p:nvSpPr>
        <p:spPr bwMode="auto">
          <a:xfrm>
            <a:off x="6831013" y="2143125"/>
            <a:ext cx="46037" cy="4022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05" name="Line 69"/>
          <p:cNvSpPr>
            <a:spLocks noChangeShapeType="1"/>
          </p:cNvSpPr>
          <p:nvPr/>
        </p:nvSpPr>
        <p:spPr bwMode="auto">
          <a:xfrm>
            <a:off x="4500563" y="4103688"/>
            <a:ext cx="4175125" cy="460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06" name="Line 70"/>
          <p:cNvSpPr>
            <a:spLocks noChangeShapeType="1"/>
          </p:cNvSpPr>
          <p:nvPr/>
        </p:nvSpPr>
        <p:spPr bwMode="auto">
          <a:xfrm flipH="1">
            <a:off x="5795963" y="2708275"/>
            <a:ext cx="2089150" cy="29527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07" name="Line 71"/>
          <p:cNvSpPr>
            <a:spLocks noChangeShapeType="1"/>
          </p:cNvSpPr>
          <p:nvPr/>
        </p:nvSpPr>
        <p:spPr bwMode="auto">
          <a:xfrm>
            <a:off x="5508625" y="2708275"/>
            <a:ext cx="2635250" cy="27209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08" name="WordArt 72" descr="Белый мрамор"/>
          <p:cNvSpPr>
            <a:spLocks noChangeArrowheads="1" noChangeShapeType="1" noTextEdit="1"/>
          </p:cNvSpPr>
          <p:nvPr/>
        </p:nvSpPr>
        <p:spPr bwMode="auto">
          <a:xfrm>
            <a:off x="6732588" y="616585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Ю</a:t>
            </a:r>
          </a:p>
        </p:txBody>
      </p:sp>
      <p:sp>
        <p:nvSpPr>
          <p:cNvPr id="14409" name="WordArt 73" descr="Белый мрамор"/>
          <p:cNvSpPr>
            <a:spLocks noChangeArrowheads="1" noChangeShapeType="1" noTextEdit="1"/>
          </p:cNvSpPr>
          <p:nvPr/>
        </p:nvSpPr>
        <p:spPr bwMode="auto">
          <a:xfrm>
            <a:off x="4214813" y="3357563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З</a:t>
            </a:r>
          </a:p>
        </p:txBody>
      </p:sp>
      <p:sp>
        <p:nvSpPr>
          <p:cNvPr id="14410" name="WordArt 74" descr="Белый мрамор"/>
          <p:cNvSpPr>
            <a:spLocks noChangeArrowheads="1" noChangeShapeType="1" noTextEdit="1"/>
          </p:cNvSpPr>
          <p:nvPr/>
        </p:nvSpPr>
        <p:spPr bwMode="auto">
          <a:xfrm>
            <a:off x="8604250" y="38608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В</a:t>
            </a:r>
          </a:p>
        </p:txBody>
      </p:sp>
      <p:sp>
        <p:nvSpPr>
          <p:cNvPr id="14411" name="WordArt 75" descr="Белый мрамор"/>
          <p:cNvSpPr>
            <a:spLocks noChangeArrowheads="1" noChangeShapeType="1" noTextEdit="1"/>
          </p:cNvSpPr>
          <p:nvPr/>
        </p:nvSpPr>
        <p:spPr bwMode="auto">
          <a:xfrm>
            <a:off x="4786313" y="2286000"/>
            <a:ext cx="6238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СЗ</a:t>
            </a:r>
          </a:p>
        </p:txBody>
      </p:sp>
      <p:sp>
        <p:nvSpPr>
          <p:cNvPr id="14412" name="WordArt 76" descr="Белый мрамор"/>
          <p:cNvSpPr>
            <a:spLocks noChangeArrowheads="1" noChangeShapeType="1" noTextEdit="1"/>
          </p:cNvSpPr>
          <p:nvPr/>
        </p:nvSpPr>
        <p:spPr bwMode="auto">
          <a:xfrm>
            <a:off x="7885113" y="2349500"/>
            <a:ext cx="68738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СВ</a:t>
            </a:r>
          </a:p>
        </p:txBody>
      </p:sp>
      <p:sp>
        <p:nvSpPr>
          <p:cNvPr id="14413" name="WordArt 77" descr="Белый мрамор"/>
          <p:cNvSpPr>
            <a:spLocks noChangeArrowheads="1" noChangeShapeType="1" noTextEdit="1"/>
          </p:cNvSpPr>
          <p:nvPr/>
        </p:nvSpPr>
        <p:spPr bwMode="auto">
          <a:xfrm>
            <a:off x="5000625" y="5445125"/>
            <a:ext cx="768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ЮЗ</a:t>
            </a:r>
          </a:p>
        </p:txBody>
      </p:sp>
      <p:sp>
        <p:nvSpPr>
          <p:cNvPr id="14414" name="WordArt 78" descr="Белый мрамор"/>
          <p:cNvSpPr>
            <a:spLocks noChangeArrowheads="1" noChangeShapeType="1" noTextEdit="1"/>
          </p:cNvSpPr>
          <p:nvPr/>
        </p:nvSpPr>
        <p:spPr bwMode="auto">
          <a:xfrm>
            <a:off x="8243888" y="5373688"/>
            <a:ext cx="685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ЮВ</a:t>
            </a:r>
          </a:p>
        </p:txBody>
      </p:sp>
      <p:sp>
        <p:nvSpPr>
          <p:cNvPr id="14415" name="Line 79"/>
          <p:cNvSpPr>
            <a:spLocks noChangeShapeType="1"/>
          </p:cNvSpPr>
          <p:nvPr/>
        </p:nvSpPr>
        <p:spPr bwMode="auto">
          <a:xfrm>
            <a:off x="6732588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16" name="Line 80"/>
          <p:cNvSpPr>
            <a:spLocks noChangeShapeType="1"/>
          </p:cNvSpPr>
          <p:nvPr/>
        </p:nvSpPr>
        <p:spPr bwMode="auto">
          <a:xfrm>
            <a:off x="6732588" y="27082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18" name="Line 82"/>
          <p:cNvSpPr>
            <a:spLocks noChangeShapeType="1"/>
          </p:cNvSpPr>
          <p:nvPr/>
        </p:nvSpPr>
        <p:spPr bwMode="auto">
          <a:xfrm>
            <a:off x="6732588" y="37893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19" name="Line 83"/>
          <p:cNvSpPr>
            <a:spLocks noChangeShapeType="1"/>
          </p:cNvSpPr>
          <p:nvPr/>
        </p:nvSpPr>
        <p:spPr bwMode="auto">
          <a:xfrm>
            <a:off x="6732588" y="45815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0" name="Line 84"/>
          <p:cNvSpPr>
            <a:spLocks noChangeShapeType="1"/>
          </p:cNvSpPr>
          <p:nvPr/>
        </p:nvSpPr>
        <p:spPr bwMode="auto">
          <a:xfrm>
            <a:off x="6732588" y="48688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1" name="Line 85"/>
          <p:cNvSpPr>
            <a:spLocks noChangeShapeType="1"/>
          </p:cNvSpPr>
          <p:nvPr/>
        </p:nvSpPr>
        <p:spPr bwMode="auto">
          <a:xfrm>
            <a:off x="6732588" y="3068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2" name="Line 86"/>
          <p:cNvSpPr>
            <a:spLocks noChangeShapeType="1"/>
          </p:cNvSpPr>
          <p:nvPr/>
        </p:nvSpPr>
        <p:spPr bwMode="auto">
          <a:xfrm>
            <a:off x="6732588" y="23495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4" name="Line 88"/>
          <p:cNvSpPr>
            <a:spLocks noChangeShapeType="1"/>
          </p:cNvSpPr>
          <p:nvPr/>
        </p:nvSpPr>
        <p:spPr bwMode="auto">
          <a:xfrm>
            <a:off x="6732588" y="52292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5" name="Line 89"/>
          <p:cNvSpPr>
            <a:spLocks noChangeShapeType="1"/>
          </p:cNvSpPr>
          <p:nvPr/>
        </p:nvSpPr>
        <p:spPr bwMode="auto">
          <a:xfrm>
            <a:off x="6732588" y="55895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6" name="Line 90"/>
          <p:cNvSpPr>
            <a:spLocks noChangeShapeType="1"/>
          </p:cNvSpPr>
          <p:nvPr/>
        </p:nvSpPr>
        <p:spPr bwMode="auto">
          <a:xfrm>
            <a:off x="6732588" y="59499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7" name="Line 91"/>
          <p:cNvSpPr>
            <a:spLocks noChangeShapeType="1"/>
          </p:cNvSpPr>
          <p:nvPr/>
        </p:nvSpPr>
        <p:spPr bwMode="auto">
          <a:xfrm>
            <a:off x="72358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8" name="Line 92"/>
          <p:cNvSpPr>
            <a:spLocks noChangeShapeType="1"/>
          </p:cNvSpPr>
          <p:nvPr/>
        </p:nvSpPr>
        <p:spPr bwMode="auto">
          <a:xfrm>
            <a:off x="75961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29" name="Line 93"/>
          <p:cNvSpPr>
            <a:spLocks noChangeShapeType="1"/>
          </p:cNvSpPr>
          <p:nvPr/>
        </p:nvSpPr>
        <p:spPr bwMode="auto">
          <a:xfrm>
            <a:off x="7956550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0" name="Line 94"/>
          <p:cNvSpPr>
            <a:spLocks noChangeShapeType="1"/>
          </p:cNvSpPr>
          <p:nvPr/>
        </p:nvSpPr>
        <p:spPr bwMode="auto">
          <a:xfrm>
            <a:off x="831691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1" name="Line 95"/>
          <p:cNvSpPr>
            <a:spLocks noChangeShapeType="1"/>
          </p:cNvSpPr>
          <p:nvPr/>
        </p:nvSpPr>
        <p:spPr bwMode="auto">
          <a:xfrm>
            <a:off x="65166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2" name="Line 96"/>
          <p:cNvSpPr>
            <a:spLocks noChangeShapeType="1"/>
          </p:cNvSpPr>
          <p:nvPr/>
        </p:nvSpPr>
        <p:spPr bwMode="auto">
          <a:xfrm flipH="1">
            <a:off x="7019925" y="42926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3" name="Line 97"/>
          <p:cNvSpPr>
            <a:spLocks noChangeShapeType="1"/>
          </p:cNvSpPr>
          <p:nvPr/>
        </p:nvSpPr>
        <p:spPr bwMode="auto">
          <a:xfrm>
            <a:off x="55086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4" name="Line 98"/>
          <p:cNvSpPr>
            <a:spLocks noChangeShapeType="1"/>
          </p:cNvSpPr>
          <p:nvPr/>
        </p:nvSpPr>
        <p:spPr bwMode="auto">
          <a:xfrm>
            <a:off x="579596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5" name="Line 99"/>
          <p:cNvSpPr>
            <a:spLocks noChangeShapeType="1"/>
          </p:cNvSpPr>
          <p:nvPr/>
        </p:nvSpPr>
        <p:spPr bwMode="auto">
          <a:xfrm>
            <a:off x="61563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6" name="Line 100"/>
          <p:cNvSpPr>
            <a:spLocks noChangeShapeType="1"/>
          </p:cNvSpPr>
          <p:nvPr/>
        </p:nvSpPr>
        <p:spPr bwMode="auto">
          <a:xfrm flipH="1">
            <a:off x="7235825" y="45085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7" name="Line 101"/>
          <p:cNvSpPr>
            <a:spLocks noChangeShapeType="1"/>
          </p:cNvSpPr>
          <p:nvPr/>
        </p:nvSpPr>
        <p:spPr bwMode="auto">
          <a:xfrm flipH="1">
            <a:off x="7451725" y="47244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8" name="Line 102"/>
          <p:cNvSpPr>
            <a:spLocks noChangeShapeType="1"/>
          </p:cNvSpPr>
          <p:nvPr/>
        </p:nvSpPr>
        <p:spPr bwMode="auto">
          <a:xfrm flipH="1">
            <a:off x="7667625" y="49403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39" name="Line 103"/>
          <p:cNvSpPr>
            <a:spLocks noChangeShapeType="1"/>
          </p:cNvSpPr>
          <p:nvPr/>
        </p:nvSpPr>
        <p:spPr bwMode="auto">
          <a:xfrm flipH="1">
            <a:off x="7883525" y="51562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1" name="Line 105"/>
          <p:cNvSpPr>
            <a:spLocks noChangeShapeType="1"/>
          </p:cNvSpPr>
          <p:nvPr/>
        </p:nvSpPr>
        <p:spPr bwMode="auto">
          <a:xfrm flipH="1">
            <a:off x="6516688" y="3716338"/>
            <a:ext cx="2159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2" name="Line 106"/>
          <p:cNvSpPr>
            <a:spLocks noChangeShapeType="1"/>
          </p:cNvSpPr>
          <p:nvPr/>
        </p:nvSpPr>
        <p:spPr bwMode="auto">
          <a:xfrm flipH="1">
            <a:off x="6300788" y="35734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3" name="Line 107"/>
          <p:cNvSpPr>
            <a:spLocks noChangeShapeType="1"/>
          </p:cNvSpPr>
          <p:nvPr/>
        </p:nvSpPr>
        <p:spPr bwMode="auto">
          <a:xfrm flipH="1">
            <a:off x="6084888" y="33575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4" name="Line 108"/>
          <p:cNvSpPr>
            <a:spLocks noChangeShapeType="1"/>
          </p:cNvSpPr>
          <p:nvPr/>
        </p:nvSpPr>
        <p:spPr bwMode="auto">
          <a:xfrm flipH="1">
            <a:off x="5867400" y="3141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5" name="Line 109"/>
          <p:cNvSpPr>
            <a:spLocks noChangeShapeType="1"/>
          </p:cNvSpPr>
          <p:nvPr/>
        </p:nvSpPr>
        <p:spPr bwMode="auto">
          <a:xfrm flipH="1">
            <a:off x="5651500" y="292417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6" name="Line 110"/>
          <p:cNvSpPr>
            <a:spLocks noChangeShapeType="1"/>
          </p:cNvSpPr>
          <p:nvPr/>
        </p:nvSpPr>
        <p:spPr bwMode="auto">
          <a:xfrm flipH="1" flipV="1">
            <a:off x="7019925" y="3716338"/>
            <a:ext cx="2159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7" name="Line 111"/>
          <p:cNvSpPr>
            <a:spLocks noChangeShapeType="1"/>
          </p:cNvSpPr>
          <p:nvPr/>
        </p:nvSpPr>
        <p:spPr bwMode="auto">
          <a:xfrm flipH="1" flipV="1">
            <a:off x="7164388" y="3429000"/>
            <a:ext cx="21590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8" name="Line 112"/>
          <p:cNvSpPr>
            <a:spLocks noChangeShapeType="1"/>
          </p:cNvSpPr>
          <p:nvPr/>
        </p:nvSpPr>
        <p:spPr bwMode="auto">
          <a:xfrm flipH="1" flipV="1">
            <a:off x="7380288" y="3141663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49" name="Line 113"/>
          <p:cNvSpPr>
            <a:spLocks noChangeShapeType="1"/>
          </p:cNvSpPr>
          <p:nvPr/>
        </p:nvSpPr>
        <p:spPr bwMode="auto">
          <a:xfrm flipH="1" flipV="1">
            <a:off x="7572375" y="2857500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0" name="Line 114"/>
          <p:cNvSpPr>
            <a:spLocks noChangeShapeType="1"/>
          </p:cNvSpPr>
          <p:nvPr/>
        </p:nvSpPr>
        <p:spPr bwMode="auto">
          <a:xfrm flipH="1" flipV="1">
            <a:off x="6443663" y="4365625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1" name="Line 115"/>
          <p:cNvSpPr>
            <a:spLocks noChangeShapeType="1"/>
          </p:cNvSpPr>
          <p:nvPr/>
        </p:nvSpPr>
        <p:spPr bwMode="auto">
          <a:xfrm flipH="1" flipV="1">
            <a:off x="6286500" y="4714875"/>
            <a:ext cx="285750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2" name="Line 116"/>
          <p:cNvSpPr>
            <a:spLocks noChangeShapeType="1"/>
          </p:cNvSpPr>
          <p:nvPr/>
        </p:nvSpPr>
        <p:spPr bwMode="auto">
          <a:xfrm flipH="1" flipV="1">
            <a:off x="6084888" y="49418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3" name="Line 117"/>
          <p:cNvSpPr>
            <a:spLocks noChangeShapeType="1"/>
          </p:cNvSpPr>
          <p:nvPr/>
        </p:nvSpPr>
        <p:spPr bwMode="auto">
          <a:xfrm flipH="1" flipV="1">
            <a:off x="5940425" y="5157788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4" name="Line 118"/>
          <p:cNvSpPr>
            <a:spLocks noChangeShapeType="1"/>
          </p:cNvSpPr>
          <p:nvPr/>
        </p:nvSpPr>
        <p:spPr bwMode="auto">
          <a:xfrm flipH="1" flipV="1">
            <a:off x="5795963" y="53736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55" name="Oval 119"/>
          <p:cNvSpPr>
            <a:spLocks noChangeArrowheads="1"/>
          </p:cNvSpPr>
          <p:nvPr/>
        </p:nvSpPr>
        <p:spPr bwMode="auto">
          <a:xfrm>
            <a:off x="6786563" y="371475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56" name="Oval 120"/>
          <p:cNvSpPr>
            <a:spLocks noChangeArrowheads="1"/>
          </p:cNvSpPr>
          <p:nvPr/>
        </p:nvSpPr>
        <p:spPr bwMode="auto">
          <a:xfrm>
            <a:off x="6786563" y="585787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57" name="Oval 121"/>
          <p:cNvSpPr>
            <a:spLocks noChangeArrowheads="1"/>
          </p:cNvSpPr>
          <p:nvPr/>
        </p:nvSpPr>
        <p:spPr bwMode="auto">
          <a:xfrm>
            <a:off x="4786313" y="4071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58" name="Oval 122"/>
          <p:cNvSpPr>
            <a:spLocks noChangeArrowheads="1"/>
          </p:cNvSpPr>
          <p:nvPr/>
        </p:nvSpPr>
        <p:spPr bwMode="auto">
          <a:xfrm>
            <a:off x="7500938" y="4071938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59" name="Oval 123"/>
          <p:cNvSpPr>
            <a:spLocks noChangeArrowheads="1"/>
          </p:cNvSpPr>
          <p:nvPr/>
        </p:nvSpPr>
        <p:spPr bwMode="auto">
          <a:xfrm>
            <a:off x="5715000" y="29289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60" name="Oval 124"/>
          <p:cNvSpPr>
            <a:spLocks noChangeArrowheads="1"/>
          </p:cNvSpPr>
          <p:nvPr/>
        </p:nvSpPr>
        <p:spPr bwMode="auto">
          <a:xfrm>
            <a:off x="7429500" y="314325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61" name="Oval 125"/>
          <p:cNvSpPr>
            <a:spLocks noChangeArrowheads="1"/>
          </p:cNvSpPr>
          <p:nvPr/>
        </p:nvSpPr>
        <p:spPr bwMode="auto">
          <a:xfrm>
            <a:off x="5857875" y="53578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62" name="Oval 126"/>
          <p:cNvSpPr>
            <a:spLocks noChangeArrowheads="1"/>
          </p:cNvSpPr>
          <p:nvPr/>
        </p:nvSpPr>
        <p:spPr bwMode="auto">
          <a:xfrm>
            <a:off x="7643813" y="50006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473" name="WordArt 137" descr="Белый мрамор"/>
          <p:cNvSpPr>
            <a:spLocks noChangeArrowheads="1" noChangeShapeType="1" noTextEdit="1"/>
          </p:cNvSpPr>
          <p:nvPr/>
        </p:nvSpPr>
        <p:spPr bwMode="auto">
          <a:xfrm>
            <a:off x="6643688" y="1571625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262699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14474" name="Line 138"/>
          <p:cNvSpPr>
            <a:spLocks noChangeShapeType="1"/>
          </p:cNvSpPr>
          <p:nvPr/>
        </p:nvSpPr>
        <p:spPr bwMode="auto">
          <a:xfrm flipH="1" flipV="1">
            <a:off x="5786438" y="3000375"/>
            <a:ext cx="1071562" cy="7858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76" name="Line 140"/>
          <p:cNvSpPr>
            <a:spLocks noChangeShapeType="1"/>
          </p:cNvSpPr>
          <p:nvPr/>
        </p:nvSpPr>
        <p:spPr bwMode="auto">
          <a:xfrm flipH="1">
            <a:off x="4857750" y="3000375"/>
            <a:ext cx="928688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77" name="Line 141"/>
          <p:cNvSpPr>
            <a:spLocks noChangeShapeType="1"/>
          </p:cNvSpPr>
          <p:nvPr/>
        </p:nvSpPr>
        <p:spPr bwMode="auto">
          <a:xfrm>
            <a:off x="4857750" y="4143375"/>
            <a:ext cx="1071563" cy="12858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78" name="Line 142"/>
          <p:cNvSpPr>
            <a:spLocks noChangeShapeType="1"/>
          </p:cNvSpPr>
          <p:nvPr/>
        </p:nvSpPr>
        <p:spPr bwMode="auto">
          <a:xfrm>
            <a:off x="5929313" y="5429250"/>
            <a:ext cx="928687" cy="5000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79" name="Line 143"/>
          <p:cNvSpPr>
            <a:spLocks noChangeShapeType="1"/>
          </p:cNvSpPr>
          <p:nvPr/>
        </p:nvSpPr>
        <p:spPr bwMode="auto">
          <a:xfrm flipV="1">
            <a:off x="6858000" y="5072063"/>
            <a:ext cx="857250" cy="8572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80" name="Line 144"/>
          <p:cNvSpPr>
            <a:spLocks noChangeShapeType="1"/>
          </p:cNvSpPr>
          <p:nvPr/>
        </p:nvSpPr>
        <p:spPr bwMode="auto">
          <a:xfrm flipH="1" flipV="1">
            <a:off x="7572375" y="4143375"/>
            <a:ext cx="142875" cy="92868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81" name="Line 145"/>
          <p:cNvSpPr>
            <a:spLocks noChangeShapeType="1"/>
          </p:cNvSpPr>
          <p:nvPr/>
        </p:nvSpPr>
        <p:spPr bwMode="auto">
          <a:xfrm flipH="1" flipV="1">
            <a:off x="7500938" y="3214688"/>
            <a:ext cx="71437" cy="9286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82" name="Line 146"/>
          <p:cNvSpPr>
            <a:spLocks noChangeShapeType="1"/>
          </p:cNvSpPr>
          <p:nvPr/>
        </p:nvSpPr>
        <p:spPr bwMode="auto">
          <a:xfrm flipH="1">
            <a:off x="6858000" y="3214688"/>
            <a:ext cx="642938" cy="5715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484" name="Rectangle 148"/>
          <p:cNvSpPr>
            <a:spLocks noGrp="1" noChangeArrowheads="1"/>
          </p:cNvSpPr>
          <p:nvPr>
            <p:ph sz="half" idx="1"/>
          </p:nvPr>
        </p:nvSpPr>
        <p:spPr>
          <a:xfrm>
            <a:off x="214313" y="1428750"/>
            <a:ext cx="3810000" cy="2882900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Какие выводы можно сделать по данной розе ветров?</a:t>
            </a:r>
          </a:p>
        </p:txBody>
      </p:sp>
      <p:sp>
        <p:nvSpPr>
          <p:cNvPr id="73" name="Line 98"/>
          <p:cNvSpPr>
            <a:spLocks noChangeShapeType="1"/>
          </p:cNvSpPr>
          <p:nvPr/>
        </p:nvSpPr>
        <p:spPr bwMode="auto">
          <a:xfrm>
            <a:off x="5143500" y="40005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4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4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4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4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4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4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4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4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4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4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4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1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4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4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14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1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14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4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14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14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14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1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14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1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1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1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1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1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1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14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1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14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14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1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000"/>
                                        <p:tgtEl>
                                          <p:spTgt spid="14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000"/>
                                        <p:tgtEl>
                                          <p:spTgt spid="1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000"/>
                                        <p:tgtEl>
                                          <p:spTgt spid="14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2000"/>
                                        <p:tgtEl>
                                          <p:spTgt spid="1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14404" grpId="0" animBg="1"/>
      <p:bldP spid="14405" grpId="0" animBg="1"/>
      <p:bldP spid="14406" grpId="0" animBg="1"/>
      <p:bldP spid="14407" grpId="0" animBg="1"/>
      <p:bldP spid="14408" grpId="0" animBg="1"/>
      <p:bldP spid="14409" grpId="0" animBg="1"/>
      <p:bldP spid="14410" grpId="0" animBg="1"/>
      <p:bldP spid="14411" grpId="0" animBg="1"/>
      <p:bldP spid="14412" grpId="0" animBg="1"/>
      <p:bldP spid="14413" grpId="0" animBg="1"/>
      <p:bldP spid="14414" grpId="0" animBg="1"/>
      <p:bldP spid="14415" grpId="0" animBg="1"/>
      <p:bldP spid="14416" grpId="0" animBg="1"/>
      <p:bldP spid="14418" grpId="0" animBg="1"/>
      <p:bldP spid="14419" grpId="0" animBg="1"/>
      <p:bldP spid="14420" grpId="0" animBg="1"/>
      <p:bldP spid="14421" grpId="0" animBg="1"/>
      <p:bldP spid="14422" grpId="0" animBg="1"/>
      <p:bldP spid="14424" grpId="0" animBg="1"/>
      <p:bldP spid="14425" grpId="0" animBg="1"/>
      <p:bldP spid="14426" grpId="0" animBg="1"/>
      <p:bldP spid="14427" grpId="0" animBg="1"/>
      <p:bldP spid="14428" grpId="0" animBg="1"/>
      <p:bldP spid="14429" grpId="0" animBg="1"/>
      <p:bldP spid="14430" grpId="0" animBg="1"/>
      <p:bldP spid="14431" grpId="0" animBg="1"/>
      <p:bldP spid="14432" grpId="0" animBg="1"/>
      <p:bldP spid="14433" grpId="0" animBg="1"/>
      <p:bldP spid="14434" grpId="0" animBg="1"/>
      <p:bldP spid="14435" grpId="0" animBg="1"/>
      <p:bldP spid="14436" grpId="0" animBg="1"/>
      <p:bldP spid="14437" grpId="0" animBg="1"/>
      <p:bldP spid="14438" grpId="0" animBg="1"/>
      <p:bldP spid="14439" grpId="0" animBg="1"/>
      <p:bldP spid="14441" grpId="0" animBg="1"/>
      <p:bldP spid="14442" grpId="0" animBg="1"/>
      <p:bldP spid="14443" grpId="0" animBg="1"/>
      <p:bldP spid="14444" grpId="0" animBg="1"/>
      <p:bldP spid="14445" grpId="0" animBg="1"/>
      <p:bldP spid="14446" grpId="0" animBg="1"/>
      <p:bldP spid="14447" grpId="0" animBg="1"/>
      <p:bldP spid="14448" grpId="0" animBg="1"/>
      <p:bldP spid="14449" grpId="0" animBg="1"/>
      <p:bldP spid="14450" grpId="0" animBg="1"/>
      <p:bldP spid="14451" grpId="0" animBg="1"/>
      <p:bldP spid="14452" grpId="0" animBg="1"/>
      <p:bldP spid="14453" grpId="0" animBg="1"/>
      <p:bldP spid="14454" grpId="0" animBg="1"/>
      <p:bldP spid="14455" grpId="0" animBg="1"/>
      <p:bldP spid="14456" grpId="0" animBg="1"/>
      <p:bldP spid="14457" grpId="0" animBg="1"/>
      <p:bldP spid="14458" grpId="0" animBg="1"/>
      <p:bldP spid="14459" grpId="0" animBg="1"/>
      <p:bldP spid="14460" grpId="0" animBg="1"/>
      <p:bldP spid="14461" grpId="0" animBg="1"/>
      <p:bldP spid="14462" grpId="0" animBg="1"/>
      <p:bldP spid="14473" grpId="0" animBg="1"/>
      <p:bldP spid="14474" grpId="0" animBg="1"/>
      <p:bldP spid="14476" grpId="0" animBg="1"/>
      <p:bldP spid="14477" grpId="0" animBg="1"/>
      <p:bldP spid="14478" grpId="0" animBg="1"/>
      <p:bldP spid="14479" grpId="0" animBg="1"/>
      <p:bldP spid="14480" grpId="0" animBg="1"/>
      <p:bldP spid="14481" grpId="0" animBg="1"/>
      <p:bldP spid="14482" grpId="0" animBg="1"/>
      <p:bldP spid="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709736" y="427512"/>
            <a:ext cx="8686800" cy="84124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На уроке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0723" name="Объект 2"/>
          <p:cNvSpPr>
            <a:spLocks noGrp="1"/>
          </p:cNvSpPr>
          <p:nvPr>
            <p:ph sz="half" idx="1"/>
          </p:nvPr>
        </p:nvSpPr>
        <p:spPr>
          <a:xfrm>
            <a:off x="755650" y="1581150"/>
            <a:ext cx="7920038" cy="480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узнал…..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Мне было интересно…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теперь могу…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хотел бы узнать…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187450" y="115888"/>
            <a:ext cx="77724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Домашнее задание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8172450" cy="48006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cs typeface="Times New Roman" pitchFamily="18" charset="0"/>
              </a:rPr>
              <a:t>§ 28, задание №5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1052513"/>
            <a:ext cx="7843838" cy="12969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Не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птица,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а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летает,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не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зверь,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а </a:t>
            </a:r>
            <a:r>
              <a:rPr lang="en-US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 </a:t>
            </a:r>
            <a:r>
              <a:rPr lang="ru-RU" i="1" dirty="0" smtClean="0">
                <a:solidFill>
                  <a:srgbClr val="2D3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воет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Segoe Print" pitchFamily="2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3276600" y="3213100"/>
            <a:ext cx="5180013" cy="338455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 урока  </a:t>
            </a: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«Ветер»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55650" y="457200"/>
            <a:ext cx="7272338" cy="523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Что мы знаем о ветре….?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485900"/>
            <a:ext cx="8281987" cy="5472113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Предложите ваши гипотезы о причине появления ветра</a:t>
            </a: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Сформулируйте  учебные задачи урока</a:t>
            </a:r>
            <a:endParaRPr lang="en-US" altLang="ru-RU" b="1" i="1" smtClean="0">
              <a:latin typeface="Monotype Corsiva" pitchFamily="66" charset="0"/>
            </a:endParaRP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                                          ?!</a:t>
            </a: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Дать определение понятию «ветер»</a:t>
            </a: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Определить причины образования ветра</a:t>
            </a: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Познакомиться с разными ветрами</a:t>
            </a:r>
          </a:p>
          <a:p>
            <a:pPr eaLnBrk="1" hangingPunct="1"/>
            <a:r>
              <a:rPr lang="ru-RU" altLang="ru-RU" b="1" i="1" smtClean="0">
                <a:latin typeface="Monotype Corsiva" pitchFamily="66" charset="0"/>
              </a:rPr>
              <a:t>Узнать как ветер может оказать влияние на жизнь человека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55650" y="549275"/>
            <a:ext cx="7920038" cy="11890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</a:rPr>
              <a:t>Как вы думаете, а чему мы   сможем научиться?!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755650" y="2565400"/>
            <a:ext cx="7702550" cy="31686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Mongolian Baiti" pitchFamily="66" charset="0"/>
              </a:rPr>
              <a:t>Определять направление и силу ветра с помощью флюгера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4000" b="1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Mongolian Baiti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Mongolian Baiti" pitchFamily="66" charset="0"/>
              </a:rPr>
              <a:t>Строить «розу ветров», уметь читать её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300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304800" y="2201863"/>
            <a:ext cx="8686800" cy="3171825"/>
          </a:xfrm>
        </p:spPr>
        <p:txBody>
          <a:bodyPr/>
          <a:lstStyle/>
          <a:p>
            <a:pPr eaLnBrk="1" hangingPunct="1"/>
            <a:r>
              <a:rPr lang="ru-RU" altLang="ru-RU" sz="5400" smtClean="0">
                <a:latin typeface="Comic Sans MS" pitchFamily="66" charset="0"/>
              </a:rPr>
              <a:t>Проверяем выдвинутые гипотезы: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7" name="Freeform 247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8" name="Freeform 248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9" name="Freeform 249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0" name="Freeform 250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1" name="Freeform 251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2535" name="Rectangle 231" descr="Голубая тисненая бумага"/>
          <p:cNvSpPr>
            <a:spLocks noChangeArrowheads="1"/>
          </p:cNvSpPr>
          <p:nvPr/>
        </p:nvSpPr>
        <p:spPr bwMode="auto">
          <a:xfrm>
            <a:off x="0" y="5143500"/>
            <a:ext cx="9372600" cy="1714500"/>
          </a:xfrm>
          <a:prstGeom prst="rect">
            <a:avLst/>
          </a:prstGeom>
          <a:blipFill dpi="0" rotWithShape="1">
            <a:blip r:embed="rId2">
              <a:alphaModFix amt="53000"/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5372" name="Rectangle 252"/>
          <p:cNvSpPr>
            <a:spLocks noChangeArrowheads="1"/>
          </p:cNvSpPr>
          <p:nvPr/>
        </p:nvSpPr>
        <p:spPr bwMode="auto">
          <a:xfrm>
            <a:off x="0" y="5067312"/>
            <a:ext cx="9301162" cy="1790688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2539" name="Freeform 232" descr="5%"/>
          <p:cNvSpPr>
            <a:spLocks/>
          </p:cNvSpPr>
          <p:nvPr/>
        </p:nvSpPr>
        <p:spPr bwMode="auto">
          <a:xfrm>
            <a:off x="0" y="4643438"/>
            <a:ext cx="3857625" cy="1928812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0" name="Freeform 234" descr="Коричневый мрамор"/>
          <p:cNvSpPr>
            <a:spLocks/>
          </p:cNvSpPr>
          <p:nvPr/>
        </p:nvSpPr>
        <p:spPr bwMode="auto">
          <a:xfrm>
            <a:off x="-107950" y="4000500"/>
            <a:ext cx="3262313" cy="2071688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1" name="Freeform 233" descr="5%"/>
          <p:cNvSpPr>
            <a:spLocks/>
          </p:cNvSpPr>
          <p:nvPr/>
        </p:nvSpPr>
        <p:spPr bwMode="auto">
          <a:xfrm flipH="1">
            <a:off x="4953000" y="4724400"/>
            <a:ext cx="4419600" cy="1133475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2" name="Freeform 236" descr="Пробка"/>
          <p:cNvSpPr>
            <a:spLocks/>
          </p:cNvSpPr>
          <p:nvPr/>
        </p:nvSpPr>
        <p:spPr bwMode="auto">
          <a:xfrm>
            <a:off x="6357938" y="4572000"/>
            <a:ext cx="3009900" cy="1214438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543" name="Group 238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22832" name="Freeform 51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33" name="Freeform 52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34" name="Freeform 53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4" name="Group 237"/>
          <p:cNvGrpSpPr>
            <a:grpSpLocks/>
          </p:cNvGrpSpPr>
          <p:nvPr/>
        </p:nvGrpSpPr>
        <p:grpSpPr bwMode="auto">
          <a:xfrm>
            <a:off x="8305800" y="4191000"/>
            <a:ext cx="381000" cy="685800"/>
            <a:chOff x="1031" y="411"/>
            <a:chExt cx="138" cy="240"/>
          </a:xfrm>
        </p:grpSpPr>
        <p:sp>
          <p:nvSpPr>
            <p:cNvPr id="22829" name="Freeform 55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1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1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1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30" name="Freeform 56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31" name="Freeform 57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5" name="Group 239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22826" name="Freeform 69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7" name="Freeform 70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8" name="Freeform 71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6" name="Group 235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22823" name="Freeform 73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4" name="Freeform 74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5" name="Freeform 75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7" name="Group 81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22820" name="Freeform 77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1" name="Freeform 78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22" name="Freeform 79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8" name="Group 171"/>
          <p:cNvGrpSpPr>
            <a:grpSpLocks/>
          </p:cNvGrpSpPr>
          <p:nvPr/>
        </p:nvGrpSpPr>
        <p:grpSpPr bwMode="auto">
          <a:xfrm>
            <a:off x="3071813" y="3786188"/>
            <a:ext cx="4973637" cy="1782762"/>
            <a:chOff x="912" y="2688"/>
            <a:chExt cx="2524" cy="878"/>
          </a:xfrm>
        </p:grpSpPr>
        <p:grpSp>
          <p:nvGrpSpPr>
            <p:cNvPr id="22727" name="Group 170"/>
            <p:cNvGrpSpPr>
              <a:grpSpLocks/>
            </p:cNvGrpSpPr>
            <p:nvPr/>
          </p:nvGrpSpPr>
          <p:grpSpPr bwMode="auto">
            <a:xfrm>
              <a:off x="912" y="2688"/>
              <a:ext cx="2524" cy="878"/>
              <a:chOff x="912" y="2688"/>
              <a:chExt cx="2524" cy="878"/>
            </a:xfrm>
          </p:grpSpPr>
          <p:grpSp>
            <p:nvGrpSpPr>
              <p:cNvPr id="22732" name="Group 142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22803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22814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96 w 831"/>
                      <a:gd name="T1" fmla="*/ 17 h 480"/>
                      <a:gd name="T2" fmla="*/ 298 w 831"/>
                      <a:gd name="T3" fmla="*/ 14 h 480"/>
                      <a:gd name="T4" fmla="*/ 495 w 831"/>
                      <a:gd name="T5" fmla="*/ 11 h 480"/>
                      <a:gd name="T6" fmla="*/ 597 w 831"/>
                      <a:gd name="T7" fmla="*/ 11 h 480"/>
                      <a:gd name="T8" fmla="*/ 792 w 831"/>
                      <a:gd name="T9" fmla="*/ 6 h 480"/>
                      <a:gd name="T10" fmla="*/ 960 w 831"/>
                      <a:gd name="T11" fmla="*/ 4 h 480"/>
                      <a:gd name="T12" fmla="*/ 1055 w 831"/>
                      <a:gd name="T13" fmla="*/ 2 h 480"/>
                      <a:gd name="T14" fmla="*/ 1091 w 831"/>
                      <a:gd name="T15" fmla="*/ 0 h 480"/>
                      <a:gd name="T16" fmla="*/ 1158 w 831"/>
                      <a:gd name="T17" fmla="*/ 2 h 480"/>
                      <a:gd name="T18" fmla="*/ 1187 w 831"/>
                      <a:gd name="T19" fmla="*/ 3 h 480"/>
                      <a:gd name="T20" fmla="*/ 1289 w 831"/>
                      <a:gd name="T21" fmla="*/ 6 h 480"/>
                      <a:gd name="T22" fmla="*/ 1289 w 831"/>
                      <a:gd name="T23" fmla="*/ 8 h 480"/>
                      <a:gd name="T24" fmla="*/ 1487 w 831"/>
                      <a:gd name="T25" fmla="*/ 11 h 480"/>
                      <a:gd name="T26" fmla="*/ 1487 w 831"/>
                      <a:gd name="T27" fmla="*/ 14 h 480"/>
                      <a:gd name="T28" fmla="*/ 1587 w 831"/>
                      <a:gd name="T29" fmla="*/ 17 h 480"/>
                      <a:gd name="T30" fmla="*/ 1587 w 831"/>
                      <a:gd name="T31" fmla="*/ 20 h 480"/>
                      <a:gd name="T32" fmla="*/ 1685 w 831"/>
                      <a:gd name="T33" fmla="*/ 20 h 480"/>
                      <a:gd name="T34" fmla="*/ 1785 w 831"/>
                      <a:gd name="T35" fmla="*/ 20 h 480"/>
                      <a:gd name="T36" fmla="*/ 1685 w 831"/>
                      <a:gd name="T37" fmla="*/ 22 h 480"/>
                      <a:gd name="T38" fmla="*/ 1187 w 831"/>
                      <a:gd name="T39" fmla="*/ 25 h 480"/>
                      <a:gd name="T40" fmla="*/ 792 w 831"/>
                      <a:gd name="T41" fmla="*/ 25 h 480"/>
                      <a:gd name="T42" fmla="*/ 597 w 831"/>
                      <a:gd name="T43" fmla="*/ 28 h 480"/>
                      <a:gd name="T44" fmla="*/ 196 w 831"/>
                      <a:gd name="T45" fmla="*/ 25 h 480"/>
                      <a:gd name="T46" fmla="*/ 0 w 831"/>
                      <a:gd name="T47" fmla="*/ 20 h 480"/>
                      <a:gd name="T48" fmla="*/ 99 w 831"/>
                      <a:gd name="T49" fmla="*/ 17 h 480"/>
                      <a:gd name="T50" fmla="*/ 196 w 831"/>
                      <a:gd name="T51" fmla="*/ 17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5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70 w 672"/>
                      <a:gd name="T1" fmla="*/ 22 h 480"/>
                      <a:gd name="T2" fmla="*/ 356 w 672"/>
                      <a:gd name="T3" fmla="*/ 28 h 480"/>
                      <a:gd name="T4" fmla="*/ 499 w 672"/>
                      <a:gd name="T5" fmla="*/ 22 h 480"/>
                      <a:gd name="T6" fmla="*/ 783 w 672"/>
                      <a:gd name="T7" fmla="*/ 22 h 480"/>
                      <a:gd name="T8" fmla="*/ 996 w 672"/>
                      <a:gd name="T9" fmla="*/ 20 h 480"/>
                      <a:gd name="T10" fmla="*/ 996 w 672"/>
                      <a:gd name="T11" fmla="*/ 17 h 480"/>
                      <a:gd name="T12" fmla="*/ 924 w 672"/>
                      <a:gd name="T13" fmla="*/ 11 h 480"/>
                      <a:gd name="T14" fmla="*/ 853 w 672"/>
                      <a:gd name="T15" fmla="*/ 8 h 480"/>
                      <a:gd name="T16" fmla="*/ 853 w 672"/>
                      <a:gd name="T17" fmla="*/ 6 h 480"/>
                      <a:gd name="T18" fmla="*/ 711 w 672"/>
                      <a:gd name="T19" fmla="*/ 3 h 480"/>
                      <a:gd name="T20" fmla="*/ 711 w 672"/>
                      <a:gd name="T21" fmla="*/ 0 h 480"/>
                      <a:gd name="T22" fmla="*/ 569 w 672"/>
                      <a:gd name="T23" fmla="*/ 6 h 480"/>
                      <a:gd name="T24" fmla="*/ 499 w 672"/>
                      <a:gd name="T25" fmla="*/ 11 h 480"/>
                      <a:gd name="T26" fmla="*/ 214 w 672"/>
                      <a:gd name="T27" fmla="*/ 14 h 480"/>
                      <a:gd name="T28" fmla="*/ 143 w 672"/>
                      <a:gd name="T29" fmla="*/ 17 h 480"/>
                      <a:gd name="T30" fmla="*/ 0 w 672"/>
                      <a:gd name="T31" fmla="*/ 20 h 480"/>
                      <a:gd name="T32" fmla="*/ 70 w 672"/>
                      <a:gd name="T33" fmla="*/ 22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6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740 w 461"/>
                      <a:gd name="T1" fmla="*/ 0 h 336"/>
                      <a:gd name="T2" fmla="*/ 799 w 461"/>
                      <a:gd name="T3" fmla="*/ 4 h 336"/>
                      <a:gd name="T4" fmla="*/ 997 w 461"/>
                      <a:gd name="T5" fmla="*/ 7 h 336"/>
                      <a:gd name="T6" fmla="*/ 997 w 461"/>
                      <a:gd name="T7" fmla="*/ 13 h 336"/>
                      <a:gd name="T8" fmla="*/ 698 w 461"/>
                      <a:gd name="T9" fmla="*/ 13 h 336"/>
                      <a:gd name="T10" fmla="*/ 499 w 461"/>
                      <a:gd name="T11" fmla="*/ 17 h 336"/>
                      <a:gd name="T12" fmla="*/ 200 w 461"/>
                      <a:gd name="T13" fmla="*/ 20 h 336"/>
                      <a:gd name="T14" fmla="*/ 0 w 461"/>
                      <a:gd name="T15" fmla="*/ 13 h 336"/>
                      <a:gd name="T16" fmla="*/ 200 w 461"/>
                      <a:gd name="T17" fmla="*/ 10 h 336"/>
                      <a:gd name="T18" fmla="*/ 299 w 461"/>
                      <a:gd name="T19" fmla="*/ 7 h 336"/>
                      <a:gd name="T20" fmla="*/ 499 w 461"/>
                      <a:gd name="T21" fmla="*/ 7 h 336"/>
                      <a:gd name="T22" fmla="*/ 598 w 461"/>
                      <a:gd name="T23" fmla="*/ 2 h 336"/>
                      <a:gd name="T24" fmla="*/ 740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7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8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9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804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96 w 831"/>
                    <a:gd name="T1" fmla="*/ 15 h 456"/>
                    <a:gd name="T2" fmla="*/ 298 w 831"/>
                    <a:gd name="T3" fmla="*/ 13 h 456"/>
                    <a:gd name="T4" fmla="*/ 495 w 831"/>
                    <a:gd name="T5" fmla="*/ 10 h 456"/>
                    <a:gd name="T6" fmla="*/ 597 w 831"/>
                    <a:gd name="T7" fmla="*/ 10 h 456"/>
                    <a:gd name="T8" fmla="*/ 792 w 831"/>
                    <a:gd name="T9" fmla="*/ 5 h 456"/>
                    <a:gd name="T10" fmla="*/ 962 w 831"/>
                    <a:gd name="T11" fmla="*/ 2 h 456"/>
                    <a:gd name="T12" fmla="*/ 1030 w 831"/>
                    <a:gd name="T13" fmla="*/ 0 h 456"/>
                    <a:gd name="T14" fmla="*/ 1091 w 831"/>
                    <a:gd name="T15" fmla="*/ 2 h 456"/>
                    <a:gd name="T16" fmla="*/ 1142 w 831"/>
                    <a:gd name="T17" fmla="*/ 2 h 456"/>
                    <a:gd name="T18" fmla="*/ 1187 w 831"/>
                    <a:gd name="T19" fmla="*/ 2 h 456"/>
                    <a:gd name="T20" fmla="*/ 1289 w 831"/>
                    <a:gd name="T21" fmla="*/ 5 h 456"/>
                    <a:gd name="T22" fmla="*/ 1289 w 831"/>
                    <a:gd name="T23" fmla="*/ 8 h 456"/>
                    <a:gd name="T24" fmla="*/ 1487 w 831"/>
                    <a:gd name="T25" fmla="*/ 10 h 456"/>
                    <a:gd name="T26" fmla="*/ 1487 w 831"/>
                    <a:gd name="T27" fmla="*/ 13 h 456"/>
                    <a:gd name="T28" fmla="*/ 1587 w 831"/>
                    <a:gd name="T29" fmla="*/ 15 h 456"/>
                    <a:gd name="T30" fmla="*/ 1587 w 831"/>
                    <a:gd name="T31" fmla="*/ 18 h 456"/>
                    <a:gd name="T32" fmla="*/ 1685 w 831"/>
                    <a:gd name="T33" fmla="*/ 18 h 456"/>
                    <a:gd name="T34" fmla="*/ 1785 w 831"/>
                    <a:gd name="T35" fmla="*/ 18 h 456"/>
                    <a:gd name="T36" fmla="*/ 1685 w 831"/>
                    <a:gd name="T37" fmla="*/ 21 h 456"/>
                    <a:gd name="T38" fmla="*/ 1187 w 831"/>
                    <a:gd name="T39" fmla="*/ 23 h 456"/>
                    <a:gd name="T40" fmla="*/ 792 w 831"/>
                    <a:gd name="T41" fmla="*/ 23 h 456"/>
                    <a:gd name="T42" fmla="*/ 597 w 831"/>
                    <a:gd name="T43" fmla="*/ 26 h 456"/>
                    <a:gd name="T44" fmla="*/ 196 w 831"/>
                    <a:gd name="T45" fmla="*/ 23 h 456"/>
                    <a:gd name="T46" fmla="*/ 0 w 831"/>
                    <a:gd name="T47" fmla="*/ 18 h 456"/>
                    <a:gd name="T48" fmla="*/ 99 w 831"/>
                    <a:gd name="T49" fmla="*/ 15 h 456"/>
                    <a:gd name="T50" fmla="*/ 196 w 831"/>
                    <a:gd name="T51" fmla="*/ 1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05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96 w 831"/>
                    <a:gd name="T1" fmla="*/ 17 h 480"/>
                    <a:gd name="T2" fmla="*/ 298 w 831"/>
                    <a:gd name="T3" fmla="*/ 14 h 480"/>
                    <a:gd name="T4" fmla="*/ 495 w 831"/>
                    <a:gd name="T5" fmla="*/ 11 h 480"/>
                    <a:gd name="T6" fmla="*/ 597 w 831"/>
                    <a:gd name="T7" fmla="*/ 11 h 480"/>
                    <a:gd name="T8" fmla="*/ 792 w 831"/>
                    <a:gd name="T9" fmla="*/ 6 h 480"/>
                    <a:gd name="T10" fmla="*/ 960 w 831"/>
                    <a:gd name="T11" fmla="*/ 4 h 480"/>
                    <a:gd name="T12" fmla="*/ 1055 w 831"/>
                    <a:gd name="T13" fmla="*/ 2 h 480"/>
                    <a:gd name="T14" fmla="*/ 1091 w 831"/>
                    <a:gd name="T15" fmla="*/ 0 h 480"/>
                    <a:gd name="T16" fmla="*/ 1158 w 831"/>
                    <a:gd name="T17" fmla="*/ 2 h 480"/>
                    <a:gd name="T18" fmla="*/ 1187 w 831"/>
                    <a:gd name="T19" fmla="*/ 3 h 480"/>
                    <a:gd name="T20" fmla="*/ 1289 w 831"/>
                    <a:gd name="T21" fmla="*/ 6 h 480"/>
                    <a:gd name="T22" fmla="*/ 1289 w 831"/>
                    <a:gd name="T23" fmla="*/ 8 h 480"/>
                    <a:gd name="T24" fmla="*/ 1487 w 831"/>
                    <a:gd name="T25" fmla="*/ 11 h 480"/>
                    <a:gd name="T26" fmla="*/ 1487 w 831"/>
                    <a:gd name="T27" fmla="*/ 14 h 480"/>
                    <a:gd name="T28" fmla="*/ 1587 w 831"/>
                    <a:gd name="T29" fmla="*/ 17 h 480"/>
                    <a:gd name="T30" fmla="*/ 1587 w 831"/>
                    <a:gd name="T31" fmla="*/ 20 h 480"/>
                    <a:gd name="T32" fmla="*/ 1685 w 831"/>
                    <a:gd name="T33" fmla="*/ 20 h 480"/>
                    <a:gd name="T34" fmla="*/ 1785 w 831"/>
                    <a:gd name="T35" fmla="*/ 20 h 480"/>
                    <a:gd name="T36" fmla="*/ 1685 w 831"/>
                    <a:gd name="T37" fmla="*/ 22 h 480"/>
                    <a:gd name="T38" fmla="*/ 1187 w 831"/>
                    <a:gd name="T39" fmla="*/ 25 h 480"/>
                    <a:gd name="T40" fmla="*/ 792 w 831"/>
                    <a:gd name="T41" fmla="*/ 25 h 480"/>
                    <a:gd name="T42" fmla="*/ 597 w 831"/>
                    <a:gd name="T43" fmla="*/ 28 h 480"/>
                    <a:gd name="T44" fmla="*/ 196 w 831"/>
                    <a:gd name="T45" fmla="*/ 25 h 480"/>
                    <a:gd name="T46" fmla="*/ 0 w 831"/>
                    <a:gd name="T47" fmla="*/ 20 h 480"/>
                    <a:gd name="T48" fmla="*/ 99 w 831"/>
                    <a:gd name="T49" fmla="*/ 17 h 480"/>
                    <a:gd name="T50" fmla="*/ 196 w 831"/>
                    <a:gd name="T51" fmla="*/ 17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06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70 w 672"/>
                    <a:gd name="T1" fmla="*/ 22 h 480"/>
                    <a:gd name="T2" fmla="*/ 356 w 672"/>
                    <a:gd name="T3" fmla="*/ 28 h 480"/>
                    <a:gd name="T4" fmla="*/ 499 w 672"/>
                    <a:gd name="T5" fmla="*/ 22 h 480"/>
                    <a:gd name="T6" fmla="*/ 783 w 672"/>
                    <a:gd name="T7" fmla="*/ 22 h 480"/>
                    <a:gd name="T8" fmla="*/ 996 w 672"/>
                    <a:gd name="T9" fmla="*/ 20 h 480"/>
                    <a:gd name="T10" fmla="*/ 996 w 672"/>
                    <a:gd name="T11" fmla="*/ 17 h 480"/>
                    <a:gd name="T12" fmla="*/ 924 w 672"/>
                    <a:gd name="T13" fmla="*/ 11 h 480"/>
                    <a:gd name="T14" fmla="*/ 853 w 672"/>
                    <a:gd name="T15" fmla="*/ 8 h 480"/>
                    <a:gd name="T16" fmla="*/ 853 w 672"/>
                    <a:gd name="T17" fmla="*/ 6 h 480"/>
                    <a:gd name="T18" fmla="*/ 711 w 672"/>
                    <a:gd name="T19" fmla="*/ 3 h 480"/>
                    <a:gd name="T20" fmla="*/ 711 w 672"/>
                    <a:gd name="T21" fmla="*/ 0 h 480"/>
                    <a:gd name="T22" fmla="*/ 569 w 672"/>
                    <a:gd name="T23" fmla="*/ 6 h 480"/>
                    <a:gd name="T24" fmla="*/ 499 w 672"/>
                    <a:gd name="T25" fmla="*/ 11 h 480"/>
                    <a:gd name="T26" fmla="*/ 214 w 672"/>
                    <a:gd name="T27" fmla="*/ 14 h 480"/>
                    <a:gd name="T28" fmla="*/ 143 w 672"/>
                    <a:gd name="T29" fmla="*/ 17 h 480"/>
                    <a:gd name="T30" fmla="*/ 0 w 672"/>
                    <a:gd name="T31" fmla="*/ 20 h 480"/>
                    <a:gd name="T32" fmla="*/ 70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07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740 w 461"/>
                    <a:gd name="T1" fmla="*/ 0 h 336"/>
                    <a:gd name="T2" fmla="*/ 799 w 461"/>
                    <a:gd name="T3" fmla="*/ 4 h 336"/>
                    <a:gd name="T4" fmla="*/ 997 w 461"/>
                    <a:gd name="T5" fmla="*/ 7 h 336"/>
                    <a:gd name="T6" fmla="*/ 997 w 461"/>
                    <a:gd name="T7" fmla="*/ 13 h 336"/>
                    <a:gd name="T8" fmla="*/ 698 w 461"/>
                    <a:gd name="T9" fmla="*/ 13 h 336"/>
                    <a:gd name="T10" fmla="*/ 499 w 461"/>
                    <a:gd name="T11" fmla="*/ 17 h 336"/>
                    <a:gd name="T12" fmla="*/ 200 w 461"/>
                    <a:gd name="T13" fmla="*/ 20 h 336"/>
                    <a:gd name="T14" fmla="*/ 0 w 461"/>
                    <a:gd name="T15" fmla="*/ 13 h 336"/>
                    <a:gd name="T16" fmla="*/ 200 w 461"/>
                    <a:gd name="T17" fmla="*/ 10 h 336"/>
                    <a:gd name="T18" fmla="*/ 299 w 461"/>
                    <a:gd name="T19" fmla="*/ 7 h 336"/>
                    <a:gd name="T20" fmla="*/ 499 w 461"/>
                    <a:gd name="T21" fmla="*/ 7 h 336"/>
                    <a:gd name="T22" fmla="*/ 598 w 461"/>
                    <a:gd name="T23" fmla="*/ 2 h 336"/>
                    <a:gd name="T24" fmla="*/ 740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08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9 w 672"/>
                    <a:gd name="T1" fmla="*/ 22 h 480"/>
                    <a:gd name="T2" fmla="*/ 351 w 672"/>
                    <a:gd name="T3" fmla="*/ 28 h 480"/>
                    <a:gd name="T4" fmla="*/ 492 w 672"/>
                    <a:gd name="T5" fmla="*/ 22 h 480"/>
                    <a:gd name="T6" fmla="*/ 773 w 672"/>
                    <a:gd name="T7" fmla="*/ 22 h 480"/>
                    <a:gd name="T8" fmla="*/ 982 w 672"/>
                    <a:gd name="T9" fmla="*/ 20 h 480"/>
                    <a:gd name="T10" fmla="*/ 982 w 672"/>
                    <a:gd name="T11" fmla="*/ 17 h 480"/>
                    <a:gd name="T12" fmla="*/ 911 w 672"/>
                    <a:gd name="T13" fmla="*/ 11 h 480"/>
                    <a:gd name="T14" fmla="*/ 841 w 672"/>
                    <a:gd name="T15" fmla="*/ 8 h 480"/>
                    <a:gd name="T16" fmla="*/ 841 w 672"/>
                    <a:gd name="T17" fmla="*/ 6 h 480"/>
                    <a:gd name="T18" fmla="*/ 701 w 672"/>
                    <a:gd name="T19" fmla="*/ 3 h 480"/>
                    <a:gd name="T20" fmla="*/ 701 w 672"/>
                    <a:gd name="T21" fmla="*/ 0 h 480"/>
                    <a:gd name="T22" fmla="*/ 561 w 672"/>
                    <a:gd name="T23" fmla="*/ 6 h 480"/>
                    <a:gd name="T24" fmla="*/ 492 w 672"/>
                    <a:gd name="T25" fmla="*/ 11 h 480"/>
                    <a:gd name="T26" fmla="*/ 212 w 672"/>
                    <a:gd name="T27" fmla="*/ 14 h 480"/>
                    <a:gd name="T28" fmla="*/ 140 w 672"/>
                    <a:gd name="T29" fmla="*/ 17 h 480"/>
                    <a:gd name="T30" fmla="*/ 0 w 672"/>
                    <a:gd name="T31" fmla="*/ 20 h 480"/>
                    <a:gd name="T32" fmla="*/ 69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09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709 w 461"/>
                    <a:gd name="T1" fmla="*/ 0 h 348"/>
                    <a:gd name="T2" fmla="*/ 799 w 461"/>
                    <a:gd name="T3" fmla="*/ 5 h 348"/>
                    <a:gd name="T4" fmla="*/ 997 w 461"/>
                    <a:gd name="T5" fmla="*/ 8 h 348"/>
                    <a:gd name="T6" fmla="*/ 997 w 461"/>
                    <a:gd name="T7" fmla="*/ 14 h 348"/>
                    <a:gd name="T8" fmla="*/ 698 w 461"/>
                    <a:gd name="T9" fmla="*/ 14 h 348"/>
                    <a:gd name="T10" fmla="*/ 499 w 461"/>
                    <a:gd name="T11" fmla="*/ 17 h 348"/>
                    <a:gd name="T12" fmla="*/ 200 w 461"/>
                    <a:gd name="T13" fmla="*/ 20 h 348"/>
                    <a:gd name="T14" fmla="*/ 0 w 461"/>
                    <a:gd name="T15" fmla="*/ 14 h 348"/>
                    <a:gd name="T16" fmla="*/ 200 w 461"/>
                    <a:gd name="T17" fmla="*/ 11 h 348"/>
                    <a:gd name="T18" fmla="*/ 299 w 461"/>
                    <a:gd name="T19" fmla="*/ 8 h 348"/>
                    <a:gd name="T20" fmla="*/ 499 w 461"/>
                    <a:gd name="T21" fmla="*/ 8 h 348"/>
                    <a:gd name="T22" fmla="*/ 598 w 461"/>
                    <a:gd name="T23" fmla="*/ 2 h 348"/>
                    <a:gd name="T24" fmla="*/ 709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810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22811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18 h 294"/>
                      <a:gd name="T2" fmla="*/ 94 w 375"/>
                      <a:gd name="T3" fmla="*/ 38 h 294"/>
                      <a:gd name="T4" fmla="*/ 0 w 375"/>
                      <a:gd name="T5" fmla="*/ 63 h 294"/>
                      <a:gd name="T6" fmla="*/ 87 w 375"/>
                      <a:gd name="T7" fmla="*/ 63 h 294"/>
                      <a:gd name="T8" fmla="*/ 141 w 375"/>
                      <a:gd name="T9" fmla="*/ 57 h 294"/>
                      <a:gd name="T10" fmla="*/ 183 w 375"/>
                      <a:gd name="T11" fmla="*/ 55 h 294"/>
                      <a:gd name="T12" fmla="*/ 228 w 375"/>
                      <a:gd name="T13" fmla="*/ 58 h 294"/>
                      <a:gd name="T14" fmla="*/ 309 w 375"/>
                      <a:gd name="T15" fmla="*/ 63 h 294"/>
                      <a:gd name="T16" fmla="*/ 375 w 375"/>
                      <a:gd name="T17" fmla="*/ 63 h 294"/>
                      <a:gd name="T18" fmla="*/ 278 w 375"/>
                      <a:gd name="T19" fmla="*/ 38 h 294"/>
                      <a:gd name="T20" fmla="*/ 238 w 375"/>
                      <a:gd name="T21" fmla="*/ 18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18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2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2 w 432"/>
                      <a:gd name="T1" fmla="*/ 3 h 288"/>
                      <a:gd name="T2" fmla="*/ 1 w 432"/>
                      <a:gd name="T3" fmla="*/ 5 h 288"/>
                      <a:gd name="T4" fmla="*/ 0 w 432"/>
                      <a:gd name="T5" fmla="*/ 8 h 288"/>
                      <a:gd name="T6" fmla="*/ 2 w 432"/>
                      <a:gd name="T7" fmla="*/ 6 h 288"/>
                      <a:gd name="T8" fmla="*/ 3 w 432"/>
                      <a:gd name="T9" fmla="*/ 8 h 288"/>
                      <a:gd name="T10" fmla="*/ 3 w 432"/>
                      <a:gd name="T11" fmla="*/ 8 h 288"/>
                      <a:gd name="T12" fmla="*/ 4 w 432"/>
                      <a:gd name="T13" fmla="*/ 6 h 288"/>
                      <a:gd name="T14" fmla="*/ 5 w 432"/>
                      <a:gd name="T15" fmla="*/ 7 h 288"/>
                      <a:gd name="T16" fmla="*/ 6 w 432"/>
                      <a:gd name="T17" fmla="*/ 8 h 288"/>
                      <a:gd name="T18" fmla="*/ 5 w 432"/>
                      <a:gd name="T19" fmla="*/ 5 h 288"/>
                      <a:gd name="T20" fmla="*/ 4 w 432"/>
                      <a:gd name="T21" fmla="*/ 3 h 288"/>
                      <a:gd name="T22" fmla="*/ 3 w 432"/>
                      <a:gd name="T23" fmla="*/ 0 h 288"/>
                      <a:gd name="T24" fmla="*/ 3 w 432"/>
                      <a:gd name="T25" fmla="*/ 1 h 288"/>
                      <a:gd name="T26" fmla="*/ 2 w 432"/>
                      <a:gd name="T27" fmla="*/ 3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813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733" name="Group 144"/>
              <p:cNvGrpSpPr>
                <a:grpSpLocks/>
              </p:cNvGrpSpPr>
              <p:nvPr/>
            </p:nvGrpSpPr>
            <p:grpSpPr bwMode="auto">
              <a:xfrm flipH="1">
                <a:off x="1202" y="3022"/>
                <a:ext cx="774" cy="544"/>
                <a:chOff x="1344" y="2064"/>
                <a:chExt cx="1639" cy="817"/>
              </a:xfrm>
            </p:grpSpPr>
            <p:sp>
              <p:nvSpPr>
                <p:cNvPr id="22779" name="Freeform 145" descr="Песок"/>
                <p:cNvSpPr>
                  <a:spLocks/>
                </p:cNvSpPr>
                <p:nvPr/>
              </p:nvSpPr>
              <p:spPr bwMode="auto">
                <a:xfrm>
                  <a:off x="1445" y="2353"/>
                  <a:ext cx="1538" cy="528"/>
                </a:xfrm>
                <a:custGeom>
                  <a:avLst/>
                  <a:gdLst>
                    <a:gd name="T0" fmla="*/ 512 w 1730"/>
                    <a:gd name="T1" fmla="*/ 27 h 720"/>
                    <a:gd name="T2" fmla="*/ 486 w 1730"/>
                    <a:gd name="T3" fmla="*/ 29 h 720"/>
                    <a:gd name="T4" fmla="*/ 478 w 1730"/>
                    <a:gd name="T5" fmla="*/ 32 h 720"/>
                    <a:gd name="T6" fmla="*/ 431 w 1730"/>
                    <a:gd name="T7" fmla="*/ 32 h 720"/>
                    <a:gd name="T8" fmla="*/ 409 w 1730"/>
                    <a:gd name="T9" fmla="*/ 32 h 720"/>
                    <a:gd name="T10" fmla="*/ 386 w 1730"/>
                    <a:gd name="T11" fmla="*/ 32 h 720"/>
                    <a:gd name="T12" fmla="*/ 308 w 1730"/>
                    <a:gd name="T13" fmla="*/ 32 h 720"/>
                    <a:gd name="T14" fmla="*/ 231 w 1730"/>
                    <a:gd name="T15" fmla="*/ 32 h 720"/>
                    <a:gd name="T16" fmla="*/ 196 w 1730"/>
                    <a:gd name="T17" fmla="*/ 31 h 720"/>
                    <a:gd name="T18" fmla="*/ 181 w 1730"/>
                    <a:gd name="T19" fmla="*/ 30 h 720"/>
                    <a:gd name="T20" fmla="*/ 153 w 1730"/>
                    <a:gd name="T21" fmla="*/ 29 h 720"/>
                    <a:gd name="T22" fmla="*/ 144 w 1730"/>
                    <a:gd name="T23" fmla="*/ 28 h 720"/>
                    <a:gd name="T24" fmla="*/ 84 w 1730"/>
                    <a:gd name="T25" fmla="*/ 26 h 720"/>
                    <a:gd name="T26" fmla="*/ 60 w 1730"/>
                    <a:gd name="T27" fmla="*/ 25 h 720"/>
                    <a:gd name="T28" fmla="*/ 42 w 1730"/>
                    <a:gd name="T29" fmla="*/ 23 h 720"/>
                    <a:gd name="T30" fmla="*/ 28 w 1730"/>
                    <a:gd name="T31" fmla="*/ 21 h 720"/>
                    <a:gd name="T32" fmla="*/ 5 w 1730"/>
                    <a:gd name="T33" fmla="*/ 19 h 720"/>
                    <a:gd name="T34" fmla="*/ 4 w 1730"/>
                    <a:gd name="T35" fmla="*/ 17 h 720"/>
                    <a:gd name="T36" fmla="*/ 16 w 1730"/>
                    <a:gd name="T37" fmla="*/ 11 h 720"/>
                    <a:gd name="T38" fmla="*/ 31 w 1730"/>
                    <a:gd name="T39" fmla="*/ 7 h 720"/>
                    <a:gd name="T40" fmla="*/ 55 w 1730"/>
                    <a:gd name="T41" fmla="*/ 6 h 720"/>
                    <a:gd name="T42" fmla="*/ 65 w 1730"/>
                    <a:gd name="T43" fmla="*/ 6 h 720"/>
                    <a:gd name="T44" fmla="*/ 104 w 1730"/>
                    <a:gd name="T45" fmla="*/ 4 h 720"/>
                    <a:gd name="T46" fmla="*/ 124 w 1730"/>
                    <a:gd name="T47" fmla="*/ 3 h 720"/>
                    <a:gd name="T48" fmla="*/ 138 w 1730"/>
                    <a:gd name="T49" fmla="*/ 2 h 720"/>
                    <a:gd name="T50" fmla="*/ 153 w 1730"/>
                    <a:gd name="T51" fmla="*/ 1 h 720"/>
                    <a:gd name="T52" fmla="*/ 188 w 1730"/>
                    <a:gd name="T53" fmla="*/ 1 h 720"/>
                    <a:gd name="T54" fmla="*/ 224 w 1730"/>
                    <a:gd name="T55" fmla="*/ 1 h 720"/>
                    <a:gd name="T56" fmla="*/ 268 w 1730"/>
                    <a:gd name="T57" fmla="*/ 1 h 720"/>
                    <a:gd name="T58" fmla="*/ 314 w 1730"/>
                    <a:gd name="T59" fmla="*/ 1 h 720"/>
                    <a:gd name="T60" fmla="*/ 340 w 1730"/>
                    <a:gd name="T61" fmla="*/ 1 h 720"/>
                    <a:gd name="T62" fmla="*/ 358 w 1730"/>
                    <a:gd name="T63" fmla="*/ 2 h 720"/>
                    <a:gd name="T64" fmla="*/ 389 w 1730"/>
                    <a:gd name="T65" fmla="*/ 3 h 720"/>
                    <a:gd name="T66" fmla="*/ 408 w 1730"/>
                    <a:gd name="T67" fmla="*/ 4 h 720"/>
                    <a:gd name="T68" fmla="*/ 428 w 1730"/>
                    <a:gd name="T69" fmla="*/ 5 h 720"/>
                    <a:gd name="T70" fmla="*/ 453 w 1730"/>
                    <a:gd name="T71" fmla="*/ 8 h 720"/>
                    <a:gd name="T72" fmla="*/ 466 w 1730"/>
                    <a:gd name="T73" fmla="*/ 10 h 720"/>
                    <a:gd name="T74" fmla="*/ 483 w 1730"/>
                    <a:gd name="T75" fmla="*/ 13 h 720"/>
                    <a:gd name="T76" fmla="*/ 487 w 1730"/>
                    <a:gd name="T77" fmla="*/ 14 h 720"/>
                    <a:gd name="T78" fmla="*/ 496 w 1730"/>
                    <a:gd name="T79" fmla="*/ 15 h 720"/>
                    <a:gd name="T80" fmla="*/ 502 w 1730"/>
                    <a:gd name="T81" fmla="*/ 15 h 720"/>
                    <a:gd name="T82" fmla="*/ 509 w 1730"/>
                    <a:gd name="T83" fmla="*/ 17 h 720"/>
                    <a:gd name="T84" fmla="*/ 511 w 1730"/>
                    <a:gd name="T85" fmla="*/ 17 h 720"/>
                    <a:gd name="T86" fmla="*/ 523 w 1730"/>
                    <a:gd name="T87" fmla="*/ 19 h 720"/>
                    <a:gd name="T88" fmla="*/ 519 w 1730"/>
                    <a:gd name="T89" fmla="*/ 20 h 720"/>
                    <a:gd name="T90" fmla="*/ 532 w 1730"/>
                    <a:gd name="T91" fmla="*/ 21 h 720"/>
                    <a:gd name="T92" fmla="*/ 533 w 1730"/>
                    <a:gd name="T93" fmla="*/ 22 h 720"/>
                    <a:gd name="T94" fmla="*/ 528 w 1730"/>
                    <a:gd name="T95" fmla="*/ 23 h 720"/>
                    <a:gd name="T96" fmla="*/ 518 w 1730"/>
                    <a:gd name="T97" fmla="*/ 26 h 720"/>
                    <a:gd name="T98" fmla="*/ 513 w 1730"/>
                    <a:gd name="T99" fmla="*/ 27 h 720"/>
                    <a:gd name="T100" fmla="*/ 509 w 1730"/>
                    <a:gd name="T101" fmla="*/ 28 h 720"/>
                    <a:gd name="T102" fmla="*/ 512 w 1730"/>
                    <a:gd name="T103" fmla="*/ 27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80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7 w 1180"/>
                    <a:gd name="T1" fmla="*/ 0 h 432"/>
                    <a:gd name="T2" fmla="*/ 13 w 1180"/>
                    <a:gd name="T3" fmla="*/ 0 h 432"/>
                    <a:gd name="T4" fmla="*/ 25 w 1180"/>
                    <a:gd name="T5" fmla="*/ 0 h 432"/>
                    <a:gd name="T6" fmla="*/ 40 w 1180"/>
                    <a:gd name="T7" fmla="*/ 0 h 432"/>
                    <a:gd name="T8" fmla="*/ 55 w 1180"/>
                    <a:gd name="T9" fmla="*/ 0 h 432"/>
                    <a:gd name="T10" fmla="*/ 64 w 1180"/>
                    <a:gd name="T11" fmla="*/ 0 h 432"/>
                    <a:gd name="T12" fmla="*/ 70 w 1180"/>
                    <a:gd name="T13" fmla="*/ 0 h 432"/>
                    <a:gd name="T14" fmla="*/ 74 w 1180"/>
                    <a:gd name="T15" fmla="*/ 0 h 432"/>
                    <a:gd name="T16" fmla="*/ 78 w 1180"/>
                    <a:gd name="T17" fmla="*/ 0 h 432"/>
                    <a:gd name="T18" fmla="*/ 80 w 1180"/>
                    <a:gd name="T19" fmla="*/ 0 h 432"/>
                    <a:gd name="T20" fmla="*/ 0 w 1180"/>
                    <a:gd name="T21" fmla="*/ 0 h 432"/>
                    <a:gd name="T22" fmla="*/ 7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81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19 h 242"/>
                    <a:gd name="T2" fmla="*/ 1 w 242"/>
                    <a:gd name="T3" fmla="*/ 22 h 242"/>
                    <a:gd name="T4" fmla="*/ 1 w 242"/>
                    <a:gd name="T5" fmla="*/ 30 h 242"/>
                    <a:gd name="T6" fmla="*/ 1 w 242"/>
                    <a:gd name="T7" fmla="*/ 35 h 242"/>
                    <a:gd name="T8" fmla="*/ 1 w 242"/>
                    <a:gd name="T9" fmla="*/ 48 h 242"/>
                    <a:gd name="T10" fmla="*/ 1 w 242"/>
                    <a:gd name="T11" fmla="*/ 47 h 242"/>
                    <a:gd name="T12" fmla="*/ 1 w 242"/>
                    <a:gd name="T13" fmla="*/ 48 h 242"/>
                    <a:gd name="T14" fmla="*/ 1 w 242"/>
                    <a:gd name="T15" fmla="*/ 43 h 242"/>
                    <a:gd name="T16" fmla="*/ 1 w 242"/>
                    <a:gd name="T17" fmla="*/ 34 h 242"/>
                    <a:gd name="T18" fmla="*/ 1 w 242"/>
                    <a:gd name="T19" fmla="*/ 30 h 242"/>
                    <a:gd name="T20" fmla="*/ 1 w 242"/>
                    <a:gd name="T21" fmla="*/ 26 h 242"/>
                    <a:gd name="T22" fmla="*/ 1 w 242"/>
                    <a:gd name="T23" fmla="*/ 26 h 242"/>
                    <a:gd name="T24" fmla="*/ 1 w 242"/>
                    <a:gd name="T25" fmla="*/ 29 h 242"/>
                    <a:gd name="T26" fmla="*/ 1 w 242"/>
                    <a:gd name="T27" fmla="*/ 22 h 242"/>
                    <a:gd name="T28" fmla="*/ 1 w 242"/>
                    <a:gd name="T29" fmla="*/ 22 h 242"/>
                    <a:gd name="T30" fmla="*/ 1 w 242"/>
                    <a:gd name="T31" fmla="*/ 24 h 242"/>
                    <a:gd name="T32" fmla="*/ 1 w 242"/>
                    <a:gd name="T33" fmla="*/ 26 h 242"/>
                    <a:gd name="T34" fmla="*/ 1 w 242"/>
                    <a:gd name="T35" fmla="*/ 26 h 242"/>
                    <a:gd name="T36" fmla="*/ 1 w 242"/>
                    <a:gd name="T37" fmla="*/ 35 h 242"/>
                    <a:gd name="T38" fmla="*/ 1 w 242"/>
                    <a:gd name="T39" fmla="*/ 10 h 242"/>
                    <a:gd name="T40" fmla="*/ 1 w 242"/>
                    <a:gd name="T41" fmla="*/ 0 h 242"/>
                    <a:gd name="T42" fmla="*/ 1 w 242"/>
                    <a:gd name="T43" fmla="*/ 8 h 242"/>
                    <a:gd name="T44" fmla="*/ 1 w 242"/>
                    <a:gd name="T45" fmla="*/ 16 h 242"/>
                    <a:gd name="T46" fmla="*/ 1 w 242"/>
                    <a:gd name="T47" fmla="*/ 22 h 242"/>
                    <a:gd name="T48" fmla="*/ 1 w 242"/>
                    <a:gd name="T49" fmla="*/ 31 h 242"/>
                    <a:gd name="T50" fmla="*/ 1 w 242"/>
                    <a:gd name="T51" fmla="*/ 26 h 242"/>
                    <a:gd name="T52" fmla="*/ 1 w 242"/>
                    <a:gd name="T53" fmla="*/ 20 h 242"/>
                    <a:gd name="T54" fmla="*/ 1 w 242"/>
                    <a:gd name="T55" fmla="*/ 19 h 242"/>
                    <a:gd name="T56" fmla="*/ 1 w 242"/>
                    <a:gd name="T57" fmla="*/ 16 h 242"/>
                    <a:gd name="T58" fmla="*/ 1 w 242"/>
                    <a:gd name="T59" fmla="*/ 17 h 242"/>
                    <a:gd name="T60" fmla="*/ 1 w 242"/>
                    <a:gd name="T61" fmla="*/ 19 h 242"/>
                    <a:gd name="T62" fmla="*/ 1 w 242"/>
                    <a:gd name="T63" fmla="*/ 19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782" name="Group 14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22796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97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98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799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800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801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802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22783" name="Group 15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22789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90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91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792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793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794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795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2784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9 w 242"/>
                    <a:gd name="T1" fmla="*/ 2476 h 242"/>
                    <a:gd name="T2" fmla="*/ 78 w 242"/>
                    <a:gd name="T3" fmla="*/ 3100 h 242"/>
                    <a:gd name="T4" fmla="*/ 126 w 242"/>
                    <a:gd name="T5" fmla="*/ 3910 h 242"/>
                    <a:gd name="T6" fmla="*/ 148 w 242"/>
                    <a:gd name="T7" fmla="*/ 4646 h 242"/>
                    <a:gd name="T8" fmla="*/ 170 w 242"/>
                    <a:gd name="T9" fmla="*/ 6378 h 242"/>
                    <a:gd name="T10" fmla="*/ 214 w 242"/>
                    <a:gd name="T11" fmla="*/ 6228 h 242"/>
                    <a:gd name="T12" fmla="*/ 227 w 242"/>
                    <a:gd name="T13" fmla="*/ 6378 h 242"/>
                    <a:gd name="T14" fmla="*/ 235 w 242"/>
                    <a:gd name="T15" fmla="*/ 5758 h 242"/>
                    <a:gd name="T16" fmla="*/ 261 w 242"/>
                    <a:gd name="T17" fmla="*/ 4478 h 242"/>
                    <a:gd name="T18" fmla="*/ 291 w 242"/>
                    <a:gd name="T19" fmla="*/ 3910 h 242"/>
                    <a:gd name="T20" fmla="*/ 316 w 242"/>
                    <a:gd name="T21" fmla="*/ 3589 h 242"/>
                    <a:gd name="T22" fmla="*/ 335 w 242"/>
                    <a:gd name="T23" fmla="*/ 3692 h 242"/>
                    <a:gd name="T24" fmla="*/ 347 w 242"/>
                    <a:gd name="T25" fmla="*/ 3838 h 242"/>
                    <a:gd name="T26" fmla="*/ 316 w 242"/>
                    <a:gd name="T27" fmla="*/ 2949 h 242"/>
                    <a:gd name="T28" fmla="*/ 282 w 242"/>
                    <a:gd name="T29" fmla="*/ 3024 h 242"/>
                    <a:gd name="T30" fmla="*/ 257 w 242"/>
                    <a:gd name="T31" fmla="*/ 3204 h 242"/>
                    <a:gd name="T32" fmla="*/ 248 w 242"/>
                    <a:gd name="T33" fmla="*/ 3438 h 242"/>
                    <a:gd name="T34" fmla="*/ 235 w 242"/>
                    <a:gd name="T35" fmla="*/ 3509 h 242"/>
                    <a:gd name="T36" fmla="*/ 214 w 242"/>
                    <a:gd name="T37" fmla="*/ 4553 h 242"/>
                    <a:gd name="T38" fmla="*/ 148 w 242"/>
                    <a:gd name="T39" fmla="*/ 1284 h 242"/>
                    <a:gd name="T40" fmla="*/ 59 w 242"/>
                    <a:gd name="T41" fmla="*/ 0 h 242"/>
                    <a:gd name="T42" fmla="*/ 109 w 242"/>
                    <a:gd name="T43" fmla="*/ 1033 h 242"/>
                    <a:gd name="T44" fmla="*/ 148 w 242"/>
                    <a:gd name="T45" fmla="*/ 2233 h 242"/>
                    <a:gd name="T46" fmla="*/ 161 w 242"/>
                    <a:gd name="T47" fmla="*/ 2949 h 242"/>
                    <a:gd name="T48" fmla="*/ 166 w 242"/>
                    <a:gd name="T49" fmla="*/ 4054 h 242"/>
                    <a:gd name="T50" fmla="*/ 136 w 242"/>
                    <a:gd name="T51" fmla="*/ 3438 h 242"/>
                    <a:gd name="T52" fmla="*/ 101 w 242"/>
                    <a:gd name="T53" fmla="*/ 2724 h 242"/>
                    <a:gd name="T54" fmla="*/ 74 w 242"/>
                    <a:gd name="T55" fmla="*/ 2410 h 242"/>
                    <a:gd name="T56" fmla="*/ 63 w 242"/>
                    <a:gd name="T57" fmla="*/ 2233 h 242"/>
                    <a:gd name="T58" fmla="*/ 26 w 242"/>
                    <a:gd name="T59" fmla="*/ 2323 h 242"/>
                    <a:gd name="T60" fmla="*/ 4 w 242"/>
                    <a:gd name="T61" fmla="*/ 2631 h 242"/>
                    <a:gd name="T62" fmla="*/ 29 w 242"/>
                    <a:gd name="T63" fmla="*/ 2476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785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22787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88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531 h 242"/>
                      <a:gd name="T2" fmla="*/ 55 w 242"/>
                      <a:gd name="T3" fmla="*/ 663 h 242"/>
                      <a:gd name="T4" fmla="*/ 78 w 242"/>
                      <a:gd name="T5" fmla="*/ 837 h 242"/>
                      <a:gd name="T6" fmla="*/ 93 w 242"/>
                      <a:gd name="T7" fmla="*/ 991 h 242"/>
                      <a:gd name="T8" fmla="*/ 108 w 242"/>
                      <a:gd name="T9" fmla="*/ 1371 h 242"/>
                      <a:gd name="T10" fmla="*/ 138 w 242"/>
                      <a:gd name="T11" fmla="*/ 1332 h 242"/>
                      <a:gd name="T12" fmla="*/ 147 w 242"/>
                      <a:gd name="T13" fmla="*/ 1371 h 242"/>
                      <a:gd name="T14" fmla="*/ 153 w 242"/>
                      <a:gd name="T15" fmla="*/ 1231 h 242"/>
                      <a:gd name="T16" fmla="*/ 171 w 242"/>
                      <a:gd name="T17" fmla="*/ 957 h 242"/>
                      <a:gd name="T18" fmla="*/ 182 w 242"/>
                      <a:gd name="T19" fmla="*/ 837 h 242"/>
                      <a:gd name="T20" fmla="*/ 200 w 242"/>
                      <a:gd name="T21" fmla="*/ 770 h 242"/>
                      <a:gd name="T22" fmla="*/ 212 w 242"/>
                      <a:gd name="T23" fmla="*/ 782 h 242"/>
                      <a:gd name="T24" fmla="*/ 221 w 242"/>
                      <a:gd name="T25" fmla="*/ 821 h 242"/>
                      <a:gd name="T26" fmla="*/ 200 w 242"/>
                      <a:gd name="T27" fmla="*/ 632 h 242"/>
                      <a:gd name="T28" fmla="*/ 178 w 242"/>
                      <a:gd name="T29" fmla="*/ 655 h 242"/>
                      <a:gd name="T30" fmla="*/ 168 w 242"/>
                      <a:gd name="T31" fmla="*/ 683 h 242"/>
                      <a:gd name="T32" fmla="*/ 162 w 242"/>
                      <a:gd name="T33" fmla="*/ 737 h 242"/>
                      <a:gd name="T34" fmla="*/ 153 w 242"/>
                      <a:gd name="T35" fmla="*/ 752 h 242"/>
                      <a:gd name="T36" fmla="*/ 138 w 242"/>
                      <a:gd name="T37" fmla="*/ 977 h 242"/>
                      <a:gd name="T38" fmla="*/ 93 w 242"/>
                      <a:gd name="T39" fmla="*/ 274 h 242"/>
                      <a:gd name="T40" fmla="*/ 40 w 242"/>
                      <a:gd name="T41" fmla="*/ 0 h 242"/>
                      <a:gd name="T42" fmla="*/ 66 w 242"/>
                      <a:gd name="T43" fmla="*/ 219 h 242"/>
                      <a:gd name="T44" fmla="*/ 93 w 242"/>
                      <a:gd name="T45" fmla="*/ 478 h 242"/>
                      <a:gd name="T46" fmla="*/ 102 w 242"/>
                      <a:gd name="T47" fmla="*/ 632 h 242"/>
                      <a:gd name="T48" fmla="*/ 105 w 242"/>
                      <a:gd name="T49" fmla="*/ 870 h 242"/>
                      <a:gd name="T50" fmla="*/ 84 w 242"/>
                      <a:gd name="T51" fmla="*/ 737 h 242"/>
                      <a:gd name="T52" fmla="*/ 60 w 242"/>
                      <a:gd name="T53" fmla="*/ 580 h 242"/>
                      <a:gd name="T54" fmla="*/ 52 w 242"/>
                      <a:gd name="T55" fmla="*/ 512 h 242"/>
                      <a:gd name="T56" fmla="*/ 43 w 242"/>
                      <a:gd name="T57" fmla="*/ 478 h 242"/>
                      <a:gd name="T58" fmla="*/ 16 w 242"/>
                      <a:gd name="T59" fmla="*/ 499 h 242"/>
                      <a:gd name="T60" fmla="*/ 4 w 242"/>
                      <a:gd name="T61" fmla="*/ 566 h 242"/>
                      <a:gd name="T62" fmla="*/ 19 w 242"/>
                      <a:gd name="T63" fmla="*/ 53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786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2 w 1180"/>
                    <a:gd name="T7" fmla="*/ 0 h 432"/>
                    <a:gd name="T8" fmla="*/ 2 w 1180"/>
                    <a:gd name="T9" fmla="*/ 0 h 432"/>
                    <a:gd name="T10" fmla="*/ 3 w 1180"/>
                    <a:gd name="T11" fmla="*/ 0 h 432"/>
                    <a:gd name="T12" fmla="*/ 3 w 1180"/>
                    <a:gd name="T13" fmla="*/ 0 h 432"/>
                    <a:gd name="T14" fmla="*/ 3 w 1180"/>
                    <a:gd name="T15" fmla="*/ 0 h 432"/>
                    <a:gd name="T16" fmla="*/ 3 w 1180"/>
                    <a:gd name="T17" fmla="*/ 0 h 432"/>
                    <a:gd name="T18" fmla="*/ 3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734" name="Group 82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22735" name="Group 83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22737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22774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22775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22776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777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14 w 432"/>
                          <a:gd name="T1" fmla="*/ 2 h 288"/>
                          <a:gd name="T2" fmla="*/ 9 w 432"/>
                          <a:gd name="T3" fmla="*/ 3 h 288"/>
                          <a:gd name="T4" fmla="*/ 0 w 432"/>
                          <a:gd name="T5" fmla="*/ 5 h 288"/>
                          <a:gd name="T6" fmla="*/ 12 w 432"/>
                          <a:gd name="T7" fmla="*/ 4 h 288"/>
                          <a:gd name="T8" fmla="*/ 16 w 432"/>
                          <a:gd name="T9" fmla="*/ 5 h 288"/>
                          <a:gd name="T10" fmla="*/ 19 w 432"/>
                          <a:gd name="T11" fmla="*/ 5 h 288"/>
                          <a:gd name="T12" fmla="*/ 23 w 432"/>
                          <a:gd name="T13" fmla="*/ 4 h 288"/>
                          <a:gd name="T14" fmla="*/ 31 w 432"/>
                          <a:gd name="T15" fmla="*/ 5 h 288"/>
                          <a:gd name="T16" fmla="*/ 35 w 432"/>
                          <a:gd name="T17" fmla="*/ 5 h 288"/>
                          <a:gd name="T18" fmla="*/ 27 w 432"/>
                          <a:gd name="T19" fmla="*/ 3 h 288"/>
                          <a:gd name="T20" fmla="*/ 23 w 432"/>
                          <a:gd name="T21" fmla="*/ 2 h 288"/>
                          <a:gd name="T22" fmla="*/ 19 w 432"/>
                          <a:gd name="T23" fmla="*/ 0 h 288"/>
                          <a:gd name="T24" fmla="*/ 18 w 432"/>
                          <a:gd name="T25" fmla="*/ 1 h 288"/>
                          <a:gd name="T26" fmla="*/ 14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778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2 h 288"/>
                          <a:gd name="T2" fmla="*/ 1 w 432"/>
                          <a:gd name="T3" fmla="*/ 3 h 288"/>
                          <a:gd name="T4" fmla="*/ 0 w 432"/>
                          <a:gd name="T5" fmla="*/ 5 h 288"/>
                          <a:gd name="T6" fmla="*/ 1 w 432"/>
                          <a:gd name="T7" fmla="*/ 4 h 288"/>
                          <a:gd name="T8" fmla="*/ 1 w 432"/>
                          <a:gd name="T9" fmla="*/ 5 h 288"/>
                          <a:gd name="T10" fmla="*/ 1 w 432"/>
                          <a:gd name="T11" fmla="*/ 5 h 288"/>
                          <a:gd name="T12" fmla="*/ 1 w 432"/>
                          <a:gd name="T13" fmla="*/ 4 h 288"/>
                          <a:gd name="T14" fmla="*/ 1 w 432"/>
                          <a:gd name="T15" fmla="*/ 5 h 288"/>
                          <a:gd name="T16" fmla="*/ 1 w 432"/>
                          <a:gd name="T17" fmla="*/ 5 h 288"/>
                          <a:gd name="T18" fmla="*/ 1 w 432"/>
                          <a:gd name="T19" fmla="*/ 3 h 288"/>
                          <a:gd name="T20" fmla="*/ 1 w 432"/>
                          <a:gd name="T21" fmla="*/ 2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2738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22772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73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105 h 444"/>
                        <a:gd name="T2" fmla="*/ 204 w 1156"/>
                        <a:gd name="T3" fmla="*/ 87 h 444"/>
                        <a:gd name="T4" fmla="*/ 312 w 1156"/>
                        <a:gd name="T5" fmla="*/ 44 h 444"/>
                        <a:gd name="T6" fmla="*/ 392 w 1156"/>
                        <a:gd name="T7" fmla="*/ 23 h 444"/>
                        <a:gd name="T8" fmla="*/ 488 w 1156"/>
                        <a:gd name="T9" fmla="*/ 10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19 h 444"/>
                        <a:gd name="T16" fmla="*/ 924 w 1156"/>
                        <a:gd name="T17" fmla="*/ 41 h 444"/>
                        <a:gd name="T18" fmla="*/ 1036 w 1156"/>
                        <a:gd name="T19" fmla="*/ 78 h 444"/>
                        <a:gd name="T20" fmla="*/ 1091 w 1156"/>
                        <a:gd name="T21" fmla="*/ 116 h 444"/>
                        <a:gd name="T22" fmla="*/ 1156 w 1156"/>
                        <a:gd name="T23" fmla="*/ 163 h 444"/>
                        <a:gd name="T24" fmla="*/ 188 w 1156"/>
                        <a:gd name="T25" fmla="*/ 170 h 444"/>
                        <a:gd name="T26" fmla="*/ 0 w 1156"/>
                        <a:gd name="T27" fmla="*/ 173 h 444"/>
                        <a:gd name="T28" fmla="*/ 24 w 1156"/>
                        <a:gd name="T29" fmla="*/ 146 h 444"/>
                        <a:gd name="T30" fmla="*/ 76 w 1156"/>
                        <a:gd name="T31" fmla="*/ 120 h 444"/>
                        <a:gd name="T32" fmla="*/ 124 w 1156"/>
                        <a:gd name="T33" fmla="*/ 105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54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2739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740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22765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66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67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8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9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70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71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741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42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43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744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22758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59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60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1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2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3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64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745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746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22751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52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753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54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55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56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757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747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48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5 h 288"/>
                      <a:gd name="T2" fmla="*/ 1 w 480"/>
                      <a:gd name="T3" fmla="*/ 3 h 288"/>
                      <a:gd name="T4" fmla="*/ 1 w 480"/>
                      <a:gd name="T5" fmla="*/ 3 h 288"/>
                      <a:gd name="T6" fmla="*/ 1 w 480"/>
                      <a:gd name="T7" fmla="*/ 1 h 288"/>
                      <a:gd name="T8" fmla="*/ 2 w 480"/>
                      <a:gd name="T9" fmla="*/ 0 h 288"/>
                      <a:gd name="T10" fmla="*/ 2 w 480"/>
                      <a:gd name="T11" fmla="*/ 1 h 288"/>
                      <a:gd name="T12" fmla="*/ 2 w 480"/>
                      <a:gd name="T13" fmla="*/ 1 h 288"/>
                      <a:gd name="T14" fmla="*/ 3 w 480"/>
                      <a:gd name="T15" fmla="*/ 3 h 288"/>
                      <a:gd name="T16" fmla="*/ 2 w 480"/>
                      <a:gd name="T17" fmla="*/ 3 h 288"/>
                      <a:gd name="T18" fmla="*/ 2 w 480"/>
                      <a:gd name="T19" fmla="*/ 4 h 288"/>
                      <a:gd name="T20" fmla="*/ 1 w 480"/>
                      <a:gd name="T21" fmla="*/ 4 h 288"/>
                      <a:gd name="T22" fmla="*/ 1 w 480"/>
                      <a:gd name="T23" fmla="*/ 5 h 288"/>
                      <a:gd name="T24" fmla="*/ 0 w 480"/>
                      <a:gd name="T25" fmla="*/ 5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49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10 h 242"/>
                      <a:gd name="T2" fmla="*/ 5 w 242"/>
                      <a:gd name="T3" fmla="*/ 12 h 242"/>
                      <a:gd name="T4" fmla="*/ 8 w 242"/>
                      <a:gd name="T5" fmla="*/ 16 h 242"/>
                      <a:gd name="T6" fmla="*/ 10 w 242"/>
                      <a:gd name="T7" fmla="*/ 19 h 242"/>
                      <a:gd name="T8" fmla="*/ 12 w 242"/>
                      <a:gd name="T9" fmla="*/ 26 h 242"/>
                      <a:gd name="T10" fmla="*/ 14 w 242"/>
                      <a:gd name="T11" fmla="*/ 26 h 242"/>
                      <a:gd name="T12" fmla="*/ 16 w 242"/>
                      <a:gd name="T13" fmla="*/ 26 h 242"/>
                      <a:gd name="T14" fmla="*/ 16 w 242"/>
                      <a:gd name="T15" fmla="*/ 24 h 242"/>
                      <a:gd name="T16" fmla="*/ 17 w 242"/>
                      <a:gd name="T17" fmla="*/ 18 h 242"/>
                      <a:gd name="T18" fmla="*/ 20 w 242"/>
                      <a:gd name="T19" fmla="*/ 16 h 242"/>
                      <a:gd name="T20" fmla="*/ 22 w 242"/>
                      <a:gd name="T21" fmla="*/ 14 h 242"/>
                      <a:gd name="T22" fmla="*/ 23 w 242"/>
                      <a:gd name="T23" fmla="*/ 15 h 242"/>
                      <a:gd name="T24" fmla="*/ 24 w 242"/>
                      <a:gd name="T25" fmla="*/ 15 h 242"/>
                      <a:gd name="T26" fmla="*/ 22 w 242"/>
                      <a:gd name="T27" fmla="*/ 12 h 242"/>
                      <a:gd name="T28" fmla="*/ 20 w 242"/>
                      <a:gd name="T29" fmla="*/ 12 h 242"/>
                      <a:gd name="T30" fmla="*/ 17 w 242"/>
                      <a:gd name="T31" fmla="*/ 14 h 242"/>
                      <a:gd name="T32" fmla="*/ 17 w 242"/>
                      <a:gd name="T33" fmla="*/ 14 h 242"/>
                      <a:gd name="T34" fmla="*/ 16 w 242"/>
                      <a:gd name="T35" fmla="*/ 14 h 242"/>
                      <a:gd name="T36" fmla="*/ 14 w 242"/>
                      <a:gd name="T37" fmla="*/ 19 h 242"/>
                      <a:gd name="T38" fmla="*/ 10 w 242"/>
                      <a:gd name="T39" fmla="*/ 5 h 242"/>
                      <a:gd name="T40" fmla="*/ 4 w 242"/>
                      <a:gd name="T41" fmla="*/ 0 h 242"/>
                      <a:gd name="T42" fmla="*/ 8 w 242"/>
                      <a:gd name="T43" fmla="*/ 4 h 242"/>
                      <a:gd name="T44" fmla="*/ 10 w 242"/>
                      <a:gd name="T45" fmla="*/ 9 h 242"/>
                      <a:gd name="T46" fmla="*/ 10 w 242"/>
                      <a:gd name="T47" fmla="*/ 12 h 242"/>
                      <a:gd name="T48" fmla="*/ 11 w 242"/>
                      <a:gd name="T49" fmla="*/ 17 h 242"/>
                      <a:gd name="T50" fmla="*/ 10 w 242"/>
                      <a:gd name="T51" fmla="*/ 14 h 242"/>
                      <a:gd name="T52" fmla="*/ 6 w 242"/>
                      <a:gd name="T53" fmla="*/ 11 h 242"/>
                      <a:gd name="T54" fmla="*/ 5 w 242"/>
                      <a:gd name="T55" fmla="*/ 10 h 242"/>
                      <a:gd name="T56" fmla="*/ 4 w 242"/>
                      <a:gd name="T57" fmla="*/ 9 h 242"/>
                      <a:gd name="T58" fmla="*/ 2 w 242"/>
                      <a:gd name="T59" fmla="*/ 9 h 242"/>
                      <a:gd name="T60" fmla="*/ 2 w 242"/>
                      <a:gd name="T61" fmla="*/ 11 h 242"/>
                      <a:gd name="T62" fmla="*/ 2 w 242"/>
                      <a:gd name="T63" fmla="*/ 1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750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564 h 242"/>
                      <a:gd name="T2" fmla="*/ 1 w 242"/>
                      <a:gd name="T3" fmla="*/ 714 h 242"/>
                      <a:gd name="T4" fmla="*/ 1 w 242"/>
                      <a:gd name="T5" fmla="*/ 896 h 242"/>
                      <a:gd name="T6" fmla="*/ 1 w 242"/>
                      <a:gd name="T7" fmla="*/ 1064 h 242"/>
                      <a:gd name="T8" fmla="*/ 1 w 242"/>
                      <a:gd name="T9" fmla="*/ 1467 h 242"/>
                      <a:gd name="T10" fmla="*/ 1 w 242"/>
                      <a:gd name="T11" fmla="*/ 1432 h 242"/>
                      <a:gd name="T12" fmla="*/ 1 w 242"/>
                      <a:gd name="T13" fmla="*/ 1467 h 242"/>
                      <a:gd name="T14" fmla="*/ 1 w 242"/>
                      <a:gd name="T15" fmla="*/ 1318 h 242"/>
                      <a:gd name="T16" fmla="*/ 1 w 242"/>
                      <a:gd name="T17" fmla="*/ 1026 h 242"/>
                      <a:gd name="T18" fmla="*/ 1 w 242"/>
                      <a:gd name="T19" fmla="*/ 896 h 242"/>
                      <a:gd name="T20" fmla="*/ 1 w 242"/>
                      <a:gd name="T21" fmla="*/ 823 h 242"/>
                      <a:gd name="T22" fmla="*/ 1 w 242"/>
                      <a:gd name="T23" fmla="*/ 840 h 242"/>
                      <a:gd name="T24" fmla="*/ 1 w 242"/>
                      <a:gd name="T25" fmla="*/ 882 h 242"/>
                      <a:gd name="T26" fmla="*/ 1 w 242"/>
                      <a:gd name="T27" fmla="*/ 676 h 242"/>
                      <a:gd name="T28" fmla="*/ 1 w 242"/>
                      <a:gd name="T29" fmla="*/ 700 h 242"/>
                      <a:gd name="T30" fmla="*/ 1 w 242"/>
                      <a:gd name="T31" fmla="*/ 736 h 242"/>
                      <a:gd name="T32" fmla="*/ 1 w 242"/>
                      <a:gd name="T33" fmla="*/ 790 h 242"/>
                      <a:gd name="T34" fmla="*/ 1 w 242"/>
                      <a:gd name="T35" fmla="*/ 802 h 242"/>
                      <a:gd name="T36" fmla="*/ 1 w 242"/>
                      <a:gd name="T37" fmla="*/ 1049 h 242"/>
                      <a:gd name="T38" fmla="*/ 1 w 242"/>
                      <a:gd name="T39" fmla="*/ 300 h 242"/>
                      <a:gd name="T40" fmla="*/ 1 w 242"/>
                      <a:gd name="T41" fmla="*/ 0 h 242"/>
                      <a:gd name="T42" fmla="*/ 1 w 242"/>
                      <a:gd name="T43" fmla="*/ 237 h 242"/>
                      <a:gd name="T44" fmla="*/ 1 w 242"/>
                      <a:gd name="T45" fmla="*/ 516 h 242"/>
                      <a:gd name="T46" fmla="*/ 1 w 242"/>
                      <a:gd name="T47" fmla="*/ 676 h 242"/>
                      <a:gd name="T48" fmla="*/ 1 w 242"/>
                      <a:gd name="T49" fmla="*/ 929 h 242"/>
                      <a:gd name="T50" fmla="*/ 1 w 242"/>
                      <a:gd name="T51" fmla="*/ 790 h 242"/>
                      <a:gd name="T52" fmla="*/ 1 w 242"/>
                      <a:gd name="T53" fmla="*/ 623 h 242"/>
                      <a:gd name="T54" fmla="*/ 1 w 242"/>
                      <a:gd name="T55" fmla="*/ 550 h 242"/>
                      <a:gd name="T56" fmla="*/ 1 w 242"/>
                      <a:gd name="T57" fmla="*/ 516 h 242"/>
                      <a:gd name="T58" fmla="*/ 1 w 242"/>
                      <a:gd name="T59" fmla="*/ 533 h 242"/>
                      <a:gd name="T60" fmla="*/ 1 w 242"/>
                      <a:gd name="T61" fmla="*/ 609 h 242"/>
                      <a:gd name="T62" fmla="*/ 1 w 242"/>
                      <a:gd name="T63" fmla="*/ 564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736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3 h 192"/>
                    <a:gd name="T2" fmla="*/ 0 w 1152"/>
                    <a:gd name="T3" fmla="*/ 8 h 192"/>
                    <a:gd name="T4" fmla="*/ 240 w 1152"/>
                    <a:gd name="T5" fmla="*/ 11 h 192"/>
                    <a:gd name="T6" fmla="*/ 480 w 1152"/>
                    <a:gd name="T7" fmla="*/ 8 h 192"/>
                    <a:gd name="T8" fmla="*/ 768 w 1152"/>
                    <a:gd name="T9" fmla="*/ 11 h 192"/>
                    <a:gd name="T10" fmla="*/ 1152 w 1152"/>
                    <a:gd name="T11" fmla="*/ 11 h 192"/>
                    <a:gd name="T12" fmla="*/ 1104 w 1152"/>
                    <a:gd name="T13" fmla="*/ 6 h 192"/>
                    <a:gd name="T14" fmla="*/ 1056 w 1152"/>
                    <a:gd name="T15" fmla="*/ 3 h 192"/>
                    <a:gd name="T16" fmla="*/ 816 w 1152"/>
                    <a:gd name="T17" fmla="*/ 3 h 192"/>
                    <a:gd name="T18" fmla="*/ 528 w 1152"/>
                    <a:gd name="T19" fmla="*/ 6 h 192"/>
                    <a:gd name="T20" fmla="*/ 480 w 1152"/>
                    <a:gd name="T21" fmla="*/ 3 h 192"/>
                    <a:gd name="T22" fmla="*/ 384 w 1152"/>
                    <a:gd name="T23" fmla="*/ 0 h 192"/>
                    <a:gd name="T24" fmla="*/ 288 w 1152"/>
                    <a:gd name="T25" fmla="*/ 3 h 192"/>
                    <a:gd name="T26" fmla="*/ 192 w 1152"/>
                    <a:gd name="T27" fmla="*/ 3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728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22729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18 h 294"/>
                  <a:gd name="T2" fmla="*/ 94 w 375"/>
                  <a:gd name="T3" fmla="*/ 38 h 294"/>
                  <a:gd name="T4" fmla="*/ 0 w 375"/>
                  <a:gd name="T5" fmla="*/ 63 h 294"/>
                  <a:gd name="T6" fmla="*/ 87 w 375"/>
                  <a:gd name="T7" fmla="*/ 63 h 294"/>
                  <a:gd name="T8" fmla="*/ 141 w 375"/>
                  <a:gd name="T9" fmla="*/ 57 h 294"/>
                  <a:gd name="T10" fmla="*/ 183 w 375"/>
                  <a:gd name="T11" fmla="*/ 55 h 294"/>
                  <a:gd name="T12" fmla="*/ 228 w 375"/>
                  <a:gd name="T13" fmla="*/ 58 h 294"/>
                  <a:gd name="T14" fmla="*/ 309 w 375"/>
                  <a:gd name="T15" fmla="*/ 63 h 294"/>
                  <a:gd name="T16" fmla="*/ 375 w 375"/>
                  <a:gd name="T17" fmla="*/ 63 h 294"/>
                  <a:gd name="T18" fmla="*/ 278 w 375"/>
                  <a:gd name="T19" fmla="*/ 38 h 294"/>
                  <a:gd name="T20" fmla="*/ 238 w 375"/>
                  <a:gd name="T21" fmla="*/ 18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18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30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2 w 432"/>
                  <a:gd name="T1" fmla="*/ 3 h 288"/>
                  <a:gd name="T2" fmla="*/ 1 w 432"/>
                  <a:gd name="T3" fmla="*/ 5 h 288"/>
                  <a:gd name="T4" fmla="*/ 0 w 432"/>
                  <a:gd name="T5" fmla="*/ 8 h 288"/>
                  <a:gd name="T6" fmla="*/ 2 w 432"/>
                  <a:gd name="T7" fmla="*/ 6 h 288"/>
                  <a:gd name="T8" fmla="*/ 3 w 432"/>
                  <a:gd name="T9" fmla="*/ 8 h 288"/>
                  <a:gd name="T10" fmla="*/ 3 w 432"/>
                  <a:gd name="T11" fmla="*/ 8 h 288"/>
                  <a:gd name="T12" fmla="*/ 4 w 432"/>
                  <a:gd name="T13" fmla="*/ 6 h 288"/>
                  <a:gd name="T14" fmla="*/ 5 w 432"/>
                  <a:gd name="T15" fmla="*/ 7 h 288"/>
                  <a:gd name="T16" fmla="*/ 6 w 432"/>
                  <a:gd name="T17" fmla="*/ 8 h 288"/>
                  <a:gd name="T18" fmla="*/ 5 w 432"/>
                  <a:gd name="T19" fmla="*/ 5 h 288"/>
                  <a:gd name="T20" fmla="*/ 4 w 432"/>
                  <a:gd name="T21" fmla="*/ 3 h 288"/>
                  <a:gd name="T22" fmla="*/ 3 w 432"/>
                  <a:gd name="T23" fmla="*/ 0 h 288"/>
                  <a:gd name="T24" fmla="*/ 3 w 432"/>
                  <a:gd name="T25" fmla="*/ 1 h 288"/>
                  <a:gd name="T26" fmla="*/ 2 w 432"/>
                  <a:gd name="T27" fmla="*/ 3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31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549" name="Group 172"/>
          <p:cNvGrpSpPr>
            <a:grpSpLocks/>
          </p:cNvGrpSpPr>
          <p:nvPr/>
        </p:nvGrpSpPr>
        <p:grpSpPr bwMode="auto">
          <a:xfrm>
            <a:off x="1428750" y="4143375"/>
            <a:ext cx="2500313" cy="2214563"/>
            <a:chOff x="1392" y="1584"/>
            <a:chExt cx="1296" cy="672"/>
          </a:xfrm>
        </p:grpSpPr>
        <p:grpSp>
          <p:nvGrpSpPr>
            <p:cNvPr id="22696" name="Group 173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22724" name="Freeform 174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25" name="Freeform 175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26" name="Freeform 176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697" name="Freeform 177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65 w 864"/>
                <a:gd name="T1" fmla="*/ 1785 h 528"/>
                <a:gd name="T2" fmla="*/ 246 w 864"/>
                <a:gd name="T3" fmla="*/ 1530 h 528"/>
                <a:gd name="T4" fmla="*/ 415 w 864"/>
                <a:gd name="T5" fmla="*/ 1278 h 528"/>
                <a:gd name="T6" fmla="*/ 495 w 864"/>
                <a:gd name="T7" fmla="*/ 1278 h 528"/>
                <a:gd name="T8" fmla="*/ 661 w 864"/>
                <a:gd name="T9" fmla="*/ 763 h 528"/>
                <a:gd name="T10" fmla="*/ 741 w 864"/>
                <a:gd name="T11" fmla="*/ 254 h 528"/>
                <a:gd name="T12" fmla="*/ 824 w 864"/>
                <a:gd name="T13" fmla="*/ 0 h 528"/>
                <a:gd name="T14" fmla="*/ 907 w 864"/>
                <a:gd name="T15" fmla="*/ 254 h 528"/>
                <a:gd name="T16" fmla="*/ 990 w 864"/>
                <a:gd name="T17" fmla="*/ 254 h 528"/>
                <a:gd name="T18" fmla="*/ 990 w 864"/>
                <a:gd name="T19" fmla="*/ 508 h 528"/>
                <a:gd name="T20" fmla="*/ 1075 w 864"/>
                <a:gd name="T21" fmla="*/ 763 h 528"/>
                <a:gd name="T22" fmla="*/ 1075 w 864"/>
                <a:gd name="T23" fmla="*/ 1022 h 528"/>
                <a:gd name="T24" fmla="*/ 1236 w 864"/>
                <a:gd name="T25" fmla="*/ 1278 h 528"/>
                <a:gd name="T26" fmla="*/ 1236 w 864"/>
                <a:gd name="T27" fmla="*/ 1530 h 528"/>
                <a:gd name="T28" fmla="*/ 1319 w 864"/>
                <a:gd name="T29" fmla="*/ 1785 h 528"/>
                <a:gd name="T30" fmla="*/ 1319 w 864"/>
                <a:gd name="T31" fmla="*/ 2042 h 528"/>
                <a:gd name="T32" fmla="*/ 1400 w 864"/>
                <a:gd name="T33" fmla="*/ 2042 h 528"/>
                <a:gd name="T34" fmla="*/ 1483 w 864"/>
                <a:gd name="T35" fmla="*/ 2042 h 528"/>
                <a:gd name="T36" fmla="*/ 1400 w 864"/>
                <a:gd name="T37" fmla="*/ 2297 h 528"/>
                <a:gd name="T38" fmla="*/ 990 w 864"/>
                <a:gd name="T39" fmla="*/ 2550 h 528"/>
                <a:gd name="T40" fmla="*/ 661 w 864"/>
                <a:gd name="T41" fmla="*/ 2550 h 528"/>
                <a:gd name="T42" fmla="*/ 495 w 864"/>
                <a:gd name="T43" fmla="*/ 2803 h 528"/>
                <a:gd name="T44" fmla="*/ 165 w 864"/>
                <a:gd name="T45" fmla="*/ 2550 h 528"/>
                <a:gd name="T46" fmla="*/ 0 w 864"/>
                <a:gd name="T47" fmla="*/ 2042 h 528"/>
                <a:gd name="T48" fmla="*/ 83 w 864"/>
                <a:gd name="T49" fmla="*/ 1785 h 528"/>
                <a:gd name="T50" fmla="*/ 165 w 864"/>
                <a:gd name="T51" fmla="*/ 1785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98" name="Freeform 178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707 w 480"/>
                <a:gd name="T1" fmla="*/ 0 h 336"/>
                <a:gd name="T2" fmla="*/ 808 w 480"/>
                <a:gd name="T3" fmla="*/ 6360 h 336"/>
                <a:gd name="T4" fmla="*/ 1009 w 480"/>
                <a:gd name="T5" fmla="*/ 9530 h 336"/>
                <a:gd name="T6" fmla="*/ 1009 w 480"/>
                <a:gd name="T7" fmla="*/ 15890 h 336"/>
                <a:gd name="T8" fmla="*/ 707 w 480"/>
                <a:gd name="T9" fmla="*/ 15890 h 336"/>
                <a:gd name="T10" fmla="*/ 506 w 480"/>
                <a:gd name="T11" fmla="*/ 19073 h 336"/>
                <a:gd name="T12" fmla="*/ 201 w 480"/>
                <a:gd name="T13" fmla="*/ 22245 h 336"/>
                <a:gd name="T14" fmla="*/ 0 w 480"/>
                <a:gd name="T15" fmla="*/ 15890 h 336"/>
                <a:gd name="T16" fmla="*/ 201 w 480"/>
                <a:gd name="T17" fmla="*/ 12713 h 336"/>
                <a:gd name="T18" fmla="*/ 303 w 480"/>
                <a:gd name="T19" fmla="*/ 9530 h 336"/>
                <a:gd name="T20" fmla="*/ 506 w 480"/>
                <a:gd name="T21" fmla="*/ 9530 h 336"/>
                <a:gd name="T22" fmla="*/ 605 w 480"/>
                <a:gd name="T23" fmla="*/ 3183 h 336"/>
                <a:gd name="T24" fmla="*/ 707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699" name="Freeform 179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5 w 672"/>
                <a:gd name="T1" fmla="*/ 384 h 480"/>
                <a:gd name="T2" fmla="*/ 22 w 672"/>
                <a:gd name="T3" fmla="*/ 480 h 480"/>
                <a:gd name="T4" fmla="*/ 31 w 672"/>
                <a:gd name="T5" fmla="*/ 384 h 480"/>
                <a:gd name="T6" fmla="*/ 47 w 672"/>
                <a:gd name="T7" fmla="*/ 384 h 480"/>
                <a:gd name="T8" fmla="*/ 60 w 672"/>
                <a:gd name="T9" fmla="*/ 336 h 480"/>
                <a:gd name="T10" fmla="*/ 60 w 672"/>
                <a:gd name="T11" fmla="*/ 288 h 480"/>
                <a:gd name="T12" fmla="*/ 56 w 672"/>
                <a:gd name="T13" fmla="*/ 192 h 480"/>
                <a:gd name="T14" fmla="*/ 52 w 672"/>
                <a:gd name="T15" fmla="*/ 144 h 480"/>
                <a:gd name="T16" fmla="*/ 52 w 672"/>
                <a:gd name="T17" fmla="*/ 96 h 480"/>
                <a:gd name="T18" fmla="*/ 43 w 672"/>
                <a:gd name="T19" fmla="*/ 48 h 480"/>
                <a:gd name="T20" fmla="*/ 43 w 672"/>
                <a:gd name="T21" fmla="*/ 0 h 480"/>
                <a:gd name="T22" fmla="*/ 35 w 672"/>
                <a:gd name="T23" fmla="*/ 96 h 480"/>
                <a:gd name="T24" fmla="*/ 31 w 672"/>
                <a:gd name="T25" fmla="*/ 192 h 480"/>
                <a:gd name="T26" fmla="*/ 13 w 672"/>
                <a:gd name="T27" fmla="*/ 240 h 480"/>
                <a:gd name="T28" fmla="*/ 8 w 672"/>
                <a:gd name="T29" fmla="*/ 288 h 480"/>
                <a:gd name="T30" fmla="*/ 0 w 672"/>
                <a:gd name="T31" fmla="*/ 336 h 480"/>
                <a:gd name="T32" fmla="*/ 5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700" name="Freeform 180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8310 h 192"/>
                <a:gd name="T2" fmla="*/ 229341 w 144"/>
                <a:gd name="T3" fmla="*/ 0 h 192"/>
                <a:gd name="T4" fmla="*/ 459457 w 144"/>
                <a:gd name="T5" fmla="*/ 5540 h 192"/>
                <a:gd name="T6" fmla="*/ 459457 w 144"/>
                <a:gd name="T7" fmla="*/ 2775 h 192"/>
                <a:gd name="T8" fmla="*/ 688821 w 144"/>
                <a:gd name="T9" fmla="*/ 8310 h 192"/>
                <a:gd name="T10" fmla="*/ 459457 w 144"/>
                <a:gd name="T11" fmla="*/ 8310 h 192"/>
                <a:gd name="T12" fmla="*/ 229341 w 144"/>
                <a:gd name="T13" fmla="*/ 11075 h 192"/>
                <a:gd name="T14" fmla="*/ 0 w 144"/>
                <a:gd name="T15" fmla="*/ 8310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701" name="Group 181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22714" name="Freeform 182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9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5" name="Freeform 183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716" name="Group 184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22718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1 h 288"/>
                    <a:gd name="T2" fmla="*/ 0 w 432"/>
                    <a:gd name="T3" fmla="*/ 1 h 288"/>
                    <a:gd name="T4" fmla="*/ 0 w 432"/>
                    <a:gd name="T5" fmla="*/ 1 h 288"/>
                    <a:gd name="T6" fmla="*/ 0 w 432"/>
                    <a:gd name="T7" fmla="*/ 1 h 288"/>
                    <a:gd name="T8" fmla="*/ 0 w 432"/>
                    <a:gd name="T9" fmla="*/ 1 h 288"/>
                    <a:gd name="T10" fmla="*/ 0 w 432"/>
                    <a:gd name="T11" fmla="*/ 1 h 288"/>
                    <a:gd name="T12" fmla="*/ 0 w 432"/>
                    <a:gd name="T13" fmla="*/ 1 h 288"/>
                    <a:gd name="T14" fmla="*/ 0 w 432"/>
                    <a:gd name="T15" fmla="*/ 1 h 288"/>
                    <a:gd name="T16" fmla="*/ 0 w 432"/>
                    <a:gd name="T17" fmla="*/ 1 h 288"/>
                    <a:gd name="T18" fmla="*/ 0 w 432"/>
                    <a:gd name="T19" fmla="*/ 1 h 288"/>
                    <a:gd name="T20" fmla="*/ 0 w 432"/>
                    <a:gd name="T21" fmla="*/ 1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19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20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21" name="Freeform 188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22" name="Freeform 189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23" name="Freeform 190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2717" name="Freeform 191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368 h 336"/>
                  <a:gd name="T4" fmla="*/ 480 w 480"/>
                  <a:gd name="T5" fmla="*/ 550 h 336"/>
                  <a:gd name="T6" fmla="*/ 480 w 480"/>
                  <a:gd name="T7" fmla="*/ 911 h 336"/>
                  <a:gd name="T8" fmla="*/ 336 w 480"/>
                  <a:gd name="T9" fmla="*/ 911 h 336"/>
                  <a:gd name="T10" fmla="*/ 240 w 480"/>
                  <a:gd name="T11" fmla="*/ 1095 h 336"/>
                  <a:gd name="T12" fmla="*/ 96 w 480"/>
                  <a:gd name="T13" fmla="*/ 1279 h 336"/>
                  <a:gd name="T14" fmla="*/ 0 w 480"/>
                  <a:gd name="T15" fmla="*/ 911 h 336"/>
                  <a:gd name="T16" fmla="*/ 96 w 480"/>
                  <a:gd name="T17" fmla="*/ 729 h 336"/>
                  <a:gd name="T18" fmla="*/ 144 w 480"/>
                  <a:gd name="T19" fmla="*/ 550 h 336"/>
                  <a:gd name="T20" fmla="*/ 240 w 480"/>
                  <a:gd name="T21" fmla="*/ 550 h 336"/>
                  <a:gd name="T22" fmla="*/ 288 w 480"/>
                  <a:gd name="T23" fmla="*/ 18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702" name="Group 192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22711" name="Freeform 193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2" name="Freeform 194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3" name="Freeform 195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703" name="Group 196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22708" name="Freeform 197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09" name="Freeform 198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10" name="Freeform 199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704" name="Group 200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22705" name="Freeform 201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06" name="Freeform 202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07" name="Freeform 203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550" name="Group 204"/>
          <p:cNvGrpSpPr>
            <a:grpSpLocks/>
          </p:cNvGrpSpPr>
          <p:nvPr/>
        </p:nvGrpSpPr>
        <p:grpSpPr bwMode="auto">
          <a:xfrm>
            <a:off x="0" y="5000625"/>
            <a:ext cx="1701800" cy="1066800"/>
            <a:chOff x="2712" y="3264"/>
            <a:chExt cx="976" cy="636"/>
          </a:xfrm>
        </p:grpSpPr>
        <p:grpSp>
          <p:nvGrpSpPr>
            <p:cNvPr id="22670" name="Group 205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22691" name="Rectangle 206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grpSp>
            <p:nvGrpSpPr>
              <p:cNvPr id="22692" name="Group 207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22693" name="Freeform 208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94" name="Freeform 209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14 w 432"/>
                    <a:gd name="T1" fmla="*/ 2 h 288"/>
                    <a:gd name="T2" fmla="*/ 9 w 432"/>
                    <a:gd name="T3" fmla="*/ 3 h 288"/>
                    <a:gd name="T4" fmla="*/ 0 w 432"/>
                    <a:gd name="T5" fmla="*/ 5 h 288"/>
                    <a:gd name="T6" fmla="*/ 12 w 432"/>
                    <a:gd name="T7" fmla="*/ 4 h 288"/>
                    <a:gd name="T8" fmla="*/ 16 w 432"/>
                    <a:gd name="T9" fmla="*/ 5 h 288"/>
                    <a:gd name="T10" fmla="*/ 19 w 432"/>
                    <a:gd name="T11" fmla="*/ 5 h 288"/>
                    <a:gd name="T12" fmla="*/ 23 w 432"/>
                    <a:gd name="T13" fmla="*/ 4 h 288"/>
                    <a:gd name="T14" fmla="*/ 31 w 432"/>
                    <a:gd name="T15" fmla="*/ 5 h 288"/>
                    <a:gd name="T16" fmla="*/ 35 w 432"/>
                    <a:gd name="T17" fmla="*/ 5 h 288"/>
                    <a:gd name="T18" fmla="*/ 27 w 432"/>
                    <a:gd name="T19" fmla="*/ 3 h 288"/>
                    <a:gd name="T20" fmla="*/ 23 w 432"/>
                    <a:gd name="T21" fmla="*/ 2 h 288"/>
                    <a:gd name="T22" fmla="*/ 19 w 432"/>
                    <a:gd name="T23" fmla="*/ 0 h 288"/>
                    <a:gd name="T24" fmla="*/ 18 w 432"/>
                    <a:gd name="T25" fmla="*/ 1 h 288"/>
                    <a:gd name="T26" fmla="*/ 14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95" name="Freeform 210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1 w 432"/>
                    <a:gd name="T1" fmla="*/ 2 h 288"/>
                    <a:gd name="T2" fmla="*/ 1 w 432"/>
                    <a:gd name="T3" fmla="*/ 3 h 288"/>
                    <a:gd name="T4" fmla="*/ 0 w 432"/>
                    <a:gd name="T5" fmla="*/ 5 h 288"/>
                    <a:gd name="T6" fmla="*/ 1 w 432"/>
                    <a:gd name="T7" fmla="*/ 4 h 288"/>
                    <a:gd name="T8" fmla="*/ 1 w 432"/>
                    <a:gd name="T9" fmla="*/ 5 h 288"/>
                    <a:gd name="T10" fmla="*/ 1 w 432"/>
                    <a:gd name="T11" fmla="*/ 5 h 288"/>
                    <a:gd name="T12" fmla="*/ 1 w 432"/>
                    <a:gd name="T13" fmla="*/ 4 h 288"/>
                    <a:gd name="T14" fmla="*/ 1 w 432"/>
                    <a:gd name="T15" fmla="*/ 5 h 288"/>
                    <a:gd name="T16" fmla="*/ 1 w 432"/>
                    <a:gd name="T17" fmla="*/ 5 h 288"/>
                    <a:gd name="T18" fmla="*/ 1 w 432"/>
                    <a:gd name="T19" fmla="*/ 3 h 288"/>
                    <a:gd name="T20" fmla="*/ 1 w 432"/>
                    <a:gd name="T21" fmla="*/ 2 h 288"/>
                    <a:gd name="T22" fmla="*/ 1 w 432"/>
                    <a:gd name="T23" fmla="*/ 0 h 288"/>
                    <a:gd name="T24" fmla="*/ 1 w 432"/>
                    <a:gd name="T25" fmla="*/ 1 h 288"/>
                    <a:gd name="T26" fmla="*/ 1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671" name="Group 211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22689" name="Freeform 212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63 w 672"/>
                  <a:gd name="T1" fmla="*/ 35 h 432"/>
                  <a:gd name="T2" fmla="*/ 31 w 672"/>
                  <a:gd name="T3" fmla="*/ 31 h 432"/>
                  <a:gd name="T4" fmla="*/ 10 w 672"/>
                  <a:gd name="T5" fmla="*/ 23 h 432"/>
                  <a:gd name="T6" fmla="*/ 0 w 672"/>
                  <a:gd name="T7" fmla="*/ 16 h 432"/>
                  <a:gd name="T8" fmla="*/ 10 w 672"/>
                  <a:gd name="T9" fmla="*/ 4 h 432"/>
                  <a:gd name="T10" fmla="*/ 31 w 672"/>
                  <a:gd name="T11" fmla="*/ 0 h 432"/>
                  <a:gd name="T12" fmla="*/ 51 w 672"/>
                  <a:gd name="T13" fmla="*/ 0 h 432"/>
                  <a:gd name="T14" fmla="*/ 63 w 672"/>
                  <a:gd name="T15" fmla="*/ 4 h 432"/>
                  <a:gd name="T16" fmla="*/ 73 w 672"/>
                  <a:gd name="T17" fmla="*/ 4 h 432"/>
                  <a:gd name="T18" fmla="*/ 112 w 672"/>
                  <a:gd name="T19" fmla="*/ 4 h 432"/>
                  <a:gd name="T20" fmla="*/ 135 w 672"/>
                  <a:gd name="T21" fmla="*/ 12 h 432"/>
                  <a:gd name="T22" fmla="*/ 144 w 672"/>
                  <a:gd name="T23" fmla="*/ 23 h 432"/>
                  <a:gd name="T24" fmla="*/ 135 w 672"/>
                  <a:gd name="T25" fmla="*/ 27 h 432"/>
                  <a:gd name="T26" fmla="*/ 112 w 672"/>
                  <a:gd name="T27" fmla="*/ 35 h 432"/>
                  <a:gd name="T28" fmla="*/ 81 w 672"/>
                  <a:gd name="T29" fmla="*/ 31 h 432"/>
                  <a:gd name="T30" fmla="*/ 63 w 672"/>
                  <a:gd name="T31" fmla="*/ 3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9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90" name="Freeform 213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63 w 672"/>
                  <a:gd name="T1" fmla="*/ 35 h 432"/>
                  <a:gd name="T2" fmla="*/ 31 w 672"/>
                  <a:gd name="T3" fmla="*/ 31 h 432"/>
                  <a:gd name="T4" fmla="*/ 10 w 672"/>
                  <a:gd name="T5" fmla="*/ 23 h 432"/>
                  <a:gd name="T6" fmla="*/ 0 w 672"/>
                  <a:gd name="T7" fmla="*/ 16 h 432"/>
                  <a:gd name="T8" fmla="*/ 10 w 672"/>
                  <a:gd name="T9" fmla="*/ 4 h 432"/>
                  <a:gd name="T10" fmla="*/ 31 w 672"/>
                  <a:gd name="T11" fmla="*/ 0 h 432"/>
                  <a:gd name="T12" fmla="*/ 51 w 672"/>
                  <a:gd name="T13" fmla="*/ 0 h 432"/>
                  <a:gd name="T14" fmla="*/ 63 w 672"/>
                  <a:gd name="T15" fmla="*/ 4 h 432"/>
                  <a:gd name="T16" fmla="*/ 73 w 672"/>
                  <a:gd name="T17" fmla="*/ 4 h 432"/>
                  <a:gd name="T18" fmla="*/ 112 w 672"/>
                  <a:gd name="T19" fmla="*/ 4 h 432"/>
                  <a:gd name="T20" fmla="*/ 135 w 672"/>
                  <a:gd name="T21" fmla="*/ 12 h 432"/>
                  <a:gd name="T22" fmla="*/ 144 w 672"/>
                  <a:gd name="T23" fmla="*/ 23 h 432"/>
                  <a:gd name="T24" fmla="*/ 135 w 672"/>
                  <a:gd name="T25" fmla="*/ 27 h 432"/>
                  <a:gd name="T26" fmla="*/ 112 w 672"/>
                  <a:gd name="T27" fmla="*/ 35 h 432"/>
                  <a:gd name="T28" fmla="*/ 81 w 672"/>
                  <a:gd name="T29" fmla="*/ 31 h 432"/>
                  <a:gd name="T30" fmla="*/ 63 w 672"/>
                  <a:gd name="T31" fmla="*/ 3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672" name="Freeform 214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73" name="Freeform 215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0 w 480"/>
                <a:gd name="T11" fmla="*/ 0 h 288"/>
                <a:gd name="T12" fmla="*/ 0 w 480"/>
                <a:gd name="T13" fmla="*/ 0 h 288"/>
                <a:gd name="T14" fmla="*/ 0 w 480"/>
                <a:gd name="T15" fmla="*/ 0 h 288"/>
                <a:gd name="T16" fmla="*/ 0 w 480"/>
                <a:gd name="T17" fmla="*/ 0 h 288"/>
                <a:gd name="T18" fmla="*/ 0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674" name="Group 216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22687" name="Freeform 217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88" name="Freeform 218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531 h 242"/>
                  <a:gd name="T2" fmla="*/ 55 w 242"/>
                  <a:gd name="T3" fmla="*/ 663 h 242"/>
                  <a:gd name="T4" fmla="*/ 78 w 242"/>
                  <a:gd name="T5" fmla="*/ 837 h 242"/>
                  <a:gd name="T6" fmla="*/ 93 w 242"/>
                  <a:gd name="T7" fmla="*/ 991 h 242"/>
                  <a:gd name="T8" fmla="*/ 108 w 242"/>
                  <a:gd name="T9" fmla="*/ 1371 h 242"/>
                  <a:gd name="T10" fmla="*/ 138 w 242"/>
                  <a:gd name="T11" fmla="*/ 1332 h 242"/>
                  <a:gd name="T12" fmla="*/ 147 w 242"/>
                  <a:gd name="T13" fmla="*/ 1371 h 242"/>
                  <a:gd name="T14" fmla="*/ 153 w 242"/>
                  <a:gd name="T15" fmla="*/ 1231 h 242"/>
                  <a:gd name="T16" fmla="*/ 171 w 242"/>
                  <a:gd name="T17" fmla="*/ 957 h 242"/>
                  <a:gd name="T18" fmla="*/ 182 w 242"/>
                  <a:gd name="T19" fmla="*/ 837 h 242"/>
                  <a:gd name="T20" fmla="*/ 200 w 242"/>
                  <a:gd name="T21" fmla="*/ 770 h 242"/>
                  <a:gd name="T22" fmla="*/ 212 w 242"/>
                  <a:gd name="T23" fmla="*/ 782 h 242"/>
                  <a:gd name="T24" fmla="*/ 221 w 242"/>
                  <a:gd name="T25" fmla="*/ 821 h 242"/>
                  <a:gd name="T26" fmla="*/ 200 w 242"/>
                  <a:gd name="T27" fmla="*/ 632 h 242"/>
                  <a:gd name="T28" fmla="*/ 178 w 242"/>
                  <a:gd name="T29" fmla="*/ 655 h 242"/>
                  <a:gd name="T30" fmla="*/ 168 w 242"/>
                  <a:gd name="T31" fmla="*/ 683 h 242"/>
                  <a:gd name="T32" fmla="*/ 162 w 242"/>
                  <a:gd name="T33" fmla="*/ 737 h 242"/>
                  <a:gd name="T34" fmla="*/ 153 w 242"/>
                  <a:gd name="T35" fmla="*/ 752 h 242"/>
                  <a:gd name="T36" fmla="*/ 138 w 242"/>
                  <a:gd name="T37" fmla="*/ 977 h 242"/>
                  <a:gd name="T38" fmla="*/ 93 w 242"/>
                  <a:gd name="T39" fmla="*/ 274 h 242"/>
                  <a:gd name="T40" fmla="*/ 40 w 242"/>
                  <a:gd name="T41" fmla="*/ 0 h 242"/>
                  <a:gd name="T42" fmla="*/ 66 w 242"/>
                  <a:gd name="T43" fmla="*/ 219 h 242"/>
                  <a:gd name="T44" fmla="*/ 93 w 242"/>
                  <a:gd name="T45" fmla="*/ 478 h 242"/>
                  <a:gd name="T46" fmla="*/ 102 w 242"/>
                  <a:gd name="T47" fmla="*/ 632 h 242"/>
                  <a:gd name="T48" fmla="*/ 105 w 242"/>
                  <a:gd name="T49" fmla="*/ 870 h 242"/>
                  <a:gd name="T50" fmla="*/ 84 w 242"/>
                  <a:gd name="T51" fmla="*/ 737 h 242"/>
                  <a:gd name="T52" fmla="*/ 60 w 242"/>
                  <a:gd name="T53" fmla="*/ 580 h 242"/>
                  <a:gd name="T54" fmla="*/ 52 w 242"/>
                  <a:gd name="T55" fmla="*/ 512 h 242"/>
                  <a:gd name="T56" fmla="*/ 43 w 242"/>
                  <a:gd name="T57" fmla="*/ 478 h 242"/>
                  <a:gd name="T58" fmla="*/ 16 w 242"/>
                  <a:gd name="T59" fmla="*/ 499 h 242"/>
                  <a:gd name="T60" fmla="*/ 4 w 242"/>
                  <a:gd name="T61" fmla="*/ 566 h 242"/>
                  <a:gd name="T62" fmla="*/ 19 w 242"/>
                  <a:gd name="T63" fmla="*/ 531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675" name="Freeform 219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76" name="Freeform 220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2 h 242"/>
                <a:gd name="T2" fmla="*/ 0 w 242"/>
                <a:gd name="T3" fmla="*/ 3 h 242"/>
                <a:gd name="T4" fmla="*/ 0 w 242"/>
                <a:gd name="T5" fmla="*/ 4 h 242"/>
                <a:gd name="T6" fmla="*/ 0 w 242"/>
                <a:gd name="T7" fmla="*/ 4 h 242"/>
                <a:gd name="T8" fmla="*/ 0 w 242"/>
                <a:gd name="T9" fmla="*/ 6 h 242"/>
                <a:gd name="T10" fmla="*/ 0 w 242"/>
                <a:gd name="T11" fmla="*/ 6 h 242"/>
                <a:gd name="T12" fmla="*/ 0 w 242"/>
                <a:gd name="T13" fmla="*/ 6 h 242"/>
                <a:gd name="T14" fmla="*/ 0 w 242"/>
                <a:gd name="T15" fmla="*/ 6 h 242"/>
                <a:gd name="T16" fmla="*/ 0 w 242"/>
                <a:gd name="T17" fmla="*/ 4 h 242"/>
                <a:gd name="T18" fmla="*/ 0 w 242"/>
                <a:gd name="T19" fmla="*/ 4 h 242"/>
                <a:gd name="T20" fmla="*/ 0 w 242"/>
                <a:gd name="T21" fmla="*/ 3 h 242"/>
                <a:gd name="T22" fmla="*/ 0 w 242"/>
                <a:gd name="T23" fmla="*/ 3 h 242"/>
                <a:gd name="T24" fmla="*/ 0 w 242"/>
                <a:gd name="T25" fmla="*/ 3 h 242"/>
                <a:gd name="T26" fmla="*/ 0 w 242"/>
                <a:gd name="T27" fmla="*/ 3 h 242"/>
                <a:gd name="T28" fmla="*/ 0 w 242"/>
                <a:gd name="T29" fmla="*/ 3 h 242"/>
                <a:gd name="T30" fmla="*/ 0 w 242"/>
                <a:gd name="T31" fmla="*/ 3 h 242"/>
                <a:gd name="T32" fmla="*/ 0 w 242"/>
                <a:gd name="T33" fmla="*/ 3 h 242"/>
                <a:gd name="T34" fmla="*/ 0 w 242"/>
                <a:gd name="T35" fmla="*/ 3 h 242"/>
                <a:gd name="T36" fmla="*/ 0 w 242"/>
                <a:gd name="T37" fmla="*/ 4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2 h 242"/>
                <a:gd name="T46" fmla="*/ 0 w 242"/>
                <a:gd name="T47" fmla="*/ 3 h 242"/>
                <a:gd name="T48" fmla="*/ 0 w 242"/>
                <a:gd name="T49" fmla="*/ 4 h 242"/>
                <a:gd name="T50" fmla="*/ 0 w 242"/>
                <a:gd name="T51" fmla="*/ 3 h 242"/>
                <a:gd name="T52" fmla="*/ 0 w 242"/>
                <a:gd name="T53" fmla="*/ 3 h 242"/>
                <a:gd name="T54" fmla="*/ 0 w 242"/>
                <a:gd name="T55" fmla="*/ 2 h 242"/>
                <a:gd name="T56" fmla="*/ 0 w 242"/>
                <a:gd name="T57" fmla="*/ 2 h 242"/>
                <a:gd name="T58" fmla="*/ 0 w 242"/>
                <a:gd name="T59" fmla="*/ 2 h 242"/>
                <a:gd name="T60" fmla="*/ 0 w 242"/>
                <a:gd name="T61" fmla="*/ 2 h 242"/>
                <a:gd name="T62" fmla="*/ 0 w 242"/>
                <a:gd name="T63" fmla="*/ 2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1" name="Freeform 221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2678" name="Freeform 222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679" name="Group 223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22680" name="Freeform 224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7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81" name="Freeform 225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5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82" name="Oval 226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2683" name="Oval 227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2684" name="Oval 228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2685" name="Oval 229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2686" name="Oval 230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</p:grpSp>
      </p:grpSp>
      <p:sp>
        <p:nvSpPr>
          <p:cNvPr id="22551" name="Rectangle 2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grpSp>
        <p:nvGrpSpPr>
          <p:cNvPr id="22552" name="Group 171"/>
          <p:cNvGrpSpPr>
            <a:grpSpLocks/>
          </p:cNvGrpSpPr>
          <p:nvPr/>
        </p:nvGrpSpPr>
        <p:grpSpPr bwMode="auto">
          <a:xfrm>
            <a:off x="-490538" y="5072063"/>
            <a:ext cx="5278438" cy="2082800"/>
            <a:chOff x="915" y="2686"/>
            <a:chExt cx="2520" cy="884"/>
          </a:xfrm>
        </p:grpSpPr>
        <p:grpSp>
          <p:nvGrpSpPr>
            <p:cNvPr id="22577" name="Group 170"/>
            <p:cNvGrpSpPr>
              <a:grpSpLocks/>
            </p:cNvGrpSpPr>
            <p:nvPr/>
          </p:nvGrpSpPr>
          <p:grpSpPr bwMode="auto">
            <a:xfrm>
              <a:off x="915" y="2686"/>
              <a:ext cx="2520" cy="884"/>
              <a:chOff x="915" y="2686"/>
              <a:chExt cx="2520" cy="884"/>
            </a:xfrm>
          </p:grpSpPr>
          <p:grpSp>
            <p:nvGrpSpPr>
              <p:cNvPr id="22582" name="Group 142"/>
              <p:cNvGrpSpPr>
                <a:grpSpLocks/>
              </p:cNvGrpSpPr>
              <p:nvPr/>
            </p:nvGrpSpPr>
            <p:grpSpPr bwMode="auto">
              <a:xfrm>
                <a:off x="915" y="2784"/>
                <a:ext cx="1393" cy="576"/>
                <a:chOff x="2976" y="3024"/>
                <a:chExt cx="1329" cy="384"/>
              </a:xfrm>
            </p:grpSpPr>
            <p:grpSp>
              <p:nvGrpSpPr>
                <p:cNvPr id="22653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22664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96 w 831"/>
                      <a:gd name="T1" fmla="*/ 17 h 480"/>
                      <a:gd name="T2" fmla="*/ 298 w 831"/>
                      <a:gd name="T3" fmla="*/ 14 h 480"/>
                      <a:gd name="T4" fmla="*/ 495 w 831"/>
                      <a:gd name="T5" fmla="*/ 11 h 480"/>
                      <a:gd name="T6" fmla="*/ 597 w 831"/>
                      <a:gd name="T7" fmla="*/ 11 h 480"/>
                      <a:gd name="T8" fmla="*/ 792 w 831"/>
                      <a:gd name="T9" fmla="*/ 6 h 480"/>
                      <a:gd name="T10" fmla="*/ 960 w 831"/>
                      <a:gd name="T11" fmla="*/ 4 h 480"/>
                      <a:gd name="T12" fmla="*/ 1055 w 831"/>
                      <a:gd name="T13" fmla="*/ 2 h 480"/>
                      <a:gd name="T14" fmla="*/ 1091 w 831"/>
                      <a:gd name="T15" fmla="*/ 0 h 480"/>
                      <a:gd name="T16" fmla="*/ 1158 w 831"/>
                      <a:gd name="T17" fmla="*/ 2 h 480"/>
                      <a:gd name="T18" fmla="*/ 1187 w 831"/>
                      <a:gd name="T19" fmla="*/ 3 h 480"/>
                      <a:gd name="T20" fmla="*/ 1289 w 831"/>
                      <a:gd name="T21" fmla="*/ 6 h 480"/>
                      <a:gd name="T22" fmla="*/ 1289 w 831"/>
                      <a:gd name="T23" fmla="*/ 8 h 480"/>
                      <a:gd name="T24" fmla="*/ 1487 w 831"/>
                      <a:gd name="T25" fmla="*/ 11 h 480"/>
                      <a:gd name="T26" fmla="*/ 1487 w 831"/>
                      <a:gd name="T27" fmla="*/ 14 h 480"/>
                      <a:gd name="T28" fmla="*/ 1587 w 831"/>
                      <a:gd name="T29" fmla="*/ 17 h 480"/>
                      <a:gd name="T30" fmla="*/ 1587 w 831"/>
                      <a:gd name="T31" fmla="*/ 20 h 480"/>
                      <a:gd name="T32" fmla="*/ 1685 w 831"/>
                      <a:gd name="T33" fmla="*/ 20 h 480"/>
                      <a:gd name="T34" fmla="*/ 1785 w 831"/>
                      <a:gd name="T35" fmla="*/ 20 h 480"/>
                      <a:gd name="T36" fmla="*/ 1685 w 831"/>
                      <a:gd name="T37" fmla="*/ 22 h 480"/>
                      <a:gd name="T38" fmla="*/ 1187 w 831"/>
                      <a:gd name="T39" fmla="*/ 25 h 480"/>
                      <a:gd name="T40" fmla="*/ 792 w 831"/>
                      <a:gd name="T41" fmla="*/ 25 h 480"/>
                      <a:gd name="T42" fmla="*/ 597 w 831"/>
                      <a:gd name="T43" fmla="*/ 28 h 480"/>
                      <a:gd name="T44" fmla="*/ 196 w 831"/>
                      <a:gd name="T45" fmla="*/ 25 h 480"/>
                      <a:gd name="T46" fmla="*/ 0 w 831"/>
                      <a:gd name="T47" fmla="*/ 20 h 480"/>
                      <a:gd name="T48" fmla="*/ 99 w 831"/>
                      <a:gd name="T49" fmla="*/ 17 h 480"/>
                      <a:gd name="T50" fmla="*/ 196 w 831"/>
                      <a:gd name="T51" fmla="*/ 17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5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70 w 672"/>
                      <a:gd name="T1" fmla="*/ 22 h 480"/>
                      <a:gd name="T2" fmla="*/ 356 w 672"/>
                      <a:gd name="T3" fmla="*/ 28 h 480"/>
                      <a:gd name="T4" fmla="*/ 499 w 672"/>
                      <a:gd name="T5" fmla="*/ 22 h 480"/>
                      <a:gd name="T6" fmla="*/ 783 w 672"/>
                      <a:gd name="T7" fmla="*/ 22 h 480"/>
                      <a:gd name="T8" fmla="*/ 996 w 672"/>
                      <a:gd name="T9" fmla="*/ 20 h 480"/>
                      <a:gd name="T10" fmla="*/ 996 w 672"/>
                      <a:gd name="T11" fmla="*/ 17 h 480"/>
                      <a:gd name="T12" fmla="*/ 924 w 672"/>
                      <a:gd name="T13" fmla="*/ 11 h 480"/>
                      <a:gd name="T14" fmla="*/ 853 w 672"/>
                      <a:gd name="T15" fmla="*/ 8 h 480"/>
                      <a:gd name="T16" fmla="*/ 853 w 672"/>
                      <a:gd name="T17" fmla="*/ 6 h 480"/>
                      <a:gd name="T18" fmla="*/ 711 w 672"/>
                      <a:gd name="T19" fmla="*/ 3 h 480"/>
                      <a:gd name="T20" fmla="*/ 711 w 672"/>
                      <a:gd name="T21" fmla="*/ 0 h 480"/>
                      <a:gd name="T22" fmla="*/ 569 w 672"/>
                      <a:gd name="T23" fmla="*/ 6 h 480"/>
                      <a:gd name="T24" fmla="*/ 499 w 672"/>
                      <a:gd name="T25" fmla="*/ 11 h 480"/>
                      <a:gd name="T26" fmla="*/ 214 w 672"/>
                      <a:gd name="T27" fmla="*/ 14 h 480"/>
                      <a:gd name="T28" fmla="*/ 143 w 672"/>
                      <a:gd name="T29" fmla="*/ 17 h 480"/>
                      <a:gd name="T30" fmla="*/ 0 w 672"/>
                      <a:gd name="T31" fmla="*/ 20 h 480"/>
                      <a:gd name="T32" fmla="*/ 70 w 672"/>
                      <a:gd name="T33" fmla="*/ 22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6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740 w 461"/>
                      <a:gd name="T1" fmla="*/ 0 h 336"/>
                      <a:gd name="T2" fmla="*/ 799 w 461"/>
                      <a:gd name="T3" fmla="*/ 4 h 336"/>
                      <a:gd name="T4" fmla="*/ 997 w 461"/>
                      <a:gd name="T5" fmla="*/ 7 h 336"/>
                      <a:gd name="T6" fmla="*/ 997 w 461"/>
                      <a:gd name="T7" fmla="*/ 13 h 336"/>
                      <a:gd name="T8" fmla="*/ 698 w 461"/>
                      <a:gd name="T9" fmla="*/ 13 h 336"/>
                      <a:gd name="T10" fmla="*/ 499 w 461"/>
                      <a:gd name="T11" fmla="*/ 17 h 336"/>
                      <a:gd name="T12" fmla="*/ 200 w 461"/>
                      <a:gd name="T13" fmla="*/ 20 h 336"/>
                      <a:gd name="T14" fmla="*/ 0 w 461"/>
                      <a:gd name="T15" fmla="*/ 13 h 336"/>
                      <a:gd name="T16" fmla="*/ 200 w 461"/>
                      <a:gd name="T17" fmla="*/ 10 h 336"/>
                      <a:gd name="T18" fmla="*/ 299 w 461"/>
                      <a:gd name="T19" fmla="*/ 7 h 336"/>
                      <a:gd name="T20" fmla="*/ 499 w 461"/>
                      <a:gd name="T21" fmla="*/ 7 h 336"/>
                      <a:gd name="T22" fmla="*/ 598 w 461"/>
                      <a:gd name="T23" fmla="*/ 2 h 336"/>
                      <a:gd name="T24" fmla="*/ 740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7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8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9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654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96 w 831"/>
                    <a:gd name="T1" fmla="*/ 15 h 456"/>
                    <a:gd name="T2" fmla="*/ 298 w 831"/>
                    <a:gd name="T3" fmla="*/ 13 h 456"/>
                    <a:gd name="T4" fmla="*/ 495 w 831"/>
                    <a:gd name="T5" fmla="*/ 10 h 456"/>
                    <a:gd name="T6" fmla="*/ 597 w 831"/>
                    <a:gd name="T7" fmla="*/ 10 h 456"/>
                    <a:gd name="T8" fmla="*/ 792 w 831"/>
                    <a:gd name="T9" fmla="*/ 5 h 456"/>
                    <a:gd name="T10" fmla="*/ 962 w 831"/>
                    <a:gd name="T11" fmla="*/ 2 h 456"/>
                    <a:gd name="T12" fmla="*/ 1030 w 831"/>
                    <a:gd name="T13" fmla="*/ 0 h 456"/>
                    <a:gd name="T14" fmla="*/ 1091 w 831"/>
                    <a:gd name="T15" fmla="*/ 2 h 456"/>
                    <a:gd name="T16" fmla="*/ 1142 w 831"/>
                    <a:gd name="T17" fmla="*/ 2 h 456"/>
                    <a:gd name="T18" fmla="*/ 1187 w 831"/>
                    <a:gd name="T19" fmla="*/ 2 h 456"/>
                    <a:gd name="T20" fmla="*/ 1289 w 831"/>
                    <a:gd name="T21" fmla="*/ 5 h 456"/>
                    <a:gd name="T22" fmla="*/ 1289 w 831"/>
                    <a:gd name="T23" fmla="*/ 8 h 456"/>
                    <a:gd name="T24" fmla="*/ 1487 w 831"/>
                    <a:gd name="T25" fmla="*/ 10 h 456"/>
                    <a:gd name="T26" fmla="*/ 1487 w 831"/>
                    <a:gd name="T27" fmla="*/ 13 h 456"/>
                    <a:gd name="T28" fmla="*/ 1587 w 831"/>
                    <a:gd name="T29" fmla="*/ 15 h 456"/>
                    <a:gd name="T30" fmla="*/ 1587 w 831"/>
                    <a:gd name="T31" fmla="*/ 18 h 456"/>
                    <a:gd name="T32" fmla="*/ 1685 w 831"/>
                    <a:gd name="T33" fmla="*/ 18 h 456"/>
                    <a:gd name="T34" fmla="*/ 1785 w 831"/>
                    <a:gd name="T35" fmla="*/ 18 h 456"/>
                    <a:gd name="T36" fmla="*/ 1685 w 831"/>
                    <a:gd name="T37" fmla="*/ 21 h 456"/>
                    <a:gd name="T38" fmla="*/ 1187 w 831"/>
                    <a:gd name="T39" fmla="*/ 23 h 456"/>
                    <a:gd name="T40" fmla="*/ 792 w 831"/>
                    <a:gd name="T41" fmla="*/ 23 h 456"/>
                    <a:gd name="T42" fmla="*/ 597 w 831"/>
                    <a:gd name="T43" fmla="*/ 26 h 456"/>
                    <a:gd name="T44" fmla="*/ 196 w 831"/>
                    <a:gd name="T45" fmla="*/ 23 h 456"/>
                    <a:gd name="T46" fmla="*/ 0 w 831"/>
                    <a:gd name="T47" fmla="*/ 18 h 456"/>
                    <a:gd name="T48" fmla="*/ 99 w 831"/>
                    <a:gd name="T49" fmla="*/ 15 h 456"/>
                    <a:gd name="T50" fmla="*/ 196 w 831"/>
                    <a:gd name="T51" fmla="*/ 1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5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96 w 831"/>
                    <a:gd name="T1" fmla="*/ 17 h 480"/>
                    <a:gd name="T2" fmla="*/ 298 w 831"/>
                    <a:gd name="T3" fmla="*/ 14 h 480"/>
                    <a:gd name="T4" fmla="*/ 495 w 831"/>
                    <a:gd name="T5" fmla="*/ 11 h 480"/>
                    <a:gd name="T6" fmla="*/ 597 w 831"/>
                    <a:gd name="T7" fmla="*/ 11 h 480"/>
                    <a:gd name="T8" fmla="*/ 792 w 831"/>
                    <a:gd name="T9" fmla="*/ 6 h 480"/>
                    <a:gd name="T10" fmla="*/ 960 w 831"/>
                    <a:gd name="T11" fmla="*/ 4 h 480"/>
                    <a:gd name="T12" fmla="*/ 1055 w 831"/>
                    <a:gd name="T13" fmla="*/ 2 h 480"/>
                    <a:gd name="T14" fmla="*/ 1091 w 831"/>
                    <a:gd name="T15" fmla="*/ 0 h 480"/>
                    <a:gd name="T16" fmla="*/ 1158 w 831"/>
                    <a:gd name="T17" fmla="*/ 2 h 480"/>
                    <a:gd name="T18" fmla="*/ 1187 w 831"/>
                    <a:gd name="T19" fmla="*/ 3 h 480"/>
                    <a:gd name="T20" fmla="*/ 1289 w 831"/>
                    <a:gd name="T21" fmla="*/ 6 h 480"/>
                    <a:gd name="T22" fmla="*/ 1289 w 831"/>
                    <a:gd name="T23" fmla="*/ 8 h 480"/>
                    <a:gd name="T24" fmla="*/ 1487 w 831"/>
                    <a:gd name="T25" fmla="*/ 11 h 480"/>
                    <a:gd name="T26" fmla="*/ 1487 w 831"/>
                    <a:gd name="T27" fmla="*/ 14 h 480"/>
                    <a:gd name="T28" fmla="*/ 1587 w 831"/>
                    <a:gd name="T29" fmla="*/ 17 h 480"/>
                    <a:gd name="T30" fmla="*/ 1587 w 831"/>
                    <a:gd name="T31" fmla="*/ 20 h 480"/>
                    <a:gd name="T32" fmla="*/ 1685 w 831"/>
                    <a:gd name="T33" fmla="*/ 20 h 480"/>
                    <a:gd name="T34" fmla="*/ 1785 w 831"/>
                    <a:gd name="T35" fmla="*/ 20 h 480"/>
                    <a:gd name="T36" fmla="*/ 1685 w 831"/>
                    <a:gd name="T37" fmla="*/ 22 h 480"/>
                    <a:gd name="T38" fmla="*/ 1187 w 831"/>
                    <a:gd name="T39" fmla="*/ 25 h 480"/>
                    <a:gd name="T40" fmla="*/ 792 w 831"/>
                    <a:gd name="T41" fmla="*/ 25 h 480"/>
                    <a:gd name="T42" fmla="*/ 597 w 831"/>
                    <a:gd name="T43" fmla="*/ 28 h 480"/>
                    <a:gd name="T44" fmla="*/ 196 w 831"/>
                    <a:gd name="T45" fmla="*/ 25 h 480"/>
                    <a:gd name="T46" fmla="*/ 0 w 831"/>
                    <a:gd name="T47" fmla="*/ 20 h 480"/>
                    <a:gd name="T48" fmla="*/ 99 w 831"/>
                    <a:gd name="T49" fmla="*/ 17 h 480"/>
                    <a:gd name="T50" fmla="*/ 196 w 831"/>
                    <a:gd name="T51" fmla="*/ 17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6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70 w 672"/>
                    <a:gd name="T1" fmla="*/ 22 h 480"/>
                    <a:gd name="T2" fmla="*/ 356 w 672"/>
                    <a:gd name="T3" fmla="*/ 28 h 480"/>
                    <a:gd name="T4" fmla="*/ 499 w 672"/>
                    <a:gd name="T5" fmla="*/ 22 h 480"/>
                    <a:gd name="T6" fmla="*/ 783 w 672"/>
                    <a:gd name="T7" fmla="*/ 22 h 480"/>
                    <a:gd name="T8" fmla="*/ 996 w 672"/>
                    <a:gd name="T9" fmla="*/ 20 h 480"/>
                    <a:gd name="T10" fmla="*/ 996 w 672"/>
                    <a:gd name="T11" fmla="*/ 17 h 480"/>
                    <a:gd name="T12" fmla="*/ 924 w 672"/>
                    <a:gd name="T13" fmla="*/ 11 h 480"/>
                    <a:gd name="T14" fmla="*/ 853 w 672"/>
                    <a:gd name="T15" fmla="*/ 8 h 480"/>
                    <a:gd name="T16" fmla="*/ 853 w 672"/>
                    <a:gd name="T17" fmla="*/ 6 h 480"/>
                    <a:gd name="T18" fmla="*/ 711 w 672"/>
                    <a:gd name="T19" fmla="*/ 3 h 480"/>
                    <a:gd name="T20" fmla="*/ 711 w 672"/>
                    <a:gd name="T21" fmla="*/ 0 h 480"/>
                    <a:gd name="T22" fmla="*/ 569 w 672"/>
                    <a:gd name="T23" fmla="*/ 6 h 480"/>
                    <a:gd name="T24" fmla="*/ 499 w 672"/>
                    <a:gd name="T25" fmla="*/ 11 h 480"/>
                    <a:gd name="T26" fmla="*/ 214 w 672"/>
                    <a:gd name="T27" fmla="*/ 14 h 480"/>
                    <a:gd name="T28" fmla="*/ 143 w 672"/>
                    <a:gd name="T29" fmla="*/ 17 h 480"/>
                    <a:gd name="T30" fmla="*/ 0 w 672"/>
                    <a:gd name="T31" fmla="*/ 20 h 480"/>
                    <a:gd name="T32" fmla="*/ 70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7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740 w 461"/>
                    <a:gd name="T1" fmla="*/ 0 h 336"/>
                    <a:gd name="T2" fmla="*/ 799 w 461"/>
                    <a:gd name="T3" fmla="*/ 4 h 336"/>
                    <a:gd name="T4" fmla="*/ 997 w 461"/>
                    <a:gd name="T5" fmla="*/ 7 h 336"/>
                    <a:gd name="T6" fmla="*/ 997 w 461"/>
                    <a:gd name="T7" fmla="*/ 13 h 336"/>
                    <a:gd name="T8" fmla="*/ 698 w 461"/>
                    <a:gd name="T9" fmla="*/ 13 h 336"/>
                    <a:gd name="T10" fmla="*/ 499 w 461"/>
                    <a:gd name="T11" fmla="*/ 17 h 336"/>
                    <a:gd name="T12" fmla="*/ 200 w 461"/>
                    <a:gd name="T13" fmla="*/ 20 h 336"/>
                    <a:gd name="T14" fmla="*/ 0 w 461"/>
                    <a:gd name="T15" fmla="*/ 13 h 336"/>
                    <a:gd name="T16" fmla="*/ 200 w 461"/>
                    <a:gd name="T17" fmla="*/ 10 h 336"/>
                    <a:gd name="T18" fmla="*/ 299 w 461"/>
                    <a:gd name="T19" fmla="*/ 7 h 336"/>
                    <a:gd name="T20" fmla="*/ 499 w 461"/>
                    <a:gd name="T21" fmla="*/ 7 h 336"/>
                    <a:gd name="T22" fmla="*/ 598 w 461"/>
                    <a:gd name="T23" fmla="*/ 2 h 336"/>
                    <a:gd name="T24" fmla="*/ 740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8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9 w 672"/>
                    <a:gd name="T1" fmla="*/ 22 h 480"/>
                    <a:gd name="T2" fmla="*/ 351 w 672"/>
                    <a:gd name="T3" fmla="*/ 28 h 480"/>
                    <a:gd name="T4" fmla="*/ 492 w 672"/>
                    <a:gd name="T5" fmla="*/ 22 h 480"/>
                    <a:gd name="T6" fmla="*/ 773 w 672"/>
                    <a:gd name="T7" fmla="*/ 22 h 480"/>
                    <a:gd name="T8" fmla="*/ 982 w 672"/>
                    <a:gd name="T9" fmla="*/ 20 h 480"/>
                    <a:gd name="T10" fmla="*/ 982 w 672"/>
                    <a:gd name="T11" fmla="*/ 17 h 480"/>
                    <a:gd name="T12" fmla="*/ 911 w 672"/>
                    <a:gd name="T13" fmla="*/ 11 h 480"/>
                    <a:gd name="T14" fmla="*/ 841 w 672"/>
                    <a:gd name="T15" fmla="*/ 8 h 480"/>
                    <a:gd name="T16" fmla="*/ 841 w 672"/>
                    <a:gd name="T17" fmla="*/ 6 h 480"/>
                    <a:gd name="T18" fmla="*/ 701 w 672"/>
                    <a:gd name="T19" fmla="*/ 3 h 480"/>
                    <a:gd name="T20" fmla="*/ 701 w 672"/>
                    <a:gd name="T21" fmla="*/ 0 h 480"/>
                    <a:gd name="T22" fmla="*/ 561 w 672"/>
                    <a:gd name="T23" fmla="*/ 6 h 480"/>
                    <a:gd name="T24" fmla="*/ 492 w 672"/>
                    <a:gd name="T25" fmla="*/ 11 h 480"/>
                    <a:gd name="T26" fmla="*/ 212 w 672"/>
                    <a:gd name="T27" fmla="*/ 14 h 480"/>
                    <a:gd name="T28" fmla="*/ 140 w 672"/>
                    <a:gd name="T29" fmla="*/ 17 h 480"/>
                    <a:gd name="T30" fmla="*/ 0 w 672"/>
                    <a:gd name="T31" fmla="*/ 20 h 480"/>
                    <a:gd name="T32" fmla="*/ 69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59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709 w 461"/>
                    <a:gd name="T1" fmla="*/ 0 h 348"/>
                    <a:gd name="T2" fmla="*/ 799 w 461"/>
                    <a:gd name="T3" fmla="*/ 5 h 348"/>
                    <a:gd name="T4" fmla="*/ 997 w 461"/>
                    <a:gd name="T5" fmla="*/ 8 h 348"/>
                    <a:gd name="T6" fmla="*/ 997 w 461"/>
                    <a:gd name="T7" fmla="*/ 14 h 348"/>
                    <a:gd name="T8" fmla="*/ 698 w 461"/>
                    <a:gd name="T9" fmla="*/ 14 h 348"/>
                    <a:gd name="T10" fmla="*/ 499 w 461"/>
                    <a:gd name="T11" fmla="*/ 17 h 348"/>
                    <a:gd name="T12" fmla="*/ 200 w 461"/>
                    <a:gd name="T13" fmla="*/ 20 h 348"/>
                    <a:gd name="T14" fmla="*/ 0 w 461"/>
                    <a:gd name="T15" fmla="*/ 14 h 348"/>
                    <a:gd name="T16" fmla="*/ 200 w 461"/>
                    <a:gd name="T17" fmla="*/ 11 h 348"/>
                    <a:gd name="T18" fmla="*/ 299 w 461"/>
                    <a:gd name="T19" fmla="*/ 8 h 348"/>
                    <a:gd name="T20" fmla="*/ 499 w 461"/>
                    <a:gd name="T21" fmla="*/ 8 h 348"/>
                    <a:gd name="T22" fmla="*/ 598 w 461"/>
                    <a:gd name="T23" fmla="*/ 2 h 348"/>
                    <a:gd name="T24" fmla="*/ 709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660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22661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18 h 294"/>
                      <a:gd name="T2" fmla="*/ 94 w 375"/>
                      <a:gd name="T3" fmla="*/ 38 h 294"/>
                      <a:gd name="T4" fmla="*/ 0 w 375"/>
                      <a:gd name="T5" fmla="*/ 63 h 294"/>
                      <a:gd name="T6" fmla="*/ 87 w 375"/>
                      <a:gd name="T7" fmla="*/ 63 h 294"/>
                      <a:gd name="T8" fmla="*/ 141 w 375"/>
                      <a:gd name="T9" fmla="*/ 57 h 294"/>
                      <a:gd name="T10" fmla="*/ 183 w 375"/>
                      <a:gd name="T11" fmla="*/ 55 h 294"/>
                      <a:gd name="T12" fmla="*/ 228 w 375"/>
                      <a:gd name="T13" fmla="*/ 58 h 294"/>
                      <a:gd name="T14" fmla="*/ 309 w 375"/>
                      <a:gd name="T15" fmla="*/ 63 h 294"/>
                      <a:gd name="T16" fmla="*/ 375 w 375"/>
                      <a:gd name="T17" fmla="*/ 63 h 294"/>
                      <a:gd name="T18" fmla="*/ 278 w 375"/>
                      <a:gd name="T19" fmla="*/ 38 h 294"/>
                      <a:gd name="T20" fmla="*/ 238 w 375"/>
                      <a:gd name="T21" fmla="*/ 18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18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2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2 w 432"/>
                      <a:gd name="T1" fmla="*/ 3 h 288"/>
                      <a:gd name="T2" fmla="*/ 1 w 432"/>
                      <a:gd name="T3" fmla="*/ 5 h 288"/>
                      <a:gd name="T4" fmla="*/ 0 w 432"/>
                      <a:gd name="T5" fmla="*/ 8 h 288"/>
                      <a:gd name="T6" fmla="*/ 2 w 432"/>
                      <a:gd name="T7" fmla="*/ 6 h 288"/>
                      <a:gd name="T8" fmla="*/ 3 w 432"/>
                      <a:gd name="T9" fmla="*/ 8 h 288"/>
                      <a:gd name="T10" fmla="*/ 3 w 432"/>
                      <a:gd name="T11" fmla="*/ 8 h 288"/>
                      <a:gd name="T12" fmla="*/ 4 w 432"/>
                      <a:gd name="T13" fmla="*/ 6 h 288"/>
                      <a:gd name="T14" fmla="*/ 5 w 432"/>
                      <a:gd name="T15" fmla="*/ 7 h 288"/>
                      <a:gd name="T16" fmla="*/ 6 w 432"/>
                      <a:gd name="T17" fmla="*/ 8 h 288"/>
                      <a:gd name="T18" fmla="*/ 5 w 432"/>
                      <a:gd name="T19" fmla="*/ 5 h 288"/>
                      <a:gd name="T20" fmla="*/ 4 w 432"/>
                      <a:gd name="T21" fmla="*/ 3 h 288"/>
                      <a:gd name="T22" fmla="*/ 3 w 432"/>
                      <a:gd name="T23" fmla="*/ 0 h 288"/>
                      <a:gd name="T24" fmla="*/ 3 w 432"/>
                      <a:gd name="T25" fmla="*/ 1 h 288"/>
                      <a:gd name="T26" fmla="*/ 2 w 432"/>
                      <a:gd name="T27" fmla="*/ 3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63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2583" name="Group 144"/>
              <p:cNvGrpSpPr>
                <a:grpSpLocks/>
              </p:cNvGrpSpPr>
              <p:nvPr/>
            </p:nvGrpSpPr>
            <p:grpSpPr bwMode="auto">
              <a:xfrm flipH="1">
                <a:off x="1150" y="2929"/>
                <a:ext cx="887" cy="641"/>
                <a:chOff x="1215" y="1919"/>
                <a:chExt cx="1879" cy="961"/>
              </a:xfrm>
            </p:grpSpPr>
            <p:sp>
              <p:nvSpPr>
                <p:cNvPr id="22629" name="Freeform 145" descr="Песок"/>
                <p:cNvSpPr>
                  <a:spLocks/>
                </p:cNvSpPr>
                <p:nvPr/>
              </p:nvSpPr>
              <p:spPr bwMode="auto">
                <a:xfrm>
                  <a:off x="1215" y="2374"/>
                  <a:ext cx="1879" cy="506"/>
                </a:xfrm>
                <a:custGeom>
                  <a:avLst/>
                  <a:gdLst>
                    <a:gd name="T0" fmla="*/ 3792 w 1730"/>
                    <a:gd name="T1" fmla="*/ 18 h 720"/>
                    <a:gd name="T2" fmla="*/ 3599 w 1730"/>
                    <a:gd name="T3" fmla="*/ 18 h 720"/>
                    <a:gd name="T4" fmla="*/ 3540 w 1730"/>
                    <a:gd name="T5" fmla="*/ 20 h 720"/>
                    <a:gd name="T6" fmla="*/ 3194 w 1730"/>
                    <a:gd name="T7" fmla="*/ 20 h 720"/>
                    <a:gd name="T8" fmla="*/ 3025 w 1730"/>
                    <a:gd name="T9" fmla="*/ 21 h 720"/>
                    <a:gd name="T10" fmla="*/ 2861 w 1730"/>
                    <a:gd name="T11" fmla="*/ 20 h 720"/>
                    <a:gd name="T12" fmla="*/ 2279 w 1730"/>
                    <a:gd name="T13" fmla="*/ 21 h 720"/>
                    <a:gd name="T14" fmla="*/ 1714 w 1730"/>
                    <a:gd name="T15" fmla="*/ 21 h 720"/>
                    <a:gd name="T16" fmla="*/ 1446 w 1730"/>
                    <a:gd name="T17" fmla="*/ 20 h 720"/>
                    <a:gd name="T18" fmla="*/ 1347 w 1730"/>
                    <a:gd name="T19" fmla="*/ 20 h 720"/>
                    <a:gd name="T20" fmla="*/ 1124 w 1730"/>
                    <a:gd name="T21" fmla="*/ 18 h 720"/>
                    <a:gd name="T22" fmla="*/ 1070 w 1730"/>
                    <a:gd name="T23" fmla="*/ 18 h 720"/>
                    <a:gd name="T24" fmla="*/ 627 w 1730"/>
                    <a:gd name="T25" fmla="*/ 18 h 720"/>
                    <a:gd name="T26" fmla="*/ 450 w 1730"/>
                    <a:gd name="T27" fmla="*/ 16 h 720"/>
                    <a:gd name="T28" fmla="*/ 312 w 1730"/>
                    <a:gd name="T29" fmla="*/ 15 h 720"/>
                    <a:gd name="T30" fmla="*/ 205 w 1730"/>
                    <a:gd name="T31" fmla="*/ 13 h 720"/>
                    <a:gd name="T32" fmla="*/ 39 w 1730"/>
                    <a:gd name="T33" fmla="*/ 13 h 720"/>
                    <a:gd name="T34" fmla="*/ 28 w 1730"/>
                    <a:gd name="T35" fmla="*/ 11 h 720"/>
                    <a:gd name="T36" fmla="*/ 111 w 1730"/>
                    <a:gd name="T37" fmla="*/ 7 h 720"/>
                    <a:gd name="T38" fmla="*/ 229 w 1730"/>
                    <a:gd name="T39" fmla="*/ 4 h 720"/>
                    <a:gd name="T40" fmla="*/ 414 w 1730"/>
                    <a:gd name="T41" fmla="*/ 4 h 720"/>
                    <a:gd name="T42" fmla="*/ 479 w 1730"/>
                    <a:gd name="T43" fmla="*/ 4 h 720"/>
                    <a:gd name="T44" fmla="*/ 779 w 1730"/>
                    <a:gd name="T45" fmla="*/ 2 h 720"/>
                    <a:gd name="T46" fmla="*/ 909 w 1730"/>
                    <a:gd name="T47" fmla="*/ 2 h 720"/>
                    <a:gd name="T48" fmla="*/ 1025 w 1730"/>
                    <a:gd name="T49" fmla="*/ 1 h 720"/>
                    <a:gd name="T50" fmla="*/ 1133 w 1730"/>
                    <a:gd name="T51" fmla="*/ 1 h 720"/>
                    <a:gd name="T52" fmla="*/ 1394 w 1730"/>
                    <a:gd name="T53" fmla="*/ 1 h 720"/>
                    <a:gd name="T54" fmla="*/ 1654 w 1730"/>
                    <a:gd name="T55" fmla="*/ 1 h 720"/>
                    <a:gd name="T56" fmla="*/ 1988 w 1730"/>
                    <a:gd name="T57" fmla="*/ 1 h 720"/>
                    <a:gd name="T58" fmla="*/ 2328 w 1730"/>
                    <a:gd name="T59" fmla="*/ 1 h 720"/>
                    <a:gd name="T60" fmla="*/ 2524 w 1730"/>
                    <a:gd name="T61" fmla="*/ 1 h 720"/>
                    <a:gd name="T62" fmla="*/ 2654 w 1730"/>
                    <a:gd name="T63" fmla="*/ 1 h 720"/>
                    <a:gd name="T64" fmla="*/ 2886 w 1730"/>
                    <a:gd name="T65" fmla="*/ 2 h 720"/>
                    <a:gd name="T66" fmla="*/ 3018 w 1730"/>
                    <a:gd name="T67" fmla="*/ 3 h 720"/>
                    <a:gd name="T68" fmla="*/ 3165 w 1730"/>
                    <a:gd name="T69" fmla="*/ 4 h 720"/>
                    <a:gd name="T70" fmla="*/ 3347 w 1730"/>
                    <a:gd name="T71" fmla="*/ 6 h 720"/>
                    <a:gd name="T72" fmla="*/ 3446 w 1730"/>
                    <a:gd name="T73" fmla="*/ 6 h 720"/>
                    <a:gd name="T74" fmla="*/ 3580 w 1730"/>
                    <a:gd name="T75" fmla="*/ 9 h 720"/>
                    <a:gd name="T76" fmla="*/ 3605 w 1730"/>
                    <a:gd name="T77" fmla="*/ 9 h 720"/>
                    <a:gd name="T78" fmla="*/ 3680 w 1730"/>
                    <a:gd name="T79" fmla="*/ 10 h 720"/>
                    <a:gd name="T80" fmla="*/ 3720 w 1730"/>
                    <a:gd name="T81" fmla="*/ 10 h 720"/>
                    <a:gd name="T82" fmla="*/ 3769 w 1730"/>
                    <a:gd name="T83" fmla="*/ 11 h 720"/>
                    <a:gd name="T84" fmla="*/ 3786 w 1730"/>
                    <a:gd name="T85" fmla="*/ 11 h 720"/>
                    <a:gd name="T86" fmla="*/ 3867 w 1730"/>
                    <a:gd name="T87" fmla="*/ 13 h 720"/>
                    <a:gd name="T88" fmla="*/ 3848 w 1730"/>
                    <a:gd name="T89" fmla="*/ 13 h 720"/>
                    <a:gd name="T90" fmla="*/ 3937 w 1730"/>
                    <a:gd name="T91" fmla="*/ 14 h 720"/>
                    <a:gd name="T92" fmla="*/ 3954 w 1730"/>
                    <a:gd name="T93" fmla="*/ 14 h 720"/>
                    <a:gd name="T94" fmla="*/ 3911 w 1730"/>
                    <a:gd name="T95" fmla="*/ 15 h 720"/>
                    <a:gd name="T96" fmla="*/ 3845 w 1730"/>
                    <a:gd name="T97" fmla="*/ 18 h 720"/>
                    <a:gd name="T98" fmla="*/ 3799 w 1730"/>
                    <a:gd name="T99" fmla="*/ 18 h 720"/>
                    <a:gd name="T100" fmla="*/ 3769 w 1730"/>
                    <a:gd name="T101" fmla="*/ 18 h 720"/>
                    <a:gd name="T102" fmla="*/ 3792 w 1730"/>
                    <a:gd name="T103" fmla="*/ 18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0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7 w 1180"/>
                    <a:gd name="T1" fmla="*/ 0 h 432"/>
                    <a:gd name="T2" fmla="*/ 13 w 1180"/>
                    <a:gd name="T3" fmla="*/ 0 h 432"/>
                    <a:gd name="T4" fmla="*/ 25 w 1180"/>
                    <a:gd name="T5" fmla="*/ 0 h 432"/>
                    <a:gd name="T6" fmla="*/ 40 w 1180"/>
                    <a:gd name="T7" fmla="*/ 0 h 432"/>
                    <a:gd name="T8" fmla="*/ 55 w 1180"/>
                    <a:gd name="T9" fmla="*/ 0 h 432"/>
                    <a:gd name="T10" fmla="*/ 64 w 1180"/>
                    <a:gd name="T11" fmla="*/ 0 h 432"/>
                    <a:gd name="T12" fmla="*/ 70 w 1180"/>
                    <a:gd name="T13" fmla="*/ 0 h 432"/>
                    <a:gd name="T14" fmla="*/ 74 w 1180"/>
                    <a:gd name="T15" fmla="*/ 0 h 432"/>
                    <a:gd name="T16" fmla="*/ 78 w 1180"/>
                    <a:gd name="T17" fmla="*/ 0 h 432"/>
                    <a:gd name="T18" fmla="*/ 80 w 1180"/>
                    <a:gd name="T19" fmla="*/ 0 h 432"/>
                    <a:gd name="T20" fmla="*/ 0 w 1180"/>
                    <a:gd name="T21" fmla="*/ 0 h 432"/>
                    <a:gd name="T22" fmla="*/ 7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1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19 h 242"/>
                    <a:gd name="T2" fmla="*/ 1 w 242"/>
                    <a:gd name="T3" fmla="*/ 22 h 242"/>
                    <a:gd name="T4" fmla="*/ 1 w 242"/>
                    <a:gd name="T5" fmla="*/ 30 h 242"/>
                    <a:gd name="T6" fmla="*/ 1 w 242"/>
                    <a:gd name="T7" fmla="*/ 35 h 242"/>
                    <a:gd name="T8" fmla="*/ 1 w 242"/>
                    <a:gd name="T9" fmla="*/ 48 h 242"/>
                    <a:gd name="T10" fmla="*/ 1 w 242"/>
                    <a:gd name="T11" fmla="*/ 47 h 242"/>
                    <a:gd name="T12" fmla="*/ 1 w 242"/>
                    <a:gd name="T13" fmla="*/ 48 h 242"/>
                    <a:gd name="T14" fmla="*/ 1 w 242"/>
                    <a:gd name="T15" fmla="*/ 43 h 242"/>
                    <a:gd name="T16" fmla="*/ 1 w 242"/>
                    <a:gd name="T17" fmla="*/ 34 h 242"/>
                    <a:gd name="T18" fmla="*/ 1 w 242"/>
                    <a:gd name="T19" fmla="*/ 30 h 242"/>
                    <a:gd name="T20" fmla="*/ 1 w 242"/>
                    <a:gd name="T21" fmla="*/ 26 h 242"/>
                    <a:gd name="T22" fmla="*/ 1 w 242"/>
                    <a:gd name="T23" fmla="*/ 26 h 242"/>
                    <a:gd name="T24" fmla="*/ 1 w 242"/>
                    <a:gd name="T25" fmla="*/ 29 h 242"/>
                    <a:gd name="T26" fmla="*/ 1 w 242"/>
                    <a:gd name="T27" fmla="*/ 22 h 242"/>
                    <a:gd name="T28" fmla="*/ 1 w 242"/>
                    <a:gd name="T29" fmla="*/ 22 h 242"/>
                    <a:gd name="T30" fmla="*/ 1 w 242"/>
                    <a:gd name="T31" fmla="*/ 24 h 242"/>
                    <a:gd name="T32" fmla="*/ 1 w 242"/>
                    <a:gd name="T33" fmla="*/ 26 h 242"/>
                    <a:gd name="T34" fmla="*/ 1 w 242"/>
                    <a:gd name="T35" fmla="*/ 26 h 242"/>
                    <a:gd name="T36" fmla="*/ 1 w 242"/>
                    <a:gd name="T37" fmla="*/ 35 h 242"/>
                    <a:gd name="T38" fmla="*/ 1 w 242"/>
                    <a:gd name="T39" fmla="*/ 10 h 242"/>
                    <a:gd name="T40" fmla="*/ 1 w 242"/>
                    <a:gd name="T41" fmla="*/ 0 h 242"/>
                    <a:gd name="T42" fmla="*/ 1 w 242"/>
                    <a:gd name="T43" fmla="*/ 8 h 242"/>
                    <a:gd name="T44" fmla="*/ 1 w 242"/>
                    <a:gd name="T45" fmla="*/ 16 h 242"/>
                    <a:gd name="T46" fmla="*/ 1 w 242"/>
                    <a:gd name="T47" fmla="*/ 22 h 242"/>
                    <a:gd name="T48" fmla="*/ 1 w 242"/>
                    <a:gd name="T49" fmla="*/ 31 h 242"/>
                    <a:gd name="T50" fmla="*/ 1 w 242"/>
                    <a:gd name="T51" fmla="*/ 26 h 242"/>
                    <a:gd name="T52" fmla="*/ 1 w 242"/>
                    <a:gd name="T53" fmla="*/ 20 h 242"/>
                    <a:gd name="T54" fmla="*/ 1 w 242"/>
                    <a:gd name="T55" fmla="*/ 19 h 242"/>
                    <a:gd name="T56" fmla="*/ 1 w 242"/>
                    <a:gd name="T57" fmla="*/ 16 h 242"/>
                    <a:gd name="T58" fmla="*/ 1 w 242"/>
                    <a:gd name="T59" fmla="*/ 17 h 242"/>
                    <a:gd name="T60" fmla="*/ 1 w 242"/>
                    <a:gd name="T61" fmla="*/ 19 h 242"/>
                    <a:gd name="T62" fmla="*/ 1 w 242"/>
                    <a:gd name="T63" fmla="*/ 19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632" name="Group 149"/>
                <p:cNvGrpSpPr>
                  <a:grpSpLocks/>
                </p:cNvGrpSpPr>
                <p:nvPr/>
              </p:nvGrpSpPr>
              <p:grpSpPr bwMode="auto">
                <a:xfrm>
                  <a:off x="2162" y="2012"/>
                  <a:ext cx="715" cy="663"/>
                  <a:chOff x="3171" y="2502"/>
                  <a:chExt cx="1265" cy="1146"/>
                </a:xfrm>
              </p:grpSpPr>
              <p:sp>
                <p:nvSpPr>
                  <p:cNvPr id="22646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47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71" y="2502"/>
                    <a:ext cx="1265" cy="954"/>
                  </a:xfrm>
                  <a:custGeom>
                    <a:avLst/>
                    <a:gdLst>
                      <a:gd name="T0" fmla="*/ 1311 w 1104"/>
                      <a:gd name="T1" fmla="*/ 1810 h 864"/>
                      <a:gd name="T2" fmla="*/ 1123 w 1104"/>
                      <a:gd name="T3" fmla="*/ 1939 h 864"/>
                      <a:gd name="T4" fmla="*/ 936 w 1104"/>
                      <a:gd name="T5" fmla="*/ 2068 h 864"/>
                      <a:gd name="T6" fmla="*/ 565 w 1104"/>
                      <a:gd name="T7" fmla="*/ 2068 h 864"/>
                      <a:gd name="T8" fmla="*/ 375 w 1104"/>
                      <a:gd name="T9" fmla="*/ 1939 h 864"/>
                      <a:gd name="T10" fmla="*/ 0 w 1104"/>
                      <a:gd name="T11" fmla="*/ 1683 h 864"/>
                      <a:gd name="T12" fmla="*/ 0 w 1104"/>
                      <a:gd name="T13" fmla="*/ 1423 h 864"/>
                      <a:gd name="T14" fmla="*/ 187 w 1104"/>
                      <a:gd name="T15" fmla="*/ 1166 h 864"/>
                      <a:gd name="T16" fmla="*/ 375 w 1104"/>
                      <a:gd name="T17" fmla="*/ 908 h 864"/>
                      <a:gd name="T18" fmla="*/ 747 w 1104"/>
                      <a:gd name="T19" fmla="*/ 1035 h 864"/>
                      <a:gd name="T20" fmla="*/ 936 w 1104"/>
                      <a:gd name="T21" fmla="*/ 908 h 864"/>
                      <a:gd name="T22" fmla="*/ 936 w 1104"/>
                      <a:gd name="T23" fmla="*/ 647 h 864"/>
                      <a:gd name="T24" fmla="*/ 1311 w 1104"/>
                      <a:gd name="T25" fmla="*/ 517 h 864"/>
                      <a:gd name="T26" fmla="*/ 1494 w 1104"/>
                      <a:gd name="T27" fmla="*/ 257 h 864"/>
                      <a:gd name="T28" fmla="*/ 1689 w 1104"/>
                      <a:gd name="T29" fmla="*/ 130 h 864"/>
                      <a:gd name="T30" fmla="*/ 2247 w 1104"/>
                      <a:gd name="T31" fmla="*/ 0 h 864"/>
                      <a:gd name="T32" fmla="*/ 2994 w 1104"/>
                      <a:gd name="T33" fmla="*/ 130 h 864"/>
                      <a:gd name="T34" fmla="*/ 3558 w 1104"/>
                      <a:gd name="T35" fmla="*/ 0 h 864"/>
                      <a:gd name="T36" fmla="*/ 3931 w 1104"/>
                      <a:gd name="T37" fmla="*/ 257 h 864"/>
                      <a:gd name="T38" fmla="*/ 3931 w 1104"/>
                      <a:gd name="T39" fmla="*/ 775 h 864"/>
                      <a:gd name="T40" fmla="*/ 3369 w 1104"/>
                      <a:gd name="T41" fmla="*/ 908 h 864"/>
                      <a:gd name="T42" fmla="*/ 3746 w 1104"/>
                      <a:gd name="T43" fmla="*/ 1035 h 864"/>
                      <a:gd name="T44" fmla="*/ 4304 w 1104"/>
                      <a:gd name="T45" fmla="*/ 1423 h 864"/>
                      <a:gd name="T46" fmla="*/ 4304 w 1104"/>
                      <a:gd name="T47" fmla="*/ 1810 h 864"/>
                      <a:gd name="T48" fmla="*/ 3931 w 1104"/>
                      <a:gd name="T49" fmla="*/ 2068 h 864"/>
                      <a:gd name="T50" fmla="*/ 3369 w 1104"/>
                      <a:gd name="T51" fmla="*/ 2328 h 864"/>
                      <a:gd name="T52" fmla="*/ 2994 w 1104"/>
                      <a:gd name="T53" fmla="*/ 2197 h 864"/>
                      <a:gd name="T54" fmla="*/ 2808 w 1104"/>
                      <a:gd name="T55" fmla="*/ 1939 h 864"/>
                      <a:gd name="T56" fmla="*/ 2622 w 1104"/>
                      <a:gd name="T57" fmla="*/ 1939 h 864"/>
                      <a:gd name="T58" fmla="*/ 2622 w 1104"/>
                      <a:gd name="T59" fmla="*/ 1683 h 864"/>
                      <a:gd name="T60" fmla="*/ 2247 w 1104"/>
                      <a:gd name="T61" fmla="*/ 1683 h 864"/>
                      <a:gd name="T62" fmla="*/ 1871 w 1104"/>
                      <a:gd name="T63" fmla="*/ 1551 h 864"/>
                      <a:gd name="T64" fmla="*/ 1689 w 1104"/>
                      <a:gd name="T65" fmla="*/ 1551 h 864"/>
                      <a:gd name="T66" fmla="*/ 1494 w 1104"/>
                      <a:gd name="T67" fmla="*/ 1810 h 864"/>
                      <a:gd name="T68" fmla="*/ 1311 w 1104"/>
                      <a:gd name="T69" fmla="*/ 1810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48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49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50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51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52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22633" name="Group 157"/>
                <p:cNvGrpSpPr>
                  <a:grpSpLocks/>
                </p:cNvGrpSpPr>
                <p:nvPr/>
              </p:nvGrpSpPr>
              <p:grpSpPr bwMode="auto">
                <a:xfrm flipH="1">
                  <a:off x="1577" y="1919"/>
                  <a:ext cx="588" cy="545"/>
                  <a:chOff x="3163" y="2212"/>
                  <a:chExt cx="1696" cy="1436"/>
                </a:xfrm>
              </p:grpSpPr>
              <p:sp>
                <p:nvSpPr>
                  <p:cNvPr id="22639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40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3" y="2212"/>
                    <a:ext cx="1696" cy="1240"/>
                  </a:xfrm>
                  <a:custGeom>
                    <a:avLst/>
                    <a:gdLst>
                      <a:gd name="T0" fmla="*/ 24589 w 1104"/>
                      <a:gd name="T1" fmla="*/ 24905 h 864"/>
                      <a:gd name="T2" fmla="*/ 21056 w 1104"/>
                      <a:gd name="T3" fmla="*/ 26684 h 864"/>
                      <a:gd name="T4" fmla="*/ 17584 w 1104"/>
                      <a:gd name="T5" fmla="*/ 28474 h 864"/>
                      <a:gd name="T6" fmla="*/ 10542 w 1104"/>
                      <a:gd name="T7" fmla="*/ 28474 h 864"/>
                      <a:gd name="T8" fmla="*/ 7010 w 1104"/>
                      <a:gd name="T9" fmla="*/ 26684 h 864"/>
                      <a:gd name="T10" fmla="*/ 0 w 1104"/>
                      <a:gd name="T11" fmla="*/ 23151 h 864"/>
                      <a:gd name="T12" fmla="*/ 0 w 1104"/>
                      <a:gd name="T13" fmla="*/ 19576 h 864"/>
                      <a:gd name="T14" fmla="*/ 3530 w 1104"/>
                      <a:gd name="T15" fmla="*/ 16018 h 864"/>
                      <a:gd name="T16" fmla="*/ 7010 w 1104"/>
                      <a:gd name="T17" fmla="*/ 12452 h 864"/>
                      <a:gd name="T18" fmla="*/ 14044 w 1104"/>
                      <a:gd name="T19" fmla="*/ 14233 h 864"/>
                      <a:gd name="T20" fmla="*/ 17584 w 1104"/>
                      <a:gd name="T21" fmla="*/ 12452 h 864"/>
                      <a:gd name="T22" fmla="*/ 17584 w 1104"/>
                      <a:gd name="T23" fmla="*/ 8898 h 864"/>
                      <a:gd name="T24" fmla="*/ 24589 w 1104"/>
                      <a:gd name="T25" fmla="*/ 7124 h 864"/>
                      <a:gd name="T26" fmla="*/ 28098 w 1104"/>
                      <a:gd name="T27" fmla="*/ 3568 h 864"/>
                      <a:gd name="T28" fmla="*/ 31640 w 1104"/>
                      <a:gd name="T29" fmla="*/ 1785 h 864"/>
                      <a:gd name="T30" fmla="*/ 42183 w 1104"/>
                      <a:gd name="T31" fmla="*/ 0 h 864"/>
                      <a:gd name="T32" fmla="*/ 56232 w 1104"/>
                      <a:gd name="T33" fmla="*/ 1785 h 864"/>
                      <a:gd name="T34" fmla="*/ 66765 w 1104"/>
                      <a:gd name="T35" fmla="*/ 0 h 864"/>
                      <a:gd name="T36" fmla="*/ 73816 w 1104"/>
                      <a:gd name="T37" fmla="*/ 3568 h 864"/>
                      <a:gd name="T38" fmla="*/ 73816 w 1104"/>
                      <a:gd name="T39" fmla="*/ 10665 h 864"/>
                      <a:gd name="T40" fmla="*/ 63236 w 1104"/>
                      <a:gd name="T41" fmla="*/ 12452 h 864"/>
                      <a:gd name="T42" fmla="*/ 70300 w 1104"/>
                      <a:gd name="T43" fmla="*/ 14233 h 864"/>
                      <a:gd name="T44" fmla="*/ 80817 w 1104"/>
                      <a:gd name="T45" fmla="*/ 19576 h 864"/>
                      <a:gd name="T46" fmla="*/ 80817 w 1104"/>
                      <a:gd name="T47" fmla="*/ 24905 h 864"/>
                      <a:gd name="T48" fmla="*/ 73816 w 1104"/>
                      <a:gd name="T49" fmla="*/ 28474 h 864"/>
                      <a:gd name="T50" fmla="*/ 63236 w 1104"/>
                      <a:gd name="T51" fmla="*/ 32043 h 864"/>
                      <a:gd name="T52" fmla="*/ 56232 w 1104"/>
                      <a:gd name="T53" fmla="*/ 30262 h 864"/>
                      <a:gd name="T54" fmla="*/ 52704 w 1104"/>
                      <a:gd name="T55" fmla="*/ 26684 h 864"/>
                      <a:gd name="T56" fmla="*/ 49173 w 1104"/>
                      <a:gd name="T57" fmla="*/ 26684 h 864"/>
                      <a:gd name="T58" fmla="*/ 49173 w 1104"/>
                      <a:gd name="T59" fmla="*/ 23151 h 864"/>
                      <a:gd name="T60" fmla="*/ 42183 w 1104"/>
                      <a:gd name="T61" fmla="*/ 23151 h 864"/>
                      <a:gd name="T62" fmla="*/ 35120 w 1104"/>
                      <a:gd name="T63" fmla="*/ 21371 h 864"/>
                      <a:gd name="T64" fmla="*/ 31640 w 1104"/>
                      <a:gd name="T65" fmla="*/ 21371 h 864"/>
                      <a:gd name="T66" fmla="*/ 28098 w 1104"/>
                      <a:gd name="T67" fmla="*/ 24905 h 864"/>
                      <a:gd name="T68" fmla="*/ 24589 w 1104"/>
                      <a:gd name="T69" fmla="*/ 24905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41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42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43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44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2645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2634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9 w 242"/>
                    <a:gd name="T1" fmla="*/ 2476 h 242"/>
                    <a:gd name="T2" fmla="*/ 78 w 242"/>
                    <a:gd name="T3" fmla="*/ 3100 h 242"/>
                    <a:gd name="T4" fmla="*/ 126 w 242"/>
                    <a:gd name="T5" fmla="*/ 3910 h 242"/>
                    <a:gd name="T6" fmla="*/ 148 w 242"/>
                    <a:gd name="T7" fmla="*/ 4646 h 242"/>
                    <a:gd name="T8" fmla="*/ 170 w 242"/>
                    <a:gd name="T9" fmla="*/ 6378 h 242"/>
                    <a:gd name="T10" fmla="*/ 214 w 242"/>
                    <a:gd name="T11" fmla="*/ 6228 h 242"/>
                    <a:gd name="T12" fmla="*/ 227 w 242"/>
                    <a:gd name="T13" fmla="*/ 6378 h 242"/>
                    <a:gd name="T14" fmla="*/ 235 w 242"/>
                    <a:gd name="T15" fmla="*/ 5758 h 242"/>
                    <a:gd name="T16" fmla="*/ 261 w 242"/>
                    <a:gd name="T17" fmla="*/ 4478 h 242"/>
                    <a:gd name="T18" fmla="*/ 291 w 242"/>
                    <a:gd name="T19" fmla="*/ 3910 h 242"/>
                    <a:gd name="T20" fmla="*/ 316 w 242"/>
                    <a:gd name="T21" fmla="*/ 3589 h 242"/>
                    <a:gd name="T22" fmla="*/ 335 w 242"/>
                    <a:gd name="T23" fmla="*/ 3692 h 242"/>
                    <a:gd name="T24" fmla="*/ 347 w 242"/>
                    <a:gd name="T25" fmla="*/ 3838 h 242"/>
                    <a:gd name="T26" fmla="*/ 316 w 242"/>
                    <a:gd name="T27" fmla="*/ 2949 h 242"/>
                    <a:gd name="T28" fmla="*/ 282 w 242"/>
                    <a:gd name="T29" fmla="*/ 3024 h 242"/>
                    <a:gd name="T30" fmla="*/ 257 w 242"/>
                    <a:gd name="T31" fmla="*/ 3204 h 242"/>
                    <a:gd name="T32" fmla="*/ 248 w 242"/>
                    <a:gd name="T33" fmla="*/ 3438 h 242"/>
                    <a:gd name="T34" fmla="*/ 235 w 242"/>
                    <a:gd name="T35" fmla="*/ 3509 h 242"/>
                    <a:gd name="T36" fmla="*/ 214 w 242"/>
                    <a:gd name="T37" fmla="*/ 4553 h 242"/>
                    <a:gd name="T38" fmla="*/ 148 w 242"/>
                    <a:gd name="T39" fmla="*/ 1284 h 242"/>
                    <a:gd name="T40" fmla="*/ 59 w 242"/>
                    <a:gd name="T41" fmla="*/ 0 h 242"/>
                    <a:gd name="T42" fmla="*/ 109 w 242"/>
                    <a:gd name="T43" fmla="*/ 1033 h 242"/>
                    <a:gd name="T44" fmla="*/ 148 w 242"/>
                    <a:gd name="T45" fmla="*/ 2233 h 242"/>
                    <a:gd name="T46" fmla="*/ 161 w 242"/>
                    <a:gd name="T47" fmla="*/ 2949 h 242"/>
                    <a:gd name="T48" fmla="*/ 166 w 242"/>
                    <a:gd name="T49" fmla="*/ 4054 h 242"/>
                    <a:gd name="T50" fmla="*/ 136 w 242"/>
                    <a:gd name="T51" fmla="*/ 3438 h 242"/>
                    <a:gd name="T52" fmla="*/ 101 w 242"/>
                    <a:gd name="T53" fmla="*/ 2724 h 242"/>
                    <a:gd name="T54" fmla="*/ 74 w 242"/>
                    <a:gd name="T55" fmla="*/ 2410 h 242"/>
                    <a:gd name="T56" fmla="*/ 63 w 242"/>
                    <a:gd name="T57" fmla="*/ 2233 h 242"/>
                    <a:gd name="T58" fmla="*/ 26 w 242"/>
                    <a:gd name="T59" fmla="*/ 2323 h 242"/>
                    <a:gd name="T60" fmla="*/ 4 w 242"/>
                    <a:gd name="T61" fmla="*/ 2631 h 242"/>
                    <a:gd name="T62" fmla="*/ 29 w 242"/>
                    <a:gd name="T63" fmla="*/ 2476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635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5" y="2404"/>
                  <a:ext cx="193" cy="269"/>
                  <a:chOff x="768" y="3936"/>
                  <a:chExt cx="320" cy="336"/>
                </a:xfrm>
              </p:grpSpPr>
              <p:sp>
                <p:nvSpPr>
                  <p:cNvPr id="22637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38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531 h 242"/>
                      <a:gd name="T2" fmla="*/ 55 w 242"/>
                      <a:gd name="T3" fmla="*/ 663 h 242"/>
                      <a:gd name="T4" fmla="*/ 78 w 242"/>
                      <a:gd name="T5" fmla="*/ 837 h 242"/>
                      <a:gd name="T6" fmla="*/ 93 w 242"/>
                      <a:gd name="T7" fmla="*/ 991 h 242"/>
                      <a:gd name="T8" fmla="*/ 108 w 242"/>
                      <a:gd name="T9" fmla="*/ 1371 h 242"/>
                      <a:gd name="T10" fmla="*/ 138 w 242"/>
                      <a:gd name="T11" fmla="*/ 1332 h 242"/>
                      <a:gd name="T12" fmla="*/ 147 w 242"/>
                      <a:gd name="T13" fmla="*/ 1371 h 242"/>
                      <a:gd name="T14" fmla="*/ 153 w 242"/>
                      <a:gd name="T15" fmla="*/ 1231 h 242"/>
                      <a:gd name="T16" fmla="*/ 171 w 242"/>
                      <a:gd name="T17" fmla="*/ 957 h 242"/>
                      <a:gd name="T18" fmla="*/ 182 w 242"/>
                      <a:gd name="T19" fmla="*/ 837 h 242"/>
                      <a:gd name="T20" fmla="*/ 200 w 242"/>
                      <a:gd name="T21" fmla="*/ 770 h 242"/>
                      <a:gd name="T22" fmla="*/ 212 w 242"/>
                      <a:gd name="T23" fmla="*/ 782 h 242"/>
                      <a:gd name="T24" fmla="*/ 221 w 242"/>
                      <a:gd name="T25" fmla="*/ 821 h 242"/>
                      <a:gd name="T26" fmla="*/ 200 w 242"/>
                      <a:gd name="T27" fmla="*/ 632 h 242"/>
                      <a:gd name="T28" fmla="*/ 178 w 242"/>
                      <a:gd name="T29" fmla="*/ 655 h 242"/>
                      <a:gd name="T30" fmla="*/ 168 w 242"/>
                      <a:gd name="T31" fmla="*/ 683 h 242"/>
                      <a:gd name="T32" fmla="*/ 162 w 242"/>
                      <a:gd name="T33" fmla="*/ 737 h 242"/>
                      <a:gd name="T34" fmla="*/ 153 w 242"/>
                      <a:gd name="T35" fmla="*/ 752 h 242"/>
                      <a:gd name="T36" fmla="*/ 138 w 242"/>
                      <a:gd name="T37" fmla="*/ 977 h 242"/>
                      <a:gd name="T38" fmla="*/ 93 w 242"/>
                      <a:gd name="T39" fmla="*/ 274 h 242"/>
                      <a:gd name="T40" fmla="*/ 40 w 242"/>
                      <a:gd name="T41" fmla="*/ 0 h 242"/>
                      <a:gd name="T42" fmla="*/ 66 w 242"/>
                      <a:gd name="T43" fmla="*/ 219 h 242"/>
                      <a:gd name="T44" fmla="*/ 93 w 242"/>
                      <a:gd name="T45" fmla="*/ 478 h 242"/>
                      <a:gd name="T46" fmla="*/ 102 w 242"/>
                      <a:gd name="T47" fmla="*/ 632 h 242"/>
                      <a:gd name="T48" fmla="*/ 105 w 242"/>
                      <a:gd name="T49" fmla="*/ 870 h 242"/>
                      <a:gd name="T50" fmla="*/ 84 w 242"/>
                      <a:gd name="T51" fmla="*/ 737 h 242"/>
                      <a:gd name="T52" fmla="*/ 60 w 242"/>
                      <a:gd name="T53" fmla="*/ 580 h 242"/>
                      <a:gd name="T54" fmla="*/ 52 w 242"/>
                      <a:gd name="T55" fmla="*/ 512 h 242"/>
                      <a:gd name="T56" fmla="*/ 43 w 242"/>
                      <a:gd name="T57" fmla="*/ 478 h 242"/>
                      <a:gd name="T58" fmla="*/ 16 w 242"/>
                      <a:gd name="T59" fmla="*/ 499 h 242"/>
                      <a:gd name="T60" fmla="*/ 4 w 242"/>
                      <a:gd name="T61" fmla="*/ 566 h 242"/>
                      <a:gd name="T62" fmla="*/ 19 w 242"/>
                      <a:gd name="T63" fmla="*/ 53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636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2 w 1180"/>
                    <a:gd name="T7" fmla="*/ 0 h 432"/>
                    <a:gd name="T8" fmla="*/ 2 w 1180"/>
                    <a:gd name="T9" fmla="*/ 0 h 432"/>
                    <a:gd name="T10" fmla="*/ 3 w 1180"/>
                    <a:gd name="T11" fmla="*/ 0 h 432"/>
                    <a:gd name="T12" fmla="*/ 3 w 1180"/>
                    <a:gd name="T13" fmla="*/ 0 h 432"/>
                    <a:gd name="T14" fmla="*/ 3 w 1180"/>
                    <a:gd name="T15" fmla="*/ 0 h 432"/>
                    <a:gd name="T16" fmla="*/ 3 w 1180"/>
                    <a:gd name="T17" fmla="*/ 0 h 432"/>
                    <a:gd name="T18" fmla="*/ 3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584" name="Group 82"/>
              <p:cNvGrpSpPr>
                <a:grpSpLocks/>
              </p:cNvGrpSpPr>
              <p:nvPr/>
            </p:nvGrpSpPr>
            <p:grpSpPr bwMode="auto">
              <a:xfrm flipH="1">
                <a:off x="1745" y="2686"/>
                <a:ext cx="1690" cy="862"/>
                <a:chOff x="336" y="2785"/>
                <a:chExt cx="1283" cy="671"/>
              </a:xfrm>
            </p:grpSpPr>
            <p:grpSp>
              <p:nvGrpSpPr>
                <p:cNvPr id="22585" name="Group 83"/>
                <p:cNvGrpSpPr>
                  <a:grpSpLocks/>
                </p:cNvGrpSpPr>
                <p:nvPr/>
              </p:nvGrpSpPr>
              <p:grpSpPr bwMode="auto">
                <a:xfrm>
                  <a:off x="480" y="2785"/>
                  <a:ext cx="1020" cy="644"/>
                  <a:chOff x="480" y="2640"/>
                  <a:chExt cx="1263" cy="788"/>
                </a:xfrm>
              </p:grpSpPr>
              <p:grpSp>
                <p:nvGrpSpPr>
                  <p:cNvPr id="22587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76"/>
                    <a:ext cx="240" cy="335"/>
                    <a:chOff x="336" y="3312"/>
                    <a:chExt cx="576" cy="816"/>
                  </a:xfrm>
                </p:grpSpPr>
                <p:sp>
                  <p:nvSpPr>
                    <p:cNvPr id="22624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22625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22626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27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14 w 432"/>
                          <a:gd name="T1" fmla="*/ 2 h 288"/>
                          <a:gd name="T2" fmla="*/ 9 w 432"/>
                          <a:gd name="T3" fmla="*/ 3 h 288"/>
                          <a:gd name="T4" fmla="*/ 0 w 432"/>
                          <a:gd name="T5" fmla="*/ 5 h 288"/>
                          <a:gd name="T6" fmla="*/ 12 w 432"/>
                          <a:gd name="T7" fmla="*/ 4 h 288"/>
                          <a:gd name="T8" fmla="*/ 16 w 432"/>
                          <a:gd name="T9" fmla="*/ 5 h 288"/>
                          <a:gd name="T10" fmla="*/ 19 w 432"/>
                          <a:gd name="T11" fmla="*/ 5 h 288"/>
                          <a:gd name="T12" fmla="*/ 23 w 432"/>
                          <a:gd name="T13" fmla="*/ 4 h 288"/>
                          <a:gd name="T14" fmla="*/ 31 w 432"/>
                          <a:gd name="T15" fmla="*/ 5 h 288"/>
                          <a:gd name="T16" fmla="*/ 35 w 432"/>
                          <a:gd name="T17" fmla="*/ 5 h 288"/>
                          <a:gd name="T18" fmla="*/ 27 w 432"/>
                          <a:gd name="T19" fmla="*/ 3 h 288"/>
                          <a:gd name="T20" fmla="*/ 23 w 432"/>
                          <a:gd name="T21" fmla="*/ 2 h 288"/>
                          <a:gd name="T22" fmla="*/ 19 w 432"/>
                          <a:gd name="T23" fmla="*/ 0 h 288"/>
                          <a:gd name="T24" fmla="*/ 18 w 432"/>
                          <a:gd name="T25" fmla="*/ 1 h 288"/>
                          <a:gd name="T26" fmla="*/ 14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2628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2 h 288"/>
                          <a:gd name="T2" fmla="*/ 1 w 432"/>
                          <a:gd name="T3" fmla="*/ 3 h 288"/>
                          <a:gd name="T4" fmla="*/ 0 w 432"/>
                          <a:gd name="T5" fmla="*/ 5 h 288"/>
                          <a:gd name="T6" fmla="*/ 1 w 432"/>
                          <a:gd name="T7" fmla="*/ 4 h 288"/>
                          <a:gd name="T8" fmla="*/ 1 w 432"/>
                          <a:gd name="T9" fmla="*/ 5 h 288"/>
                          <a:gd name="T10" fmla="*/ 1 w 432"/>
                          <a:gd name="T11" fmla="*/ 5 h 288"/>
                          <a:gd name="T12" fmla="*/ 1 w 432"/>
                          <a:gd name="T13" fmla="*/ 4 h 288"/>
                          <a:gd name="T14" fmla="*/ 1 w 432"/>
                          <a:gd name="T15" fmla="*/ 5 h 288"/>
                          <a:gd name="T16" fmla="*/ 1 w 432"/>
                          <a:gd name="T17" fmla="*/ 5 h 288"/>
                          <a:gd name="T18" fmla="*/ 1 w 432"/>
                          <a:gd name="T19" fmla="*/ 3 h 288"/>
                          <a:gd name="T20" fmla="*/ 1 w 432"/>
                          <a:gd name="T21" fmla="*/ 2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2588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263" cy="452"/>
                    <a:chOff x="1392" y="3024"/>
                    <a:chExt cx="1263" cy="452"/>
                  </a:xfrm>
                </p:grpSpPr>
                <p:sp>
                  <p:nvSpPr>
                    <p:cNvPr id="22622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23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263" cy="404"/>
                    </a:xfrm>
                    <a:custGeom>
                      <a:avLst/>
                      <a:gdLst>
                        <a:gd name="T0" fmla="*/ 298 w 1156"/>
                        <a:gd name="T1" fmla="*/ 105 h 444"/>
                        <a:gd name="T2" fmla="*/ 497 w 1156"/>
                        <a:gd name="T3" fmla="*/ 87 h 444"/>
                        <a:gd name="T4" fmla="*/ 758 w 1156"/>
                        <a:gd name="T5" fmla="*/ 44 h 444"/>
                        <a:gd name="T6" fmla="*/ 949 w 1156"/>
                        <a:gd name="T7" fmla="*/ 23 h 444"/>
                        <a:gd name="T8" fmla="*/ 1182 w 1156"/>
                        <a:gd name="T9" fmla="*/ 10 h 444"/>
                        <a:gd name="T10" fmla="*/ 1491 w 1156"/>
                        <a:gd name="T11" fmla="*/ 0 h 444"/>
                        <a:gd name="T12" fmla="*/ 1781 w 1156"/>
                        <a:gd name="T13" fmla="*/ 0 h 444"/>
                        <a:gd name="T14" fmla="*/ 2084 w 1156"/>
                        <a:gd name="T15" fmla="*/ 19 h 444"/>
                        <a:gd name="T16" fmla="*/ 2241 w 1156"/>
                        <a:gd name="T17" fmla="*/ 41 h 444"/>
                        <a:gd name="T18" fmla="*/ 2511 w 1156"/>
                        <a:gd name="T19" fmla="*/ 78 h 444"/>
                        <a:gd name="T20" fmla="*/ 2645 w 1156"/>
                        <a:gd name="T21" fmla="*/ 116 h 444"/>
                        <a:gd name="T22" fmla="*/ 2804 w 1156"/>
                        <a:gd name="T23" fmla="*/ 163 h 444"/>
                        <a:gd name="T24" fmla="*/ 456 w 1156"/>
                        <a:gd name="T25" fmla="*/ 170 h 444"/>
                        <a:gd name="T26" fmla="*/ 0 w 1156"/>
                        <a:gd name="T27" fmla="*/ 173 h 444"/>
                        <a:gd name="T28" fmla="*/ 57 w 1156"/>
                        <a:gd name="T29" fmla="*/ 146 h 444"/>
                        <a:gd name="T30" fmla="*/ 184 w 1156"/>
                        <a:gd name="T31" fmla="*/ 120 h 444"/>
                        <a:gd name="T32" fmla="*/ 298 w 1156"/>
                        <a:gd name="T33" fmla="*/ 105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54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2589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590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22615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16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17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8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9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20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21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591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92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93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594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69" y="2640"/>
                    <a:ext cx="383" cy="432"/>
                    <a:chOff x="3168" y="2592"/>
                    <a:chExt cx="1104" cy="1056"/>
                  </a:xfrm>
                </p:grpSpPr>
                <p:sp>
                  <p:nvSpPr>
                    <p:cNvPr id="22608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09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10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1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2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3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14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595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596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9" y="2592"/>
                    <a:chExt cx="1104" cy="1056"/>
                  </a:xfrm>
                </p:grpSpPr>
                <p:sp>
                  <p:nvSpPr>
                    <p:cNvPr id="22601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02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9" y="2592"/>
                      <a:ext cx="1104" cy="1056"/>
                    </a:xfrm>
                    <a:custGeom>
                      <a:avLst/>
                      <a:gdLst>
                        <a:gd name="T0" fmla="*/ 336 w 1104"/>
                        <a:gd name="T1" fmla="*/ 4994 h 864"/>
                        <a:gd name="T2" fmla="*/ 288 w 1104"/>
                        <a:gd name="T3" fmla="*/ 5356 h 864"/>
                        <a:gd name="T4" fmla="*/ 240 w 1104"/>
                        <a:gd name="T5" fmla="*/ 5716 h 864"/>
                        <a:gd name="T6" fmla="*/ 144 w 1104"/>
                        <a:gd name="T7" fmla="*/ 5716 h 864"/>
                        <a:gd name="T8" fmla="*/ 96 w 1104"/>
                        <a:gd name="T9" fmla="*/ 5356 h 864"/>
                        <a:gd name="T10" fmla="*/ 0 w 1104"/>
                        <a:gd name="T11" fmla="*/ 4643 h 864"/>
                        <a:gd name="T12" fmla="*/ 0 w 1104"/>
                        <a:gd name="T13" fmla="*/ 3926 h 864"/>
                        <a:gd name="T14" fmla="*/ 48 w 1104"/>
                        <a:gd name="T15" fmla="*/ 3212 h 864"/>
                        <a:gd name="T16" fmla="*/ 96 w 1104"/>
                        <a:gd name="T17" fmla="*/ 2501 h 864"/>
                        <a:gd name="T18" fmla="*/ 192 w 1104"/>
                        <a:gd name="T19" fmla="*/ 2851 h 864"/>
                        <a:gd name="T20" fmla="*/ 240 w 1104"/>
                        <a:gd name="T21" fmla="*/ 2501 h 864"/>
                        <a:gd name="T22" fmla="*/ 240 w 1104"/>
                        <a:gd name="T23" fmla="*/ 1783 h 864"/>
                        <a:gd name="T24" fmla="*/ 336 w 1104"/>
                        <a:gd name="T25" fmla="*/ 1428 h 864"/>
                        <a:gd name="T26" fmla="*/ 384 w 1104"/>
                        <a:gd name="T27" fmla="*/ 714 h 864"/>
                        <a:gd name="T28" fmla="*/ 432 w 1104"/>
                        <a:gd name="T29" fmla="*/ 361 h 864"/>
                        <a:gd name="T30" fmla="*/ 576 w 1104"/>
                        <a:gd name="T31" fmla="*/ 0 h 864"/>
                        <a:gd name="T32" fmla="*/ 768 w 1104"/>
                        <a:gd name="T33" fmla="*/ 361 h 864"/>
                        <a:gd name="T34" fmla="*/ 912 w 1104"/>
                        <a:gd name="T35" fmla="*/ 0 h 864"/>
                        <a:gd name="T36" fmla="*/ 1008 w 1104"/>
                        <a:gd name="T37" fmla="*/ 714 h 864"/>
                        <a:gd name="T38" fmla="*/ 1008 w 1104"/>
                        <a:gd name="T39" fmla="*/ 2145 h 864"/>
                        <a:gd name="T40" fmla="*/ 864 w 1104"/>
                        <a:gd name="T41" fmla="*/ 2501 h 864"/>
                        <a:gd name="T42" fmla="*/ 960 w 1104"/>
                        <a:gd name="T43" fmla="*/ 2851 h 864"/>
                        <a:gd name="T44" fmla="*/ 1104 w 1104"/>
                        <a:gd name="T45" fmla="*/ 3926 h 864"/>
                        <a:gd name="T46" fmla="*/ 1104 w 1104"/>
                        <a:gd name="T47" fmla="*/ 4994 h 864"/>
                        <a:gd name="T48" fmla="*/ 1008 w 1104"/>
                        <a:gd name="T49" fmla="*/ 5716 h 864"/>
                        <a:gd name="T50" fmla="*/ 864 w 1104"/>
                        <a:gd name="T51" fmla="*/ 6431 h 864"/>
                        <a:gd name="T52" fmla="*/ 768 w 1104"/>
                        <a:gd name="T53" fmla="*/ 6072 h 864"/>
                        <a:gd name="T54" fmla="*/ 720 w 1104"/>
                        <a:gd name="T55" fmla="*/ 5356 h 864"/>
                        <a:gd name="T56" fmla="*/ 672 w 1104"/>
                        <a:gd name="T57" fmla="*/ 5356 h 864"/>
                        <a:gd name="T58" fmla="*/ 672 w 1104"/>
                        <a:gd name="T59" fmla="*/ 4643 h 864"/>
                        <a:gd name="T60" fmla="*/ 576 w 1104"/>
                        <a:gd name="T61" fmla="*/ 4643 h 864"/>
                        <a:gd name="T62" fmla="*/ 480 w 1104"/>
                        <a:gd name="T63" fmla="*/ 4286 h 864"/>
                        <a:gd name="T64" fmla="*/ 432 w 1104"/>
                        <a:gd name="T65" fmla="*/ 4286 h 864"/>
                        <a:gd name="T66" fmla="*/ 384 w 1104"/>
                        <a:gd name="T67" fmla="*/ 4994 h 864"/>
                        <a:gd name="T68" fmla="*/ 336 w 1104"/>
                        <a:gd name="T69" fmla="*/ 4994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03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04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05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06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2607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2597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98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5 h 288"/>
                      <a:gd name="T2" fmla="*/ 1 w 480"/>
                      <a:gd name="T3" fmla="*/ 3 h 288"/>
                      <a:gd name="T4" fmla="*/ 1 w 480"/>
                      <a:gd name="T5" fmla="*/ 3 h 288"/>
                      <a:gd name="T6" fmla="*/ 1 w 480"/>
                      <a:gd name="T7" fmla="*/ 1 h 288"/>
                      <a:gd name="T8" fmla="*/ 2 w 480"/>
                      <a:gd name="T9" fmla="*/ 0 h 288"/>
                      <a:gd name="T10" fmla="*/ 2 w 480"/>
                      <a:gd name="T11" fmla="*/ 1 h 288"/>
                      <a:gd name="T12" fmla="*/ 2 w 480"/>
                      <a:gd name="T13" fmla="*/ 1 h 288"/>
                      <a:gd name="T14" fmla="*/ 3 w 480"/>
                      <a:gd name="T15" fmla="*/ 3 h 288"/>
                      <a:gd name="T16" fmla="*/ 2 w 480"/>
                      <a:gd name="T17" fmla="*/ 3 h 288"/>
                      <a:gd name="T18" fmla="*/ 2 w 480"/>
                      <a:gd name="T19" fmla="*/ 4 h 288"/>
                      <a:gd name="T20" fmla="*/ 1 w 480"/>
                      <a:gd name="T21" fmla="*/ 4 h 288"/>
                      <a:gd name="T22" fmla="*/ 1 w 480"/>
                      <a:gd name="T23" fmla="*/ 5 h 288"/>
                      <a:gd name="T24" fmla="*/ 0 w 480"/>
                      <a:gd name="T25" fmla="*/ 5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99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10 h 242"/>
                      <a:gd name="T2" fmla="*/ 5 w 242"/>
                      <a:gd name="T3" fmla="*/ 12 h 242"/>
                      <a:gd name="T4" fmla="*/ 8 w 242"/>
                      <a:gd name="T5" fmla="*/ 16 h 242"/>
                      <a:gd name="T6" fmla="*/ 10 w 242"/>
                      <a:gd name="T7" fmla="*/ 19 h 242"/>
                      <a:gd name="T8" fmla="*/ 12 w 242"/>
                      <a:gd name="T9" fmla="*/ 26 h 242"/>
                      <a:gd name="T10" fmla="*/ 14 w 242"/>
                      <a:gd name="T11" fmla="*/ 26 h 242"/>
                      <a:gd name="T12" fmla="*/ 16 w 242"/>
                      <a:gd name="T13" fmla="*/ 26 h 242"/>
                      <a:gd name="T14" fmla="*/ 16 w 242"/>
                      <a:gd name="T15" fmla="*/ 24 h 242"/>
                      <a:gd name="T16" fmla="*/ 17 w 242"/>
                      <a:gd name="T17" fmla="*/ 18 h 242"/>
                      <a:gd name="T18" fmla="*/ 20 w 242"/>
                      <a:gd name="T19" fmla="*/ 16 h 242"/>
                      <a:gd name="T20" fmla="*/ 22 w 242"/>
                      <a:gd name="T21" fmla="*/ 14 h 242"/>
                      <a:gd name="T22" fmla="*/ 23 w 242"/>
                      <a:gd name="T23" fmla="*/ 15 h 242"/>
                      <a:gd name="T24" fmla="*/ 24 w 242"/>
                      <a:gd name="T25" fmla="*/ 15 h 242"/>
                      <a:gd name="T26" fmla="*/ 22 w 242"/>
                      <a:gd name="T27" fmla="*/ 12 h 242"/>
                      <a:gd name="T28" fmla="*/ 20 w 242"/>
                      <a:gd name="T29" fmla="*/ 12 h 242"/>
                      <a:gd name="T30" fmla="*/ 17 w 242"/>
                      <a:gd name="T31" fmla="*/ 14 h 242"/>
                      <a:gd name="T32" fmla="*/ 17 w 242"/>
                      <a:gd name="T33" fmla="*/ 14 h 242"/>
                      <a:gd name="T34" fmla="*/ 16 w 242"/>
                      <a:gd name="T35" fmla="*/ 14 h 242"/>
                      <a:gd name="T36" fmla="*/ 14 w 242"/>
                      <a:gd name="T37" fmla="*/ 19 h 242"/>
                      <a:gd name="T38" fmla="*/ 10 w 242"/>
                      <a:gd name="T39" fmla="*/ 5 h 242"/>
                      <a:gd name="T40" fmla="*/ 4 w 242"/>
                      <a:gd name="T41" fmla="*/ 0 h 242"/>
                      <a:gd name="T42" fmla="*/ 8 w 242"/>
                      <a:gd name="T43" fmla="*/ 4 h 242"/>
                      <a:gd name="T44" fmla="*/ 10 w 242"/>
                      <a:gd name="T45" fmla="*/ 9 h 242"/>
                      <a:gd name="T46" fmla="*/ 10 w 242"/>
                      <a:gd name="T47" fmla="*/ 12 h 242"/>
                      <a:gd name="T48" fmla="*/ 11 w 242"/>
                      <a:gd name="T49" fmla="*/ 17 h 242"/>
                      <a:gd name="T50" fmla="*/ 10 w 242"/>
                      <a:gd name="T51" fmla="*/ 14 h 242"/>
                      <a:gd name="T52" fmla="*/ 6 w 242"/>
                      <a:gd name="T53" fmla="*/ 11 h 242"/>
                      <a:gd name="T54" fmla="*/ 5 w 242"/>
                      <a:gd name="T55" fmla="*/ 10 h 242"/>
                      <a:gd name="T56" fmla="*/ 4 w 242"/>
                      <a:gd name="T57" fmla="*/ 9 h 242"/>
                      <a:gd name="T58" fmla="*/ 2 w 242"/>
                      <a:gd name="T59" fmla="*/ 9 h 242"/>
                      <a:gd name="T60" fmla="*/ 2 w 242"/>
                      <a:gd name="T61" fmla="*/ 11 h 242"/>
                      <a:gd name="T62" fmla="*/ 2 w 242"/>
                      <a:gd name="T63" fmla="*/ 1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600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564 h 242"/>
                      <a:gd name="T2" fmla="*/ 1 w 242"/>
                      <a:gd name="T3" fmla="*/ 714 h 242"/>
                      <a:gd name="T4" fmla="*/ 1 w 242"/>
                      <a:gd name="T5" fmla="*/ 896 h 242"/>
                      <a:gd name="T6" fmla="*/ 1 w 242"/>
                      <a:gd name="T7" fmla="*/ 1064 h 242"/>
                      <a:gd name="T8" fmla="*/ 1 w 242"/>
                      <a:gd name="T9" fmla="*/ 1467 h 242"/>
                      <a:gd name="T10" fmla="*/ 1 w 242"/>
                      <a:gd name="T11" fmla="*/ 1432 h 242"/>
                      <a:gd name="T12" fmla="*/ 1 w 242"/>
                      <a:gd name="T13" fmla="*/ 1467 h 242"/>
                      <a:gd name="T14" fmla="*/ 1 w 242"/>
                      <a:gd name="T15" fmla="*/ 1318 h 242"/>
                      <a:gd name="T16" fmla="*/ 1 w 242"/>
                      <a:gd name="T17" fmla="*/ 1026 h 242"/>
                      <a:gd name="T18" fmla="*/ 1 w 242"/>
                      <a:gd name="T19" fmla="*/ 896 h 242"/>
                      <a:gd name="T20" fmla="*/ 1 w 242"/>
                      <a:gd name="T21" fmla="*/ 823 h 242"/>
                      <a:gd name="T22" fmla="*/ 1 w 242"/>
                      <a:gd name="T23" fmla="*/ 840 h 242"/>
                      <a:gd name="T24" fmla="*/ 1 w 242"/>
                      <a:gd name="T25" fmla="*/ 882 h 242"/>
                      <a:gd name="T26" fmla="*/ 1 w 242"/>
                      <a:gd name="T27" fmla="*/ 676 h 242"/>
                      <a:gd name="T28" fmla="*/ 1 w 242"/>
                      <a:gd name="T29" fmla="*/ 700 h 242"/>
                      <a:gd name="T30" fmla="*/ 1 w 242"/>
                      <a:gd name="T31" fmla="*/ 736 h 242"/>
                      <a:gd name="T32" fmla="*/ 1 w 242"/>
                      <a:gd name="T33" fmla="*/ 790 h 242"/>
                      <a:gd name="T34" fmla="*/ 1 w 242"/>
                      <a:gd name="T35" fmla="*/ 802 h 242"/>
                      <a:gd name="T36" fmla="*/ 1 w 242"/>
                      <a:gd name="T37" fmla="*/ 1049 h 242"/>
                      <a:gd name="T38" fmla="*/ 1 w 242"/>
                      <a:gd name="T39" fmla="*/ 300 h 242"/>
                      <a:gd name="T40" fmla="*/ 1 w 242"/>
                      <a:gd name="T41" fmla="*/ 0 h 242"/>
                      <a:gd name="T42" fmla="*/ 1 w 242"/>
                      <a:gd name="T43" fmla="*/ 237 h 242"/>
                      <a:gd name="T44" fmla="*/ 1 w 242"/>
                      <a:gd name="T45" fmla="*/ 516 h 242"/>
                      <a:gd name="T46" fmla="*/ 1 w 242"/>
                      <a:gd name="T47" fmla="*/ 676 h 242"/>
                      <a:gd name="T48" fmla="*/ 1 w 242"/>
                      <a:gd name="T49" fmla="*/ 929 h 242"/>
                      <a:gd name="T50" fmla="*/ 1 w 242"/>
                      <a:gd name="T51" fmla="*/ 790 h 242"/>
                      <a:gd name="T52" fmla="*/ 1 w 242"/>
                      <a:gd name="T53" fmla="*/ 623 h 242"/>
                      <a:gd name="T54" fmla="*/ 1 w 242"/>
                      <a:gd name="T55" fmla="*/ 550 h 242"/>
                      <a:gd name="T56" fmla="*/ 1 w 242"/>
                      <a:gd name="T57" fmla="*/ 516 h 242"/>
                      <a:gd name="T58" fmla="*/ 1 w 242"/>
                      <a:gd name="T59" fmla="*/ 533 h 242"/>
                      <a:gd name="T60" fmla="*/ 1 w 242"/>
                      <a:gd name="T61" fmla="*/ 609 h 242"/>
                      <a:gd name="T62" fmla="*/ 1 w 242"/>
                      <a:gd name="T63" fmla="*/ 564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586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283" cy="144"/>
                </a:xfrm>
                <a:custGeom>
                  <a:avLst/>
                  <a:gdLst>
                    <a:gd name="T0" fmla="*/ 564 w 1152"/>
                    <a:gd name="T1" fmla="*/ 3 h 192"/>
                    <a:gd name="T2" fmla="*/ 0 w 1152"/>
                    <a:gd name="T3" fmla="*/ 8 h 192"/>
                    <a:gd name="T4" fmla="*/ 705 w 1152"/>
                    <a:gd name="T5" fmla="*/ 11 h 192"/>
                    <a:gd name="T6" fmla="*/ 1411 w 1152"/>
                    <a:gd name="T7" fmla="*/ 8 h 192"/>
                    <a:gd name="T8" fmla="*/ 2255 w 1152"/>
                    <a:gd name="T9" fmla="*/ 11 h 192"/>
                    <a:gd name="T10" fmla="*/ 3381 w 1152"/>
                    <a:gd name="T11" fmla="*/ 11 h 192"/>
                    <a:gd name="T12" fmla="*/ 3243 w 1152"/>
                    <a:gd name="T13" fmla="*/ 6 h 192"/>
                    <a:gd name="T14" fmla="*/ 3101 w 1152"/>
                    <a:gd name="T15" fmla="*/ 3 h 192"/>
                    <a:gd name="T16" fmla="*/ 2396 w 1152"/>
                    <a:gd name="T17" fmla="*/ 3 h 192"/>
                    <a:gd name="T18" fmla="*/ 1550 w 1152"/>
                    <a:gd name="T19" fmla="*/ 6 h 192"/>
                    <a:gd name="T20" fmla="*/ 1411 w 1152"/>
                    <a:gd name="T21" fmla="*/ 3 h 192"/>
                    <a:gd name="T22" fmla="*/ 1127 w 1152"/>
                    <a:gd name="T23" fmla="*/ 0 h 192"/>
                    <a:gd name="T24" fmla="*/ 848 w 1152"/>
                    <a:gd name="T25" fmla="*/ 3 h 192"/>
                    <a:gd name="T26" fmla="*/ 564 w 1152"/>
                    <a:gd name="T27" fmla="*/ 3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578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22579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18 h 294"/>
                  <a:gd name="T2" fmla="*/ 94 w 375"/>
                  <a:gd name="T3" fmla="*/ 38 h 294"/>
                  <a:gd name="T4" fmla="*/ 0 w 375"/>
                  <a:gd name="T5" fmla="*/ 63 h 294"/>
                  <a:gd name="T6" fmla="*/ 87 w 375"/>
                  <a:gd name="T7" fmla="*/ 63 h 294"/>
                  <a:gd name="T8" fmla="*/ 141 w 375"/>
                  <a:gd name="T9" fmla="*/ 57 h 294"/>
                  <a:gd name="T10" fmla="*/ 183 w 375"/>
                  <a:gd name="T11" fmla="*/ 55 h 294"/>
                  <a:gd name="T12" fmla="*/ 228 w 375"/>
                  <a:gd name="T13" fmla="*/ 58 h 294"/>
                  <a:gd name="T14" fmla="*/ 309 w 375"/>
                  <a:gd name="T15" fmla="*/ 63 h 294"/>
                  <a:gd name="T16" fmla="*/ 375 w 375"/>
                  <a:gd name="T17" fmla="*/ 63 h 294"/>
                  <a:gd name="T18" fmla="*/ 278 w 375"/>
                  <a:gd name="T19" fmla="*/ 38 h 294"/>
                  <a:gd name="T20" fmla="*/ 238 w 375"/>
                  <a:gd name="T21" fmla="*/ 18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18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0" name="Freeform 134" descr="Зеленый мрамор"/>
              <p:cNvSpPr>
                <a:spLocks/>
              </p:cNvSpPr>
              <p:nvPr/>
            </p:nvSpPr>
            <p:spPr bwMode="auto">
              <a:xfrm>
                <a:off x="2749" y="3588"/>
                <a:ext cx="281" cy="200"/>
              </a:xfrm>
              <a:custGeom>
                <a:avLst/>
                <a:gdLst>
                  <a:gd name="T0" fmla="*/ 2 w 432"/>
                  <a:gd name="T1" fmla="*/ 3 h 288"/>
                  <a:gd name="T2" fmla="*/ 1 w 432"/>
                  <a:gd name="T3" fmla="*/ 5 h 288"/>
                  <a:gd name="T4" fmla="*/ 0 w 432"/>
                  <a:gd name="T5" fmla="*/ 8 h 288"/>
                  <a:gd name="T6" fmla="*/ 2 w 432"/>
                  <a:gd name="T7" fmla="*/ 6 h 288"/>
                  <a:gd name="T8" fmla="*/ 3 w 432"/>
                  <a:gd name="T9" fmla="*/ 8 h 288"/>
                  <a:gd name="T10" fmla="*/ 3 w 432"/>
                  <a:gd name="T11" fmla="*/ 8 h 288"/>
                  <a:gd name="T12" fmla="*/ 4 w 432"/>
                  <a:gd name="T13" fmla="*/ 6 h 288"/>
                  <a:gd name="T14" fmla="*/ 5 w 432"/>
                  <a:gd name="T15" fmla="*/ 7 h 288"/>
                  <a:gd name="T16" fmla="*/ 6 w 432"/>
                  <a:gd name="T17" fmla="*/ 8 h 288"/>
                  <a:gd name="T18" fmla="*/ 5 w 432"/>
                  <a:gd name="T19" fmla="*/ 5 h 288"/>
                  <a:gd name="T20" fmla="*/ 4 w 432"/>
                  <a:gd name="T21" fmla="*/ 3 h 288"/>
                  <a:gd name="T22" fmla="*/ 3 w 432"/>
                  <a:gd name="T23" fmla="*/ 0 h 288"/>
                  <a:gd name="T24" fmla="*/ 3 w 432"/>
                  <a:gd name="T25" fmla="*/ 1 h 288"/>
                  <a:gd name="T26" fmla="*/ 2 w 432"/>
                  <a:gd name="T27" fmla="*/ 3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1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307" name="Рисунок 306" descr="sun_2[1]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88" y="3071813"/>
            <a:ext cx="15906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" name="Прямоугольник 308"/>
          <p:cNvSpPr>
            <a:spLocks noChangeArrowheads="1"/>
          </p:cNvSpPr>
          <p:nvPr/>
        </p:nvSpPr>
        <p:spPr bwMode="auto">
          <a:xfrm>
            <a:off x="142875" y="428625"/>
            <a:ext cx="5357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>
                <a:latin typeface="Arial" pitchFamily="34" charset="0"/>
              </a:rPr>
              <a:t>Как образуется ветер?</a:t>
            </a:r>
          </a:p>
        </p:txBody>
      </p:sp>
      <p:cxnSp>
        <p:nvCxnSpPr>
          <p:cNvPr id="310" name="Прямая соединительная линия 309"/>
          <p:cNvCxnSpPr>
            <a:cxnSpLocks noChangeShapeType="1"/>
          </p:cNvCxnSpPr>
          <p:nvPr/>
        </p:nvCxnSpPr>
        <p:spPr bwMode="auto">
          <a:xfrm rot="10800000" flipV="1">
            <a:off x="500063" y="2428875"/>
            <a:ext cx="3357562" cy="185737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1" name="Прямая соединительная линия 310"/>
          <p:cNvCxnSpPr>
            <a:cxnSpLocks noChangeShapeType="1"/>
          </p:cNvCxnSpPr>
          <p:nvPr/>
        </p:nvCxnSpPr>
        <p:spPr bwMode="auto">
          <a:xfrm rot="10800000" flipV="1">
            <a:off x="1143000" y="2571750"/>
            <a:ext cx="2857500" cy="21431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2" name="Прямая соединительная линия 311"/>
          <p:cNvCxnSpPr>
            <a:cxnSpLocks noChangeShapeType="1"/>
          </p:cNvCxnSpPr>
          <p:nvPr/>
        </p:nvCxnSpPr>
        <p:spPr bwMode="auto">
          <a:xfrm rot="10800000" flipV="1">
            <a:off x="2000250" y="2857500"/>
            <a:ext cx="2143125" cy="207168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3" name="Прямая соединительная линия 312"/>
          <p:cNvCxnSpPr>
            <a:cxnSpLocks noChangeShapeType="1"/>
          </p:cNvCxnSpPr>
          <p:nvPr/>
        </p:nvCxnSpPr>
        <p:spPr bwMode="auto">
          <a:xfrm rot="5400000">
            <a:off x="2286001" y="3429000"/>
            <a:ext cx="2286000" cy="15716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4" name="Прямая соединительная линия 313"/>
          <p:cNvCxnSpPr>
            <a:cxnSpLocks noChangeShapeType="1"/>
          </p:cNvCxnSpPr>
          <p:nvPr/>
        </p:nvCxnSpPr>
        <p:spPr bwMode="auto">
          <a:xfrm rot="5400000">
            <a:off x="2643187" y="3786188"/>
            <a:ext cx="2500313" cy="121443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5" name="Прямая соединительная линия 314"/>
          <p:cNvCxnSpPr>
            <a:cxnSpLocks noChangeShapeType="1"/>
          </p:cNvCxnSpPr>
          <p:nvPr/>
        </p:nvCxnSpPr>
        <p:spPr bwMode="auto">
          <a:xfrm rot="5400000">
            <a:off x="2750344" y="4250531"/>
            <a:ext cx="2857500" cy="92868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6" name="Прямая соединительная линия 315"/>
          <p:cNvCxnSpPr>
            <a:cxnSpLocks noChangeShapeType="1"/>
          </p:cNvCxnSpPr>
          <p:nvPr/>
        </p:nvCxnSpPr>
        <p:spPr bwMode="auto">
          <a:xfrm rot="5400000">
            <a:off x="3278982" y="4436269"/>
            <a:ext cx="2800350" cy="357187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" name="Прямая соединительная линия 316"/>
          <p:cNvCxnSpPr>
            <a:cxnSpLocks noChangeShapeType="1"/>
          </p:cNvCxnSpPr>
          <p:nvPr/>
        </p:nvCxnSpPr>
        <p:spPr bwMode="auto">
          <a:xfrm rot="16200000" flipH="1">
            <a:off x="3786187" y="4429126"/>
            <a:ext cx="2786063" cy="2143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8" name="Прямая соединительная линия 317"/>
          <p:cNvCxnSpPr>
            <a:cxnSpLocks noChangeShapeType="1"/>
          </p:cNvCxnSpPr>
          <p:nvPr/>
        </p:nvCxnSpPr>
        <p:spPr bwMode="auto">
          <a:xfrm rot="16200000" flipH="1">
            <a:off x="4429125" y="4071938"/>
            <a:ext cx="2714625" cy="10001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9" name="Прямая соединительная линия 318"/>
          <p:cNvCxnSpPr>
            <a:cxnSpLocks noChangeShapeType="1"/>
          </p:cNvCxnSpPr>
          <p:nvPr/>
        </p:nvCxnSpPr>
        <p:spPr bwMode="auto">
          <a:xfrm rot="16200000" flipH="1">
            <a:off x="5107781" y="3464720"/>
            <a:ext cx="2714625" cy="19288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0" name="Прямая соединительная линия 319"/>
          <p:cNvCxnSpPr>
            <a:cxnSpLocks noChangeShapeType="1"/>
          </p:cNvCxnSpPr>
          <p:nvPr/>
        </p:nvCxnSpPr>
        <p:spPr bwMode="auto">
          <a:xfrm rot="16200000" flipH="1">
            <a:off x="5607844" y="2893219"/>
            <a:ext cx="3143250" cy="30718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1" name="Прямая соединительная линия 320"/>
          <p:cNvCxnSpPr>
            <a:cxnSpLocks noChangeShapeType="1"/>
          </p:cNvCxnSpPr>
          <p:nvPr/>
        </p:nvCxnSpPr>
        <p:spPr bwMode="auto">
          <a:xfrm>
            <a:off x="5715000" y="2428875"/>
            <a:ext cx="3429000" cy="292893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2" name="AutoShape 14"/>
          <p:cNvSpPr>
            <a:spLocks noChangeArrowheads="1"/>
          </p:cNvSpPr>
          <p:nvPr/>
        </p:nvSpPr>
        <p:spPr bwMode="auto">
          <a:xfrm flipH="1">
            <a:off x="1143000" y="4572000"/>
            <a:ext cx="228600" cy="430213"/>
          </a:xfrm>
          <a:prstGeom prst="upArrow">
            <a:avLst>
              <a:gd name="adj1" fmla="val 50000"/>
              <a:gd name="adj2" fmla="val 4704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44" name="AutoShape 28"/>
          <p:cNvSpPr>
            <a:spLocks noChangeArrowheads="1"/>
          </p:cNvSpPr>
          <p:nvPr/>
        </p:nvSpPr>
        <p:spPr bwMode="auto">
          <a:xfrm>
            <a:off x="1071563" y="3714750"/>
            <a:ext cx="287337" cy="1295400"/>
          </a:xfrm>
          <a:prstGeom prst="upArrow">
            <a:avLst>
              <a:gd name="adj1" fmla="val 50000"/>
              <a:gd name="adj2" fmla="val 11270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46" name="Text Box 16"/>
          <p:cNvSpPr txBox="1">
            <a:spLocks noChangeArrowheads="1"/>
          </p:cNvSpPr>
          <p:nvPr/>
        </p:nvSpPr>
        <p:spPr bwMode="auto">
          <a:xfrm>
            <a:off x="1428750" y="371475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Н</a:t>
            </a:r>
          </a:p>
        </p:txBody>
      </p:sp>
      <p:sp>
        <p:nvSpPr>
          <p:cNvPr id="349" name="Oval 15"/>
          <p:cNvSpPr>
            <a:spLocks noChangeArrowheads="1"/>
          </p:cNvSpPr>
          <p:nvPr/>
        </p:nvSpPr>
        <p:spPr bwMode="auto">
          <a:xfrm>
            <a:off x="1357313" y="3714750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0" name="AutoShape 17"/>
          <p:cNvSpPr>
            <a:spLocks noChangeArrowheads="1"/>
          </p:cNvSpPr>
          <p:nvPr/>
        </p:nvSpPr>
        <p:spPr bwMode="auto">
          <a:xfrm>
            <a:off x="7143750" y="4357688"/>
            <a:ext cx="287338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2" name="AutoShape 27"/>
          <p:cNvSpPr>
            <a:spLocks noChangeArrowheads="1"/>
          </p:cNvSpPr>
          <p:nvPr/>
        </p:nvSpPr>
        <p:spPr bwMode="auto">
          <a:xfrm>
            <a:off x="7072313" y="4357688"/>
            <a:ext cx="358775" cy="1439862"/>
          </a:xfrm>
          <a:prstGeom prst="downArrow">
            <a:avLst>
              <a:gd name="adj1" fmla="val 50000"/>
              <a:gd name="adj2" fmla="val 100332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3" name="Oval 15"/>
          <p:cNvSpPr>
            <a:spLocks noChangeArrowheads="1"/>
          </p:cNvSpPr>
          <p:nvPr/>
        </p:nvSpPr>
        <p:spPr bwMode="auto">
          <a:xfrm>
            <a:off x="7500938" y="5572125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4" name="Text Box 16"/>
          <p:cNvSpPr txBox="1">
            <a:spLocks noChangeArrowheads="1"/>
          </p:cNvSpPr>
          <p:nvPr/>
        </p:nvSpPr>
        <p:spPr bwMode="auto">
          <a:xfrm>
            <a:off x="7572375" y="5572125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В</a:t>
            </a:r>
          </a:p>
        </p:txBody>
      </p:sp>
      <p:sp>
        <p:nvSpPr>
          <p:cNvPr id="355" name="Line 18"/>
          <p:cNvSpPr>
            <a:spLocks noChangeShapeType="1"/>
          </p:cNvSpPr>
          <p:nvPr/>
        </p:nvSpPr>
        <p:spPr bwMode="auto">
          <a:xfrm flipH="1" flipV="1">
            <a:off x="5857884" y="5786454"/>
            <a:ext cx="714380" cy="45719"/>
          </a:xfrm>
          <a:prstGeom prst="line">
            <a:avLst/>
          </a:prstGeom>
          <a:noFill/>
          <a:ln w="101600" cap="sq">
            <a:solidFill>
              <a:schemeClr val="tx1"/>
            </a:solidFill>
            <a:prstDash val="sysDash"/>
            <a:bevel/>
            <a:headEnd type="none" w="med" len="med"/>
            <a:tailEnd type="triangle" w="med" len="sm"/>
          </a:ln>
          <a:scene3d>
            <a:camera prst="orthographicFront"/>
            <a:lightRig rig="freezing" dir="t"/>
          </a:scene3d>
          <a:sp3d extrusionH="76200" prstMaterial="dkEdge">
            <a:extrusionClr>
              <a:schemeClr val="tx1">
                <a:lumMod val="95000"/>
                <a:lumOff val="5000"/>
              </a:schemeClr>
            </a:extrusionClr>
          </a:sp3d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356" name="Прямоугольник 355"/>
          <p:cNvSpPr>
            <a:spLocks noChangeArrowheads="1"/>
          </p:cNvSpPr>
          <p:nvPr/>
        </p:nvSpPr>
        <p:spPr bwMode="auto">
          <a:xfrm>
            <a:off x="4643438" y="5357813"/>
            <a:ext cx="1304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Arial" pitchFamily="34" charset="0"/>
                <a:cs typeface="Arial" pitchFamily="34" charset="0"/>
              </a:rPr>
              <a:t>БРИЗ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7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375 0.03889 L -0.04167 0.2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94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2" dur="2000" fill="hold"/>
                                        <p:tgtEl>
                                          <p:spTgt spid="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C 0.00243 -0.04629 0.00504 -0.09213 -0.01562 -0.12847 C -0.03611 -0.16481 -0.07587 -0.19699 -0.12257 -0.21805 C -0.1691 -0.23912 -0.23906 -0.24745 -0.29566 -0.25486 C -0.35226 -0.26203 -0.41979 -0.26111 -0.4625 -0.2618 C -0.50486 -0.2625 -0.52795 -0.26111 -0.55017 -0.25926 " pathEditMode="relative" rAng="0" ptsTypes="aaaaaA">
                                      <p:cBhvr>
                                        <p:cTn id="33" dur="3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57" y="-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-3.61111E-6 -0.1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7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3.61111E-6 -0.1377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64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0.0033 -0.1467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1" presetClass="exit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2153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3217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3217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28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045E-16 0.00208 C -0.0934 0.00324 -0.18646 0.00509 -0.24236 -0.00278 C -0.29844 -0.01042 -0.30903 -0.03519 -0.33507 -0.04283 C -0.36146 -0.05 -0.38872 -0.04699 -0.39844 -0.04769 " pathEditMode="relative" rAng="0" ptsTypes="aaaA">
                                      <p:cBhvr>
                                        <p:cTn id="149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31" y="-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163 0.00347 C -0.1724 0.00509 -0.23299 0.00671 -0.2717 0.00347 C -0.31042 0.00023 -0.32518 -0.00602 -0.34341 -0.01667 C -0.36163 -0.02731 -0.37292 -0.05116 -0.3816 -0.06111 C -0.39028 -0.07106 -0.38993 -0.07292 -0.39497 -0.07662 C -0.4 -0.08032 -0.40278 -0.08218 -0.41163 -0.08333 C -0.42049 -0.08449 -0.45538 -0.0831 -0.44827 -0.08333 " pathEditMode="relative" rAng="0" ptsTypes="aaaaaaA">
                                      <p:cBhvr>
                                        <p:cTn id="152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8" y="-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01157 C -0.03386 -0.01134 -0.09254 -0.01088 -0.12604 -0.01157 C -0.15938 -0.01204 -0.1625 -0.01296 -0.17639 -0.01458 C -0.19028 -0.01597 -0.19601 -0.01944 -0.20972 -0.0206 C -0.22344 -0.02153 -0.24097 -0.02153 -0.25851 -0.02153 " pathEditMode="relative" rAng="0" ptsTypes="aaaaA">
                                      <p:cBhvr>
                                        <p:cTn id="155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1" dur="20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2" grpId="1" animBg="1"/>
      <p:bldP spid="342" grpId="2" animBg="1"/>
      <p:bldP spid="342" grpId="3" animBg="1"/>
      <p:bldP spid="342" grpId="4" animBg="1"/>
      <p:bldP spid="342" grpId="5" animBg="1"/>
      <p:bldP spid="342" grpId="6" animBg="1"/>
      <p:bldP spid="342" grpId="7" animBg="1"/>
      <p:bldP spid="342" grpId="8" animBg="1"/>
      <p:bldP spid="344" grpId="0" animBg="1"/>
      <p:bldP spid="346" grpId="0"/>
      <p:bldP spid="349" grpId="0" animBg="1"/>
      <p:bldP spid="350" grpId="0" animBg="1"/>
      <p:bldP spid="350" grpId="1" animBg="1"/>
      <p:bldP spid="350" grpId="2" animBg="1"/>
      <p:bldP spid="350" grpId="3" animBg="1"/>
      <p:bldP spid="350" grpId="4" animBg="1"/>
      <p:bldP spid="352" grpId="0" animBg="1"/>
      <p:bldP spid="353" grpId="0" animBg="1"/>
      <p:bldP spid="3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3" descr="black00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7" name="Freeform 247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8" name="Freeform 248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9" name="Freeform 249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0" name="Freeform 250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1" name="Freeform 251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3560" name="Rectangle 231" descr="Голубая тисненая бумага"/>
          <p:cNvSpPr>
            <a:spLocks noChangeArrowheads="1"/>
          </p:cNvSpPr>
          <p:nvPr/>
        </p:nvSpPr>
        <p:spPr bwMode="auto">
          <a:xfrm>
            <a:off x="0" y="5143500"/>
            <a:ext cx="9372600" cy="1714500"/>
          </a:xfrm>
          <a:prstGeom prst="rect">
            <a:avLst/>
          </a:prstGeom>
          <a:blipFill dpi="0" rotWithShape="1">
            <a:blip r:embed="rId3">
              <a:alphaModFix amt="53000"/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5372" name="Rectangle 252"/>
          <p:cNvSpPr>
            <a:spLocks noChangeArrowheads="1"/>
          </p:cNvSpPr>
          <p:nvPr/>
        </p:nvSpPr>
        <p:spPr bwMode="auto">
          <a:xfrm>
            <a:off x="0" y="5067312"/>
            <a:ext cx="9301162" cy="1790688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3564" name="Freeform 232" descr="5%"/>
          <p:cNvSpPr>
            <a:spLocks/>
          </p:cNvSpPr>
          <p:nvPr/>
        </p:nvSpPr>
        <p:spPr bwMode="auto">
          <a:xfrm>
            <a:off x="0" y="4643438"/>
            <a:ext cx="3857625" cy="1928812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5" name="Freeform 234" descr="Коричневый мрамор"/>
          <p:cNvSpPr>
            <a:spLocks/>
          </p:cNvSpPr>
          <p:nvPr/>
        </p:nvSpPr>
        <p:spPr bwMode="auto">
          <a:xfrm>
            <a:off x="-214313" y="4000500"/>
            <a:ext cx="3262313" cy="2071688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6" name="Freeform 233" descr="5%"/>
          <p:cNvSpPr>
            <a:spLocks/>
          </p:cNvSpPr>
          <p:nvPr/>
        </p:nvSpPr>
        <p:spPr bwMode="auto">
          <a:xfrm flipH="1">
            <a:off x="4953000" y="4724400"/>
            <a:ext cx="4419600" cy="1133475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7" name="Freeform 236" descr="Пробка"/>
          <p:cNvSpPr>
            <a:spLocks/>
          </p:cNvSpPr>
          <p:nvPr/>
        </p:nvSpPr>
        <p:spPr bwMode="auto">
          <a:xfrm>
            <a:off x="6357938" y="4572000"/>
            <a:ext cx="3009900" cy="1214438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3568" name="Group 238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23844" name="Freeform 51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5" name="Freeform 52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6" name="Freeform 53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69" name="Group 237"/>
          <p:cNvGrpSpPr>
            <a:grpSpLocks/>
          </p:cNvGrpSpPr>
          <p:nvPr/>
        </p:nvGrpSpPr>
        <p:grpSpPr bwMode="auto">
          <a:xfrm>
            <a:off x="8305800" y="4191000"/>
            <a:ext cx="381000" cy="685800"/>
            <a:chOff x="1031" y="411"/>
            <a:chExt cx="138" cy="240"/>
          </a:xfrm>
        </p:grpSpPr>
        <p:sp>
          <p:nvSpPr>
            <p:cNvPr id="23841" name="Freeform 55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1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1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1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2" name="Freeform 56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3" name="Freeform 57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70" name="Group 239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23838" name="Freeform 69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39" name="Freeform 70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40" name="Freeform 71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71" name="Group 235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23835" name="Freeform 73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36" name="Freeform 74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37" name="Freeform 75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72" name="Group 81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23832" name="Freeform 77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33" name="Freeform 78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34" name="Freeform 79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73" name="Group 171"/>
          <p:cNvGrpSpPr>
            <a:grpSpLocks/>
          </p:cNvGrpSpPr>
          <p:nvPr/>
        </p:nvGrpSpPr>
        <p:grpSpPr bwMode="auto">
          <a:xfrm>
            <a:off x="3071813" y="3786188"/>
            <a:ext cx="4973637" cy="1782762"/>
            <a:chOff x="912" y="2688"/>
            <a:chExt cx="2524" cy="878"/>
          </a:xfrm>
        </p:grpSpPr>
        <p:grpSp>
          <p:nvGrpSpPr>
            <p:cNvPr id="23739" name="Group 170"/>
            <p:cNvGrpSpPr>
              <a:grpSpLocks/>
            </p:cNvGrpSpPr>
            <p:nvPr/>
          </p:nvGrpSpPr>
          <p:grpSpPr bwMode="auto">
            <a:xfrm>
              <a:off x="912" y="2688"/>
              <a:ext cx="2524" cy="878"/>
              <a:chOff x="912" y="2688"/>
              <a:chExt cx="2524" cy="878"/>
            </a:xfrm>
          </p:grpSpPr>
          <p:grpSp>
            <p:nvGrpSpPr>
              <p:cNvPr id="23744" name="Group 142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23815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23826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96 w 831"/>
                      <a:gd name="T1" fmla="*/ 17 h 480"/>
                      <a:gd name="T2" fmla="*/ 298 w 831"/>
                      <a:gd name="T3" fmla="*/ 14 h 480"/>
                      <a:gd name="T4" fmla="*/ 495 w 831"/>
                      <a:gd name="T5" fmla="*/ 11 h 480"/>
                      <a:gd name="T6" fmla="*/ 597 w 831"/>
                      <a:gd name="T7" fmla="*/ 11 h 480"/>
                      <a:gd name="T8" fmla="*/ 792 w 831"/>
                      <a:gd name="T9" fmla="*/ 6 h 480"/>
                      <a:gd name="T10" fmla="*/ 960 w 831"/>
                      <a:gd name="T11" fmla="*/ 4 h 480"/>
                      <a:gd name="T12" fmla="*/ 1055 w 831"/>
                      <a:gd name="T13" fmla="*/ 2 h 480"/>
                      <a:gd name="T14" fmla="*/ 1091 w 831"/>
                      <a:gd name="T15" fmla="*/ 0 h 480"/>
                      <a:gd name="T16" fmla="*/ 1158 w 831"/>
                      <a:gd name="T17" fmla="*/ 2 h 480"/>
                      <a:gd name="T18" fmla="*/ 1187 w 831"/>
                      <a:gd name="T19" fmla="*/ 3 h 480"/>
                      <a:gd name="T20" fmla="*/ 1289 w 831"/>
                      <a:gd name="T21" fmla="*/ 6 h 480"/>
                      <a:gd name="T22" fmla="*/ 1289 w 831"/>
                      <a:gd name="T23" fmla="*/ 8 h 480"/>
                      <a:gd name="T24" fmla="*/ 1487 w 831"/>
                      <a:gd name="T25" fmla="*/ 11 h 480"/>
                      <a:gd name="T26" fmla="*/ 1487 w 831"/>
                      <a:gd name="T27" fmla="*/ 14 h 480"/>
                      <a:gd name="T28" fmla="*/ 1587 w 831"/>
                      <a:gd name="T29" fmla="*/ 17 h 480"/>
                      <a:gd name="T30" fmla="*/ 1587 w 831"/>
                      <a:gd name="T31" fmla="*/ 20 h 480"/>
                      <a:gd name="T32" fmla="*/ 1685 w 831"/>
                      <a:gd name="T33" fmla="*/ 20 h 480"/>
                      <a:gd name="T34" fmla="*/ 1785 w 831"/>
                      <a:gd name="T35" fmla="*/ 20 h 480"/>
                      <a:gd name="T36" fmla="*/ 1685 w 831"/>
                      <a:gd name="T37" fmla="*/ 22 h 480"/>
                      <a:gd name="T38" fmla="*/ 1187 w 831"/>
                      <a:gd name="T39" fmla="*/ 25 h 480"/>
                      <a:gd name="T40" fmla="*/ 792 w 831"/>
                      <a:gd name="T41" fmla="*/ 25 h 480"/>
                      <a:gd name="T42" fmla="*/ 597 w 831"/>
                      <a:gd name="T43" fmla="*/ 28 h 480"/>
                      <a:gd name="T44" fmla="*/ 196 w 831"/>
                      <a:gd name="T45" fmla="*/ 25 h 480"/>
                      <a:gd name="T46" fmla="*/ 0 w 831"/>
                      <a:gd name="T47" fmla="*/ 20 h 480"/>
                      <a:gd name="T48" fmla="*/ 99 w 831"/>
                      <a:gd name="T49" fmla="*/ 17 h 480"/>
                      <a:gd name="T50" fmla="*/ 196 w 831"/>
                      <a:gd name="T51" fmla="*/ 17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7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70 w 672"/>
                      <a:gd name="T1" fmla="*/ 22 h 480"/>
                      <a:gd name="T2" fmla="*/ 356 w 672"/>
                      <a:gd name="T3" fmla="*/ 28 h 480"/>
                      <a:gd name="T4" fmla="*/ 499 w 672"/>
                      <a:gd name="T5" fmla="*/ 22 h 480"/>
                      <a:gd name="T6" fmla="*/ 783 w 672"/>
                      <a:gd name="T7" fmla="*/ 22 h 480"/>
                      <a:gd name="T8" fmla="*/ 996 w 672"/>
                      <a:gd name="T9" fmla="*/ 20 h 480"/>
                      <a:gd name="T10" fmla="*/ 996 w 672"/>
                      <a:gd name="T11" fmla="*/ 17 h 480"/>
                      <a:gd name="T12" fmla="*/ 924 w 672"/>
                      <a:gd name="T13" fmla="*/ 11 h 480"/>
                      <a:gd name="T14" fmla="*/ 853 w 672"/>
                      <a:gd name="T15" fmla="*/ 8 h 480"/>
                      <a:gd name="T16" fmla="*/ 853 w 672"/>
                      <a:gd name="T17" fmla="*/ 6 h 480"/>
                      <a:gd name="T18" fmla="*/ 711 w 672"/>
                      <a:gd name="T19" fmla="*/ 3 h 480"/>
                      <a:gd name="T20" fmla="*/ 711 w 672"/>
                      <a:gd name="T21" fmla="*/ 0 h 480"/>
                      <a:gd name="T22" fmla="*/ 569 w 672"/>
                      <a:gd name="T23" fmla="*/ 6 h 480"/>
                      <a:gd name="T24" fmla="*/ 499 w 672"/>
                      <a:gd name="T25" fmla="*/ 11 h 480"/>
                      <a:gd name="T26" fmla="*/ 214 w 672"/>
                      <a:gd name="T27" fmla="*/ 14 h 480"/>
                      <a:gd name="T28" fmla="*/ 143 w 672"/>
                      <a:gd name="T29" fmla="*/ 17 h 480"/>
                      <a:gd name="T30" fmla="*/ 0 w 672"/>
                      <a:gd name="T31" fmla="*/ 20 h 480"/>
                      <a:gd name="T32" fmla="*/ 70 w 672"/>
                      <a:gd name="T33" fmla="*/ 22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8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740 w 461"/>
                      <a:gd name="T1" fmla="*/ 0 h 336"/>
                      <a:gd name="T2" fmla="*/ 799 w 461"/>
                      <a:gd name="T3" fmla="*/ 4 h 336"/>
                      <a:gd name="T4" fmla="*/ 997 w 461"/>
                      <a:gd name="T5" fmla="*/ 7 h 336"/>
                      <a:gd name="T6" fmla="*/ 997 w 461"/>
                      <a:gd name="T7" fmla="*/ 13 h 336"/>
                      <a:gd name="T8" fmla="*/ 698 w 461"/>
                      <a:gd name="T9" fmla="*/ 13 h 336"/>
                      <a:gd name="T10" fmla="*/ 499 w 461"/>
                      <a:gd name="T11" fmla="*/ 17 h 336"/>
                      <a:gd name="T12" fmla="*/ 200 w 461"/>
                      <a:gd name="T13" fmla="*/ 20 h 336"/>
                      <a:gd name="T14" fmla="*/ 0 w 461"/>
                      <a:gd name="T15" fmla="*/ 13 h 336"/>
                      <a:gd name="T16" fmla="*/ 200 w 461"/>
                      <a:gd name="T17" fmla="*/ 10 h 336"/>
                      <a:gd name="T18" fmla="*/ 299 w 461"/>
                      <a:gd name="T19" fmla="*/ 7 h 336"/>
                      <a:gd name="T20" fmla="*/ 499 w 461"/>
                      <a:gd name="T21" fmla="*/ 7 h 336"/>
                      <a:gd name="T22" fmla="*/ 598 w 461"/>
                      <a:gd name="T23" fmla="*/ 2 h 336"/>
                      <a:gd name="T24" fmla="*/ 740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9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0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1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816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96 w 831"/>
                    <a:gd name="T1" fmla="*/ 15 h 456"/>
                    <a:gd name="T2" fmla="*/ 298 w 831"/>
                    <a:gd name="T3" fmla="*/ 13 h 456"/>
                    <a:gd name="T4" fmla="*/ 495 w 831"/>
                    <a:gd name="T5" fmla="*/ 10 h 456"/>
                    <a:gd name="T6" fmla="*/ 597 w 831"/>
                    <a:gd name="T7" fmla="*/ 10 h 456"/>
                    <a:gd name="T8" fmla="*/ 792 w 831"/>
                    <a:gd name="T9" fmla="*/ 5 h 456"/>
                    <a:gd name="T10" fmla="*/ 962 w 831"/>
                    <a:gd name="T11" fmla="*/ 2 h 456"/>
                    <a:gd name="T12" fmla="*/ 1030 w 831"/>
                    <a:gd name="T13" fmla="*/ 0 h 456"/>
                    <a:gd name="T14" fmla="*/ 1091 w 831"/>
                    <a:gd name="T15" fmla="*/ 2 h 456"/>
                    <a:gd name="T16" fmla="*/ 1142 w 831"/>
                    <a:gd name="T17" fmla="*/ 2 h 456"/>
                    <a:gd name="T18" fmla="*/ 1187 w 831"/>
                    <a:gd name="T19" fmla="*/ 2 h 456"/>
                    <a:gd name="T20" fmla="*/ 1289 w 831"/>
                    <a:gd name="T21" fmla="*/ 5 h 456"/>
                    <a:gd name="T22" fmla="*/ 1289 w 831"/>
                    <a:gd name="T23" fmla="*/ 8 h 456"/>
                    <a:gd name="T24" fmla="*/ 1487 w 831"/>
                    <a:gd name="T25" fmla="*/ 10 h 456"/>
                    <a:gd name="T26" fmla="*/ 1487 w 831"/>
                    <a:gd name="T27" fmla="*/ 13 h 456"/>
                    <a:gd name="T28" fmla="*/ 1587 w 831"/>
                    <a:gd name="T29" fmla="*/ 15 h 456"/>
                    <a:gd name="T30" fmla="*/ 1587 w 831"/>
                    <a:gd name="T31" fmla="*/ 18 h 456"/>
                    <a:gd name="T32" fmla="*/ 1685 w 831"/>
                    <a:gd name="T33" fmla="*/ 18 h 456"/>
                    <a:gd name="T34" fmla="*/ 1785 w 831"/>
                    <a:gd name="T35" fmla="*/ 18 h 456"/>
                    <a:gd name="T36" fmla="*/ 1685 w 831"/>
                    <a:gd name="T37" fmla="*/ 21 h 456"/>
                    <a:gd name="T38" fmla="*/ 1187 w 831"/>
                    <a:gd name="T39" fmla="*/ 23 h 456"/>
                    <a:gd name="T40" fmla="*/ 792 w 831"/>
                    <a:gd name="T41" fmla="*/ 23 h 456"/>
                    <a:gd name="T42" fmla="*/ 597 w 831"/>
                    <a:gd name="T43" fmla="*/ 26 h 456"/>
                    <a:gd name="T44" fmla="*/ 196 w 831"/>
                    <a:gd name="T45" fmla="*/ 23 h 456"/>
                    <a:gd name="T46" fmla="*/ 0 w 831"/>
                    <a:gd name="T47" fmla="*/ 18 h 456"/>
                    <a:gd name="T48" fmla="*/ 99 w 831"/>
                    <a:gd name="T49" fmla="*/ 15 h 456"/>
                    <a:gd name="T50" fmla="*/ 196 w 831"/>
                    <a:gd name="T51" fmla="*/ 1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17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96 w 831"/>
                    <a:gd name="T1" fmla="*/ 17 h 480"/>
                    <a:gd name="T2" fmla="*/ 298 w 831"/>
                    <a:gd name="T3" fmla="*/ 14 h 480"/>
                    <a:gd name="T4" fmla="*/ 495 w 831"/>
                    <a:gd name="T5" fmla="*/ 11 h 480"/>
                    <a:gd name="T6" fmla="*/ 597 w 831"/>
                    <a:gd name="T7" fmla="*/ 11 h 480"/>
                    <a:gd name="T8" fmla="*/ 792 w 831"/>
                    <a:gd name="T9" fmla="*/ 6 h 480"/>
                    <a:gd name="T10" fmla="*/ 960 w 831"/>
                    <a:gd name="T11" fmla="*/ 4 h 480"/>
                    <a:gd name="T12" fmla="*/ 1055 w 831"/>
                    <a:gd name="T13" fmla="*/ 2 h 480"/>
                    <a:gd name="T14" fmla="*/ 1091 w 831"/>
                    <a:gd name="T15" fmla="*/ 0 h 480"/>
                    <a:gd name="T16" fmla="*/ 1158 w 831"/>
                    <a:gd name="T17" fmla="*/ 2 h 480"/>
                    <a:gd name="T18" fmla="*/ 1187 w 831"/>
                    <a:gd name="T19" fmla="*/ 3 h 480"/>
                    <a:gd name="T20" fmla="*/ 1289 w 831"/>
                    <a:gd name="T21" fmla="*/ 6 h 480"/>
                    <a:gd name="T22" fmla="*/ 1289 w 831"/>
                    <a:gd name="T23" fmla="*/ 8 h 480"/>
                    <a:gd name="T24" fmla="*/ 1487 w 831"/>
                    <a:gd name="T25" fmla="*/ 11 h 480"/>
                    <a:gd name="T26" fmla="*/ 1487 w 831"/>
                    <a:gd name="T27" fmla="*/ 14 h 480"/>
                    <a:gd name="T28" fmla="*/ 1587 w 831"/>
                    <a:gd name="T29" fmla="*/ 17 h 480"/>
                    <a:gd name="T30" fmla="*/ 1587 w 831"/>
                    <a:gd name="T31" fmla="*/ 20 h 480"/>
                    <a:gd name="T32" fmla="*/ 1685 w 831"/>
                    <a:gd name="T33" fmla="*/ 20 h 480"/>
                    <a:gd name="T34" fmla="*/ 1785 w 831"/>
                    <a:gd name="T35" fmla="*/ 20 h 480"/>
                    <a:gd name="T36" fmla="*/ 1685 w 831"/>
                    <a:gd name="T37" fmla="*/ 22 h 480"/>
                    <a:gd name="T38" fmla="*/ 1187 w 831"/>
                    <a:gd name="T39" fmla="*/ 25 h 480"/>
                    <a:gd name="T40" fmla="*/ 792 w 831"/>
                    <a:gd name="T41" fmla="*/ 25 h 480"/>
                    <a:gd name="T42" fmla="*/ 597 w 831"/>
                    <a:gd name="T43" fmla="*/ 28 h 480"/>
                    <a:gd name="T44" fmla="*/ 196 w 831"/>
                    <a:gd name="T45" fmla="*/ 25 h 480"/>
                    <a:gd name="T46" fmla="*/ 0 w 831"/>
                    <a:gd name="T47" fmla="*/ 20 h 480"/>
                    <a:gd name="T48" fmla="*/ 99 w 831"/>
                    <a:gd name="T49" fmla="*/ 17 h 480"/>
                    <a:gd name="T50" fmla="*/ 196 w 831"/>
                    <a:gd name="T51" fmla="*/ 17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18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70 w 672"/>
                    <a:gd name="T1" fmla="*/ 22 h 480"/>
                    <a:gd name="T2" fmla="*/ 356 w 672"/>
                    <a:gd name="T3" fmla="*/ 28 h 480"/>
                    <a:gd name="T4" fmla="*/ 499 w 672"/>
                    <a:gd name="T5" fmla="*/ 22 h 480"/>
                    <a:gd name="T6" fmla="*/ 783 w 672"/>
                    <a:gd name="T7" fmla="*/ 22 h 480"/>
                    <a:gd name="T8" fmla="*/ 996 w 672"/>
                    <a:gd name="T9" fmla="*/ 20 h 480"/>
                    <a:gd name="T10" fmla="*/ 996 w 672"/>
                    <a:gd name="T11" fmla="*/ 17 h 480"/>
                    <a:gd name="T12" fmla="*/ 924 w 672"/>
                    <a:gd name="T13" fmla="*/ 11 h 480"/>
                    <a:gd name="T14" fmla="*/ 853 w 672"/>
                    <a:gd name="T15" fmla="*/ 8 h 480"/>
                    <a:gd name="T16" fmla="*/ 853 w 672"/>
                    <a:gd name="T17" fmla="*/ 6 h 480"/>
                    <a:gd name="T18" fmla="*/ 711 w 672"/>
                    <a:gd name="T19" fmla="*/ 3 h 480"/>
                    <a:gd name="T20" fmla="*/ 711 w 672"/>
                    <a:gd name="T21" fmla="*/ 0 h 480"/>
                    <a:gd name="T22" fmla="*/ 569 w 672"/>
                    <a:gd name="T23" fmla="*/ 6 h 480"/>
                    <a:gd name="T24" fmla="*/ 499 w 672"/>
                    <a:gd name="T25" fmla="*/ 11 h 480"/>
                    <a:gd name="T26" fmla="*/ 214 w 672"/>
                    <a:gd name="T27" fmla="*/ 14 h 480"/>
                    <a:gd name="T28" fmla="*/ 143 w 672"/>
                    <a:gd name="T29" fmla="*/ 17 h 480"/>
                    <a:gd name="T30" fmla="*/ 0 w 672"/>
                    <a:gd name="T31" fmla="*/ 20 h 480"/>
                    <a:gd name="T32" fmla="*/ 70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19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740 w 461"/>
                    <a:gd name="T1" fmla="*/ 0 h 336"/>
                    <a:gd name="T2" fmla="*/ 799 w 461"/>
                    <a:gd name="T3" fmla="*/ 4 h 336"/>
                    <a:gd name="T4" fmla="*/ 997 w 461"/>
                    <a:gd name="T5" fmla="*/ 7 h 336"/>
                    <a:gd name="T6" fmla="*/ 997 w 461"/>
                    <a:gd name="T7" fmla="*/ 13 h 336"/>
                    <a:gd name="T8" fmla="*/ 698 w 461"/>
                    <a:gd name="T9" fmla="*/ 13 h 336"/>
                    <a:gd name="T10" fmla="*/ 499 w 461"/>
                    <a:gd name="T11" fmla="*/ 17 h 336"/>
                    <a:gd name="T12" fmla="*/ 200 w 461"/>
                    <a:gd name="T13" fmla="*/ 20 h 336"/>
                    <a:gd name="T14" fmla="*/ 0 w 461"/>
                    <a:gd name="T15" fmla="*/ 13 h 336"/>
                    <a:gd name="T16" fmla="*/ 200 w 461"/>
                    <a:gd name="T17" fmla="*/ 10 h 336"/>
                    <a:gd name="T18" fmla="*/ 299 w 461"/>
                    <a:gd name="T19" fmla="*/ 7 h 336"/>
                    <a:gd name="T20" fmla="*/ 499 w 461"/>
                    <a:gd name="T21" fmla="*/ 7 h 336"/>
                    <a:gd name="T22" fmla="*/ 598 w 461"/>
                    <a:gd name="T23" fmla="*/ 2 h 336"/>
                    <a:gd name="T24" fmla="*/ 740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20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9 w 672"/>
                    <a:gd name="T1" fmla="*/ 22 h 480"/>
                    <a:gd name="T2" fmla="*/ 351 w 672"/>
                    <a:gd name="T3" fmla="*/ 28 h 480"/>
                    <a:gd name="T4" fmla="*/ 492 w 672"/>
                    <a:gd name="T5" fmla="*/ 22 h 480"/>
                    <a:gd name="T6" fmla="*/ 773 w 672"/>
                    <a:gd name="T7" fmla="*/ 22 h 480"/>
                    <a:gd name="T8" fmla="*/ 982 w 672"/>
                    <a:gd name="T9" fmla="*/ 20 h 480"/>
                    <a:gd name="T10" fmla="*/ 982 w 672"/>
                    <a:gd name="T11" fmla="*/ 17 h 480"/>
                    <a:gd name="T12" fmla="*/ 911 w 672"/>
                    <a:gd name="T13" fmla="*/ 11 h 480"/>
                    <a:gd name="T14" fmla="*/ 841 w 672"/>
                    <a:gd name="T15" fmla="*/ 8 h 480"/>
                    <a:gd name="T16" fmla="*/ 841 w 672"/>
                    <a:gd name="T17" fmla="*/ 6 h 480"/>
                    <a:gd name="T18" fmla="*/ 701 w 672"/>
                    <a:gd name="T19" fmla="*/ 3 h 480"/>
                    <a:gd name="T20" fmla="*/ 701 w 672"/>
                    <a:gd name="T21" fmla="*/ 0 h 480"/>
                    <a:gd name="T22" fmla="*/ 561 w 672"/>
                    <a:gd name="T23" fmla="*/ 6 h 480"/>
                    <a:gd name="T24" fmla="*/ 492 w 672"/>
                    <a:gd name="T25" fmla="*/ 11 h 480"/>
                    <a:gd name="T26" fmla="*/ 212 w 672"/>
                    <a:gd name="T27" fmla="*/ 14 h 480"/>
                    <a:gd name="T28" fmla="*/ 140 w 672"/>
                    <a:gd name="T29" fmla="*/ 17 h 480"/>
                    <a:gd name="T30" fmla="*/ 0 w 672"/>
                    <a:gd name="T31" fmla="*/ 20 h 480"/>
                    <a:gd name="T32" fmla="*/ 69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21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709 w 461"/>
                    <a:gd name="T1" fmla="*/ 0 h 348"/>
                    <a:gd name="T2" fmla="*/ 799 w 461"/>
                    <a:gd name="T3" fmla="*/ 5 h 348"/>
                    <a:gd name="T4" fmla="*/ 997 w 461"/>
                    <a:gd name="T5" fmla="*/ 8 h 348"/>
                    <a:gd name="T6" fmla="*/ 997 w 461"/>
                    <a:gd name="T7" fmla="*/ 14 h 348"/>
                    <a:gd name="T8" fmla="*/ 698 w 461"/>
                    <a:gd name="T9" fmla="*/ 14 h 348"/>
                    <a:gd name="T10" fmla="*/ 499 w 461"/>
                    <a:gd name="T11" fmla="*/ 17 h 348"/>
                    <a:gd name="T12" fmla="*/ 200 w 461"/>
                    <a:gd name="T13" fmla="*/ 20 h 348"/>
                    <a:gd name="T14" fmla="*/ 0 w 461"/>
                    <a:gd name="T15" fmla="*/ 14 h 348"/>
                    <a:gd name="T16" fmla="*/ 200 w 461"/>
                    <a:gd name="T17" fmla="*/ 11 h 348"/>
                    <a:gd name="T18" fmla="*/ 299 w 461"/>
                    <a:gd name="T19" fmla="*/ 8 h 348"/>
                    <a:gd name="T20" fmla="*/ 499 w 461"/>
                    <a:gd name="T21" fmla="*/ 8 h 348"/>
                    <a:gd name="T22" fmla="*/ 598 w 461"/>
                    <a:gd name="T23" fmla="*/ 2 h 348"/>
                    <a:gd name="T24" fmla="*/ 709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822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23823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18 h 294"/>
                      <a:gd name="T2" fmla="*/ 94 w 375"/>
                      <a:gd name="T3" fmla="*/ 38 h 294"/>
                      <a:gd name="T4" fmla="*/ 0 w 375"/>
                      <a:gd name="T5" fmla="*/ 63 h 294"/>
                      <a:gd name="T6" fmla="*/ 87 w 375"/>
                      <a:gd name="T7" fmla="*/ 63 h 294"/>
                      <a:gd name="T8" fmla="*/ 141 w 375"/>
                      <a:gd name="T9" fmla="*/ 57 h 294"/>
                      <a:gd name="T10" fmla="*/ 183 w 375"/>
                      <a:gd name="T11" fmla="*/ 55 h 294"/>
                      <a:gd name="T12" fmla="*/ 228 w 375"/>
                      <a:gd name="T13" fmla="*/ 58 h 294"/>
                      <a:gd name="T14" fmla="*/ 309 w 375"/>
                      <a:gd name="T15" fmla="*/ 63 h 294"/>
                      <a:gd name="T16" fmla="*/ 375 w 375"/>
                      <a:gd name="T17" fmla="*/ 63 h 294"/>
                      <a:gd name="T18" fmla="*/ 278 w 375"/>
                      <a:gd name="T19" fmla="*/ 38 h 294"/>
                      <a:gd name="T20" fmla="*/ 238 w 375"/>
                      <a:gd name="T21" fmla="*/ 18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18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4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2 w 432"/>
                      <a:gd name="T1" fmla="*/ 3 h 288"/>
                      <a:gd name="T2" fmla="*/ 1 w 432"/>
                      <a:gd name="T3" fmla="*/ 5 h 288"/>
                      <a:gd name="T4" fmla="*/ 0 w 432"/>
                      <a:gd name="T5" fmla="*/ 8 h 288"/>
                      <a:gd name="T6" fmla="*/ 2 w 432"/>
                      <a:gd name="T7" fmla="*/ 6 h 288"/>
                      <a:gd name="T8" fmla="*/ 3 w 432"/>
                      <a:gd name="T9" fmla="*/ 8 h 288"/>
                      <a:gd name="T10" fmla="*/ 3 w 432"/>
                      <a:gd name="T11" fmla="*/ 8 h 288"/>
                      <a:gd name="T12" fmla="*/ 4 w 432"/>
                      <a:gd name="T13" fmla="*/ 6 h 288"/>
                      <a:gd name="T14" fmla="*/ 5 w 432"/>
                      <a:gd name="T15" fmla="*/ 7 h 288"/>
                      <a:gd name="T16" fmla="*/ 6 w 432"/>
                      <a:gd name="T17" fmla="*/ 8 h 288"/>
                      <a:gd name="T18" fmla="*/ 5 w 432"/>
                      <a:gd name="T19" fmla="*/ 5 h 288"/>
                      <a:gd name="T20" fmla="*/ 4 w 432"/>
                      <a:gd name="T21" fmla="*/ 3 h 288"/>
                      <a:gd name="T22" fmla="*/ 3 w 432"/>
                      <a:gd name="T23" fmla="*/ 0 h 288"/>
                      <a:gd name="T24" fmla="*/ 3 w 432"/>
                      <a:gd name="T25" fmla="*/ 1 h 288"/>
                      <a:gd name="T26" fmla="*/ 2 w 432"/>
                      <a:gd name="T27" fmla="*/ 3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5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45" name="Group 144"/>
              <p:cNvGrpSpPr>
                <a:grpSpLocks/>
              </p:cNvGrpSpPr>
              <p:nvPr/>
            </p:nvGrpSpPr>
            <p:grpSpPr bwMode="auto">
              <a:xfrm flipH="1">
                <a:off x="1202" y="3022"/>
                <a:ext cx="774" cy="544"/>
                <a:chOff x="1344" y="2064"/>
                <a:chExt cx="1639" cy="817"/>
              </a:xfrm>
            </p:grpSpPr>
            <p:sp>
              <p:nvSpPr>
                <p:cNvPr id="23791" name="Freeform 145" descr="Песок"/>
                <p:cNvSpPr>
                  <a:spLocks/>
                </p:cNvSpPr>
                <p:nvPr/>
              </p:nvSpPr>
              <p:spPr bwMode="auto">
                <a:xfrm>
                  <a:off x="1445" y="2353"/>
                  <a:ext cx="1538" cy="528"/>
                </a:xfrm>
                <a:custGeom>
                  <a:avLst/>
                  <a:gdLst>
                    <a:gd name="T0" fmla="*/ 512 w 1730"/>
                    <a:gd name="T1" fmla="*/ 27 h 720"/>
                    <a:gd name="T2" fmla="*/ 486 w 1730"/>
                    <a:gd name="T3" fmla="*/ 29 h 720"/>
                    <a:gd name="T4" fmla="*/ 478 w 1730"/>
                    <a:gd name="T5" fmla="*/ 32 h 720"/>
                    <a:gd name="T6" fmla="*/ 431 w 1730"/>
                    <a:gd name="T7" fmla="*/ 32 h 720"/>
                    <a:gd name="T8" fmla="*/ 409 w 1730"/>
                    <a:gd name="T9" fmla="*/ 32 h 720"/>
                    <a:gd name="T10" fmla="*/ 386 w 1730"/>
                    <a:gd name="T11" fmla="*/ 32 h 720"/>
                    <a:gd name="T12" fmla="*/ 308 w 1730"/>
                    <a:gd name="T13" fmla="*/ 32 h 720"/>
                    <a:gd name="T14" fmla="*/ 231 w 1730"/>
                    <a:gd name="T15" fmla="*/ 32 h 720"/>
                    <a:gd name="T16" fmla="*/ 196 w 1730"/>
                    <a:gd name="T17" fmla="*/ 31 h 720"/>
                    <a:gd name="T18" fmla="*/ 181 w 1730"/>
                    <a:gd name="T19" fmla="*/ 30 h 720"/>
                    <a:gd name="T20" fmla="*/ 153 w 1730"/>
                    <a:gd name="T21" fmla="*/ 29 h 720"/>
                    <a:gd name="T22" fmla="*/ 144 w 1730"/>
                    <a:gd name="T23" fmla="*/ 28 h 720"/>
                    <a:gd name="T24" fmla="*/ 84 w 1730"/>
                    <a:gd name="T25" fmla="*/ 26 h 720"/>
                    <a:gd name="T26" fmla="*/ 60 w 1730"/>
                    <a:gd name="T27" fmla="*/ 25 h 720"/>
                    <a:gd name="T28" fmla="*/ 42 w 1730"/>
                    <a:gd name="T29" fmla="*/ 23 h 720"/>
                    <a:gd name="T30" fmla="*/ 28 w 1730"/>
                    <a:gd name="T31" fmla="*/ 21 h 720"/>
                    <a:gd name="T32" fmla="*/ 5 w 1730"/>
                    <a:gd name="T33" fmla="*/ 19 h 720"/>
                    <a:gd name="T34" fmla="*/ 4 w 1730"/>
                    <a:gd name="T35" fmla="*/ 17 h 720"/>
                    <a:gd name="T36" fmla="*/ 16 w 1730"/>
                    <a:gd name="T37" fmla="*/ 11 h 720"/>
                    <a:gd name="T38" fmla="*/ 31 w 1730"/>
                    <a:gd name="T39" fmla="*/ 7 h 720"/>
                    <a:gd name="T40" fmla="*/ 55 w 1730"/>
                    <a:gd name="T41" fmla="*/ 6 h 720"/>
                    <a:gd name="T42" fmla="*/ 65 w 1730"/>
                    <a:gd name="T43" fmla="*/ 6 h 720"/>
                    <a:gd name="T44" fmla="*/ 104 w 1730"/>
                    <a:gd name="T45" fmla="*/ 4 h 720"/>
                    <a:gd name="T46" fmla="*/ 124 w 1730"/>
                    <a:gd name="T47" fmla="*/ 3 h 720"/>
                    <a:gd name="T48" fmla="*/ 138 w 1730"/>
                    <a:gd name="T49" fmla="*/ 2 h 720"/>
                    <a:gd name="T50" fmla="*/ 153 w 1730"/>
                    <a:gd name="T51" fmla="*/ 1 h 720"/>
                    <a:gd name="T52" fmla="*/ 188 w 1730"/>
                    <a:gd name="T53" fmla="*/ 1 h 720"/>
                    <a:gd name="T54" fmla="*/ 224 w 1730"/>
                    <a:gd name="T55" fmla="*/ 1 h 720"/>
                    <a:gd name="T56" fmla="*/ 268 w 1730"/>
                    <a:gd name="T57" fmla="*/ 1 h 720"/>
                    <a:gd name="T58" fmla="*/ 314 w 1730"/>
                    <a:gd name="T59" fmla="*/ 1 h 720"/>
                    <a:gd name="T60" fmla="*/ 340 w 1730"/>
                    <a:gd name="T61" fmla="*/ 1 h 720"/>
                    <a:gd name="T62" fmla="*/ 358 w 1730"/>
                    <a:gd name="T63" fmla="*/ 2 h 720"/>
                    <a:gd name="T64" fmla="*/ 389 w 1730"/>
                    <a:gd name="T65" fmla="*/ 3 h 720"/>
                    <a:gd name="T66" fmla="*/ 408 w 1730"/>
                    <a:gd name="T67" fmla="*/ 4 h 720"/>
                    <a:gd name="T68" fmla="*/ 428 w 1730"/>
                    <a:gd name="T69" fmla="*/ 5 h 720"/>
                    <a:gd name="T70" fmla="*/ 453 w 1730"/>
                    <a:gd name="T71" fmla="*/ 8 h 720"/>
                    <a:gd name="T72" fmla="*/ 466 w 1730"/>
                    <a:gd name="T73" fmla="*/ 10 h 720"/>
                    <a:gd name="T74" fmla="*/ 483 w 1730"/>
                    <a:gd name="T75" fmla="*/ 13 h 720"/>
                    <a:gd name="T76" fmla="*/ 487 w 1730"/>
                    <a:gd name="T77" fmla="*/ 14 h 720"/>
                    <a:gd name="T78" fmla="*/ 496 w 1730"/>
                    <a:gd name="T79" fmla="*/ 15 h 720"/>
                    <a:gd name="T80" fmla="*/ 502 w 1730"/>
                    <a:gd name="T81" fmla="*/ 15 h 720"/>
                    <a:gd name="T82" fmla="*/ 509 w 1730"/>
                    <a:gd name="T83" fmla="*/ 17 h 720"/>
                    <a:gd name="T84" fmla="*/ 511 w 1730"/>
                    <a:gd name="T85" fmla="*/ 17 h 720"/>
                    <a:gd name="T86" fmla="*/ 523 w 1730"/>
                    <a:gd name="T87" fmla="*/ 19 h 720"/>
                    <a:gd name="T88" fmla="*/ 519 w 1730"/>
                    <a:gd name="T89" fmla="*/ 20 h 720"/>
                    <a:gd name="T90" fmla="*/ 532 w 1730"/>
                    <a:gd name="T91" fmla="*/ 21 h 720"/>
                    <a:gd name="T92" fmla="*/ 533 w 1730"/>
                    <a:gd name="T93" fmla="*/ 22 h 720"/>
                    <a:gd name="T94" fmla="*/ 528 w 1730"/>
                    <a:gd name="T95" fmla="*/ 23 h 720"/>
                    <a:gd name="T96" fmla="*/ 518 w 1730"/>
                    <a:gd name="T97" fmla="*/ 26 h 720"/>
                    <a:gd name="T98" fmla="*/ 513 w 1730"/>
                    <a:gd name="T99" fmla="*/ 27 h 720"/>
                    <a:gd name="T100" fmla="*/ 509 w 1730"/>
                    <a:gd name="T101" fmla="*/ 28 h 720"/>
                    <a:gd name="T102" fmla="*/ 512 w 1730"/>
                    <a:gd name="T103" fmla="*/ 27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92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7 w 1180"/>
                    <a:gd name="T1" fmla="*/ 0 h 432"/>
                    <a:gd name="T2" fmla="*/ 13 w 1180"/>
                    <a:gd name="T3" fmla="*/ 0 h 432"/>
                    <a:gd name="T4" fmla="*/ 25 w 1180"/>
                    <a:gd name="T5" fmla="*/ 0 h 432"/>
                    <a:gd name="T6" fmla="*/ 40 w 1180"/>
                    <a:gd name="T7" fmla="*/ 0 h 432"/>
                    <a:gd name="T8" fmla="*/ 55 w 1180"/>
                    <a:gd name="T9" fmla="*/ 0 h 432"/>
                    <a:gd name="T10" fmla="*/ 64 w 1180"/>
                    <a:gd name="T11" fmla="*/ 0 h 432"/>
                    <a:gd name="T12" fmla="*/ 70 w 1180"/>
                    <a:gd name="T13" fmla="*/ 0 h 432"/>
                    <a:gd name="T14" fmla="*/ 74 w 1180"/>
                    <a:gd name="T15" fmla="*/ 0 h 432"/>
                    <a:gd name="T16" fmla="*/ 78 w 1180"/>
                    <a:gd name="T17" fmla="*/ 0 h 432"/>
                    <a:gd name="T18" fmla="*/ 80 w 1180"/>
                    <a:gd name="T19" fmla="*/ 0 h 432"/>
                    <a:gd name="T20" fmla="*/ 0 w 1180"/>
                    <a:gd name="T21" fmla="*/ 0 h 432"/>
                    <a:gd name="T22" fmla="*/ 7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93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19 h 242"/>
                    <a:gd name="T2" fmla="*/ 1 w 242"/>
                    <a:gd name="T3" fmla="*/ 22 h 242"/>
                    <a:gd name="T4" fmla="*/ 1 w 242"/>
                    <a:gd name="T5" fmla="*/ 30 h 242"/>
                    <a:gd name="T6" fmla="*/ 1 w 242"/>
                    <a:gd name="T7" fmla="*/ 35 h 242"/>
                    <a:gd name="T8" fmla="*/ 1 w 242"/>
                    <a:gd name="T9" fmla="*/ 48 h 242"/>
                    <a:gd name="T10" fmla="*/ 1 w 242"/>
                    <a:gd name="T11" fmla="*/ 47 h 242"/>
                    <a:gd name="T12" fmla="*/ 1 w 242"/>
                    <a:gd name="T13" fmla="*/ 48 h 242"/>
                    <a:gd name="T14" fmla="*/ 1 w 242"/>
                    <a:gd name="T15" fmla="*/ 43 h 242"/>
                    <a:gd name="T16" fmla="*/ 1 w 242"/>
                    <a:gd name="T17" fmla="*/ 34 h 242"/>
                    <a:gd name="T18" fmla="*/ 1 w 242"/>
                    <a:gd name="T19" fmla="*/ 30 h 242"/>
                    <a:gd name="T20" fmla="*/ 1 w 242"/>
                    <a:gd name="T21" fmla="*/ 26 h 242"/>
                    <a:gd name="T22" fmla="*/ 1 w 242"/>
                    <a:gd name="T23" fmla="*/ 26 h 242"/>
                    <a:gd name="T24" fmla="*/ 1 w 242"/>
                    <a:gd name="T25" fmla="*/ 29 h 242"/>
                    <a:gd name="T26" fmla="*/ 1 w 242"/>
                    <a:gd name="T27" fmla="*/ 22 h 242"/>
                    <a:gd name="T28" fmla="*/ 1 w 242"/>
                    <a:gd name="T29" fmla="*/ 22 h 242"/>
                    <a:gd name="T30" fmla="*/ 1 w 242"/>
                    <a:gd name="T31" fmla="*/ 24 h 242"/>
                    <a:gd name="T32" fmla="*/ 1 w 242"/>
                    <a:gd name="T33" fmla="*/ 26 h 242"/>
                    <a:gd name="T34" fmla="*/ 1 w 242"/>
                    <a:gd name="T35" fmla="*/ 26 h 242"/>
                    <a:gd name="T36" fmla="*/ 1 w 242"/>
                    <a:gd name="T37" fmla="*/ 35 h 242"/>
                    <a:gd name="T38" fmla="*/ 1 w 242"/>
                    <a:gd name="T39" fmla="*/ 10 h 242"/>
                    <a:gd name="T40" fmla="*/ 1 w 242"/>
                    <a:gd name="T41" fmla="*/ 0 h 242"/>
                    <a:gd name="T42" fmla="*/ 1 w 242"/>
                    <a:gd name="T43" fmla="*/ 8 h 242"/>
                    <a:gd name="T44" fmla="*/ 1 w 242"/>
                    <a:gd name="T45" fmla="*/ 16 h 242"/>
                    <a:gd name="T46" fmla="*/ 1 w 242"/>
                    <a:gd name="T47" fmla="*/ 22 h 242"/>
                    <a:gd name="T48" fmla="*/ 1 w 242"/>
                    <a:gd name="T49" fmla="*/ 31 h 242"/>
                    <a:gd name="T50" fmla="*/ 1 w 242"/>
                    <a:gd name="T51" fmla="*/ 26 h 242"/>
                    <a:gd name="T52" fmla="*/ 1 w 242"/>
                    <a:gd name="T53" fmla="*/ 20 h 242"/>
                    <a:gd name="T54" fmla="*/ 1 w 242"/>
                    <a:gd name="T55" fmla="*/ 19 h 242"/>
                    <a:gd name="T56" fmla="*/ 1 w 242"/>
                    <a:gd name="T57" fmla="*/ 16 h 242"/>
                    <a:gd name="T58" fmla="*/ 1 w 242"/>
                    <a:gd name="T59" fmla="*/ 17 h 242"/>
                    <a:gd name="T60" fmla="*/ 1 w 242"/>
                    <a:gd name="T61" fmla="*/ 19 h 242"/>
                    <a:gd name="T62" fmla="*/ 1 w 242"/>
                    <a:gd name="T63" fmla="*/ 19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794" name="Group 14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23808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9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10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11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12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13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14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23795" name="Group 15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23801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2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3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04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05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06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807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3796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9 w 242"/>
                    <a:gd name="T1" fmla="*/ 2476 h 242"/>
                    <a:gd name="T2" fmla="*/ 78 w 242"/>
                    <a:gd name="T3" fmla="*/ 3100 h 242"/>
                    <a:gd name="T4" fmla="*/ 126 w 242"/>
                    <a:gd name="T5" fmla="*/ 3910 h 242"/>
                    <a:gd name="T6" fmla="*/ 148 w 242"/>
                    <a:gd name="T7" fmla="*/ 4646 h 242"/>
                    <a:gd name="T8" fmla="*/ 170 w 242"/>
                    <a:gd name="T9" fmla="*/ 6378 h 242"/>
                    <a:gd name="T10" fmla="*/ 214 w 242"/>
                    <a:gd name="T11" fmla="*/ 6228 h 242"/>
                    <a:gd name="T12" fmla="*/ 227 w 242"/>
                    <a:gd name="T13" fmla="*/ 6378 h 242"/>
                    <a:gd name="T14" fmla="*/ 235 w 242"/>
                    <a:gd name="T15" fmla="*/ 5758 h 242"/>
                    <a:gd name="T16" fmla="*/ 261 w 242"/>
                    <a:gd name="T17" fmla="*/ 4478 h 242"/>
                    <a:gd name="T18" fmla="*/ 291 w 242"/>
                    <a:gd name="T19" fmla="*/ 3910 h 242"/>
                    <a:gd name="T20" fmla="*/ 316 w 242"/>
                    <a:gd name="T21" fmla="*/ 3589 h 242"/>
                    <a:gd name="T22" fmla="*/ 335 w 242"/>
                    <a:gd name="T23" fmla="*/ 3692 h 242"/>
                    <a:gd name="T24" fmla="*/ 347 w 242"/>
                    <a:gd name="T25" fmla="*/ 3838 h 242"/>
                    <a:gd name="T26" fmla="*/ 316 w 242"/>
                    <a:gd name="T27" fmla="*/ 2949 h 242"/>
                    <a:gd name="T28" fmla="*/ 282 w 242"/>
                    <a:gd name="T29" fmla="*/ 3024 h 242"/>
                    <a:gd name="T30" fmla="*/ 257 w 242"/>
                    <a:gd name="T31" fmla="*/ 3204 h 242"/>
                    <a:gd name="T32" fmla="*/ 248 w 242"/>
                    <a:gd name="T33" fmla="*/ 3438 h 242"/>
                    <a:gd name="T34" fmla="*/ 235 w 242"/>
                    <a:gd name="T35" fmla="*/ 3509 h 242"/>
                    <a:gd name="T36" fmla="*/ 214 w 242"/>
                    <a:gd name="T37" fmla="*/ 4553 h 242"/>
                    <a:gd name="T38" fmla="*/ 148 w 242"/>
                    <a:gd name="T39" fmla="*/ 1284 h 242"/>
                    <a:gd name="T40" fmla="*/ 59 w 242"/>
                    <a:gd name="T41" fmla="*/ 0 h 242"/>
                    <a:gd name="T42" fmla="*/ 109 w 242"/>
                    <a:gd name="T43" fmla="*/ 1033 h 242"/>
                    <a:gd name="T44" fmla="*/ 148 w 242"/>
                    <a:gd name="T45" fmla="*/ 2233 h 242"/>
                    <a:gd name="T46" fmla="*/ 161 w 242"/>
                    <a:gd name="T47" fmla="*/ 2949 h 242"/>
                    <a:gd name="T48" fmla="*/ 166 w 242"/>
                    <a:gd name="T49" fmla="*/ 4054 h 242"/>
                    <a:gd name="T50" fmla="*/ 136 w 242"/>
                    <a:gd name="T51" fmla="*/ 3438 h 242"/>
                    <a:gd name="T52" fmla="*/ 101 w 242"/>
                    <a:gd name="T53" fmla="*/ 2724 h 242"/>
                    <a:gd name="T54" fmla="*/ 74 w 242"/>
                    <a:gd name="T55" fmla="*/ 2410 h 242"/>
                    <a:gd name="T56" fmla="*/ 63 w 242"/>
                    <a:gd name="T57" fmla="*/ 2233 h 242"/>
                    <a:gd name="T58" fmla="*/ 26 w 242"/>
                    <a:gd name="T59" fmla="*/ 2323 h 242"/>
                    <a:gd name="T60" fmla="*/ 4 w 242"/>
                    <a:gd name="T61" fmla="*/ 2631 h 242"/>
                    <a:gd name="T62" fmla="*/ 29 w 242"/>
                    <a:gd name="T63" fmla="*/ 2476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797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23799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0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531 h 242"/>
                      <a:gd name="T2" fmla="*/ 55 w 242"/>
                      <a:gd name="T3" fmla="*/ 663 h 242"/>
                      <a:gd name="T4" fmla="*/ 78 w 242"/>
                      <a:gd name="T5" fmla="*/ 837 h 242"/>
                      <a:gd name="T6" fmla="*/ 93 w 242"/>
                      <a:gd name="T7" fmla="*/ 991 h 242"/>
                      <a:gd name="T8" fmla="*/ 108 w 242"/>
                      <a:gd name="T9" fmla="*/ 1371 h 242"/>
                      <a:gd name="T10" fmla="*/ 138 w 242"/>
                      <a:gd name="T11" fmla="*/ 1332 h 242"/>
                      <a:gd name="T12" fmla="*/ 147 w 242"/>
                      <a:gd name="T13" fmla="*/ 1371 h 242"/>
                      <a:gd name="T14" fmla="*/ 153 w 242"/>
                      <a:gd name="T15" fmla="*/ 1231 h 242"/>
                      <a:gd name="T16" fmla="*/ 171 w 242"/>
                      <a:gd name="T17" fmla="*/ 957 h 242"/>
                      <a:gd name="T18" fmla="*/ 182 w 242"/>
                      <a:gd name="T19" fmla="*/ 837 h 242"/>
                      <a:gd name="T20" fmla="*/ 200 w 242"/>
                      <a:gd name="T21" fmla="*/ 770 h 242"/>
                      <a:gd name="T22" fmla="*/ 212 w 242"/>
                      <a:gd name="T23" fmla="*/ 782 h 242"/>
                      <a:gd name="T24" fmla="*/ 221 w 242"/>
                      <a:gd name="T25" fmla="*/ 821 h 242"/>
                      <a:gd name="T26" fmla="*/ 200 w 242"/>
                      <a:gd name="T27" fmla="*/ 632 h 242"/>
                      <a:gd name="T28" fmla="*/ 178 w 242"/>
                      <a:gd name="T29" fmla="*/ 655 h 242"/>
                      <a:gd name="T30" fmla="*/ 168 w 242"/>
                      <a:gd name="T31" fmla="*/ 683 h 242"/>
                      <a:gd name="T32" fmla="*/ 162 w 242"/>
                      <a:gd name="T33" fmla="*/ 737 h 242"/>
                      <a:gd name="T34" fmla="*/ 153 w 242"/>
                      <a:gd name="T35" fmla="*/ 752 h 242"/>
                      <a:gd name="T36" fmla="*/ 138 w 242"/>
                      <a:gd name="T37" fmla="*/ 977 h 242"/>
                      <a:gd name="T38" fmla="*/ 93 w 242"/>
                      <a:gd name="T39" fmla="*/ 274 h 242"/>
                      <a:gd name="T40" fmla="*/ 40 w 242"/>
                      <a:gd name="T41" fmla="*/ 0 h 242"/>
                      <a:gd name="T42" fmla="*/ 66 w 242"/>
                      <a:gd name="T43" fmla="*/ 219 h 242"/>
                      <a:gd name="T44" fmla="*/ 93 w 242"/>
                      <a:gd name="T45" fmla="*/ 478 h 242"/>
                      <a:gd name="T46" fmla="*/ 102 w 242"/>
                      <a:gd name="T47" fmla="*/ 632 h 242"/>
                      <a:gd name="T48" fmla="*/ 105 w 242"/>
                      <a:gd name="T49" fmla="*/ 870 h 242"/>
                      <a:gd name="T50" fmla="*/ 84 w 242"/>
                      <a:gd name="T51" fmla="*/ 737 h 242"/>
                      <a:gd name="T52" fmla="*/ 60 w 242"/>
                      <a:gd name="T53" fmla="*/ 580 h 242"/>
                      <a:gd name="T54" fmla="*/ 52 w 242"/>
                      <a:gd name="T55" fmla="*/ 512 h 242"/>
                      <a:gd name="T56" fmla="*/ 43 w 242"/>
                      <a:gd name="T57" fmla="*/ 478 h 242"/>
                      <a:gd name="T58" fmla="*/ 16 w 242"/>
                      <a:gd name="T59" fmla="*/ 499 h 242"/>
                      <a:gd name="T60" fmla="*/ 4 w 242"/>
                      <a:gd name="T61" fmla="*/ 566 h 242"/>
                      <a:gd name="T62" fmla="*/ 19 w 242"/>
                      <a:gd name="T63" fmla="*/ 53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798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2 w 1180"/>
                    <a:gd name="T7" fmla="*/ 0 h 432"/>
                    <a:gd name="T8" fmla="*/ 2 w 1180"/>
                    <a:gd name="T9" fmla="*/ 0 h 432"/>
                    <a:gd name="T10" fmla="*/ 3 w 1180"/>
                    <a:gd name="T11" fmla="*/ 0 h 432"/>
                    <a:gd name="T12" fmla="*/ 3 w 1180"/>
                    <a:gd name="T13" fmla="*/ 0 h 432"/>
                    <a:gd name="T14" fmla="*/ 3 w 1180"/>
                    <a:gd name="T15" fmla="*/ 0 h 432"/>
                    <a:gd name="T16" fmla="*/ 3 w 1180"/>
                    <a:gd name="T17" fmla="*/ 0 h 432"/>
                    <a:gd name="T18" fmla="*/ 3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746" name="Group 82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23747" name="Group 83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23749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23786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23787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23788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789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14 w 432"/>
                          <a:gd name="T1" fmla="*/ 2 h 288"/>
                          <a:gd name="T2" fmla="*/ 9 w 432"/>
                          <a:gd name="T3" fmla="*/ 3 h 288"/>
                          <a:gd name="T4" fmla="*/ 0 w 432"/>
                          <a:gd name="T5" fmla="*/ 5 h 288"/>
                          <a:gd name="T6" fmla="*/ 12 w 432"/>
                          <a:gd name="T7" fmla="*/ 4 h 288"/>
                          <a:gd name="T8" fmla="*/ 16 w 432"/>
                          <a:gd name="T9" fmla="*/ 5 h 288"/>
                          <a:gd name="T10" fmla="*/ 19 w 432"/>
                          <a:gd name="T11" fmla="*/ 5 h 288"/>
                          <a:gd name="T12" fmla="*/ 23 w 432"/>
                          <a:gd name="T13" fmla="*/ 4 h 288"/>
                          <a:gd name="T14" fmla="*/ 31 w 432"/>
                          <a:gd name="T15" fmla="*/ 5 h 288"/>
                          <a:gd name="T16" fmla="*/ 35 w 432"/>
                          <a:gd name="T17" fmla="*/ 5 h 288"/>
                          <a:gd name="T18" fmla="*/ 27 w 432"/>
                          <a:gd name="T19" fmla="*/ 3 h 288"/>
                          <a:gd name="T20" fmla="*/ 23 w 432"/>
                          <a:gd name="T21" fmla="*/ 2 h 288"/>
                          <a:gd name="T22" fmla="*/ 19 w 432"/>
                          <a:gd name="T23" fmla="*/ 0 h 288"/>
                          <a:gd name="T24" fmla="*/ 18 w 432"/>
                          <a:gd name="T25" fmla="*/ 1 h 288"/>
                          <a:gd name="T26" fmla="*/ 14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790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2 h 288"/>
                          <a:gd name="T2" fmla="*/ 1 w 432"/>
                          <a:gd name="T3" fmla="*/ 3 h 288"/>
                          <a:gd name="T4" fmla="*/ 0 w 432"/>
                          <a:gd name="T5" fmla="*/ 5 h 288"/>
                          <a:gd name="T6" fmla="*/ 1 w 432"/>
                          <a:gd name="T7" fmla="*/ 4 h 288"/>
                          <a:gd name="T8" fmla="*/ 1 w 432"/>
                          <a:gd name="T9" fmla="*/ 5 h 288"/>
                          <a:gd name="T10" fmla="*/ 1 w 432"/>
                          <a:gd name="T11" fmla="*/ 5 h 288"/>
                          <a:gd name="T12" fmla="*/ 1 w 432"/>
                          <a:gd name="T13" fmla="*/ 4 h 288"/>
                          <a:gd name="T14" fmla="*/ 1 w 432"/>
                          <a:gd name="T15" fmla="*/ 5 h 288"/>
                          <a:gd name="T16" fmla="*/ 1 w 432"/>
                          <a:gd name="T17" fmla="*/ 5 h 288"/>
                          <a:gd name="T18" fmla="*/ 1 w 432"/>
                          <a:gd name="T19" fmla="*/ 3 h 288"/>
                          <a:gd name="T20" fmla="*/ 1 w 432"/>
                          <a:gd name="T21" fmla="*/ 2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3750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23784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85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105 h 444"/>
                        <a:gd name="T2" fmla="*/ 204 w 1156"/>
                        <a:gd name="T3" fmla="*/ 87 h 444"/>
                        <a:gd name="T4" fmla="*/ 312 w 1156"/>
                        <a:gd name="T5" fmla="*/ 44 h 444"/>
                        <a:gd name="T6" fmla="*/ 392 w 1156"/>
                        <a:gd name="T7" fmla="*/ 23 h 444"/>
                        <a:gd name="T8" fmla="*/ 488 w 1156"/>
                        <a:gd name="T9" fmla="*/ 10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19 h 444"/>
                        <a:gd name="T16" fmla="*/ 924 w 1156"/>
                        <a:gd name="T17" fmla="*/ 41 h 444"/>
                        <a:gd name="T18" fmla="*/ 1036 w 1156"/>
                        <a:gd name="T19" fmla="*/ 78 h 444"/>
                        <a:gd name="T20" fmla="*/ 1091 w 1156"/>
                        <a:gd name="T21" fmla="*/ 116 h 444"/>
                        <a:gd name="T22" fmla="*/ 1156 w 1156"/>
                        <a:gd name="T23" fmla="*/ 163 h 444"/>
                        <a:gd name="T24" fmla="*/ 188 w 1156"/>
                        <a:gd name="T25" fmla="*/ 170 h 444"/>
                        <a:gd name="T26" fmla="*/ 0 w 1156"/>
                        <a:gd name="T27" fmla="*/ 173 h 444"/>
                        <a:gd name="T28" fmla="*/ 24 w 1156"/>
                        <a:gd name="T29" fmla="*/ 146 h 444"/>
                        <a:gd name="T30" fmla="*/ 76 w 1156"/>
                        <a:gd name="T31" fmla="*/ 120 h 444"/>
                        <a:gd name="T32" fmla="*/ 124 w 1156"/>
                        <a:gd name="T33" fmla="*/ 105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>
                        <a:alphaModFix amt="54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751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752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23777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78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79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80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81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82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83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753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4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5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756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23770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71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72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73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74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75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76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757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758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23763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64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765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66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67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68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769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759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0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5 h 288"/>
                      <a:gd name="T2" fmla="*/ 1 w 480"/>
                      <a:gd name="T3" fmla="*/ 3 h 288"/>
                      <a:gd name="T4" fmla="*/ 1 w 480"/>
                      <a:gd name="T5" fmla="*/ 3 h 288"/>
                      <a:gd name="T6" fmla="*/ 1 w 480"/>
                      <a:gd name="T7" fmla="*/ 1 h 288"/>
                      <a:gd name="T8" fmla="*/ 2 w 480"/>
                      <a:gd name="T9" fmla="*/ 0 h 288"/>
                      <a:gd name="T10" fmla="*/ 2 w 480"/>
                      <a:gd name="T11" fmla="*/ 1 h 288"/>
                      <a:gd name="T12" fmla="*/ 2 w 480"/>
                      <a:gd name="T13" fmla="*/ 1 h 288"/>
                      <a:gd name="T14" fmla="*/ 3 w 480"/>
                      <a:gd name="T15" fmla="*/ 3 h 288"/>
                      <a:gd name="T16" fmla="*/ 2 w 480"/>
                      <a:gd name="T17" fmla="*/ 3 h 288"/>
                      <a:gd name="T18" fmla="*/ 2 w 480"/>
                      <a:gd name="T19" fmla="*/ 4 h 288"/>
                      <a:gd name="T20" fmla="*/ 1 w 480"/>
                      <a:gd name="T21" fmla="*/ 4 h 288"/>
                      <a:gd name="T22" fmla="*/ 1 w 480"/>
                      <a:gd name="T23" fmla="*/ 5 h 288"/>
                      <a:gd name="T24" fmla="*/ 0 w 480"/>
                      <a:gd name="T25" fmla="*/ 5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1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10 h 242"/>
                      <a:gd name="T2" fmla="*/ 5 w 242"/>
                      <a:gd name="T3" fmla="*/ 12 h 242"/>
                      <a:gd name="T4" fmla="*/ 8 w 242"/>
                      <a:gd name="T5" fmla="*/ 16 h 242"/>
                      <a:gd name="T6" fmla="*/ 10 w 242"/>
                      <a:gd name="T7" fmla="*/ 19 h 242"/>
                      <a:gd name="T8" fmla="*/ 12 w 242"/>
                      <a:gd name="T9" fmla="*/ 26 h 242"/>
                      <a:gd name="T10" fmla="*/ 14 w 242"/>
                      <a:gd name="T11" fmla="*/ 26 h 242"/>
                      <a:gd name="T12" fmla="*/ 16 w 242"/>
                      <a:gd name="T13" fmla="*/ 26 h 242"/>
                      <a:gd name="T14" fmla="*/ 16 w 242"/>
                      <a:gd name="T15" fmla="*/ 24 h 242"/>
                      <a:gd name="T16" fmla="*/ 17 w 242"/>
                      <a:gd name="T17" fmla="*/ 18 h 242"/>
                      <a:gd name="T18" fmla="*/ 20 w 242"/>
                      <a:gd name="T19" fmla="*/ 16 h 242"/>
                      <a:gd name="T20" fmla="*/ 22 w 242"/>
                      <a:gd name="T21" fmla="*/ 14 h 242"/>
                      <a:gd name="T22" fmla="*/ 23 w 242"/>
                      <a:gd name="T23" fmla="*/ 15 h 242"/>
                      <a:gd name="T24" fmla="*/ 24 w 242"/>
                      <a:gd name="T25" fmla="*/ 15 h 242"/>
                      <a:gd name="T26" fmla="*/ 22 w 242"/>
                      <a:gd name="T27" fmla="*/ 12 h 242"/>
                      <a:gd name="T28" fmla="*/ 20 w 242"/>
                      <a:gd name="T29" fmla="*/ 12 h 242"/>
                      <a:gd name="T30" fmla="*/ 17 w 242"/>
                      <a:gd name="T31" fmla="*/ 14 h 242"/>
                      <a:gd name="T32" fmla="*/ 17 w 242"/>
                      <a:gd name="T33" fmla="*/ 14 h 242"/>
                      <a:gd name="T34" fmla="*/ 16 w 242"/>
                      <a:gd name="T35" fmla="*/ 14 h 242"/>
                      <a:gd name="T36" fmla="*/ 14 w 242"/>
                      <a:gd name="T37" fmla="*/ 19 h 242"/>
                      <a:gd name="T38" fmla="*/ 10 w 242"/>
                      <a:gd name="T39" fmla="*/ 5 h 242"/>
                      <a:gd name="T40" fmla="*/ 4 w 242"/>
                      <a:gd name="T41" fmla="*/ 0 h 242"/>
                      <a:gd name="T42" fmla="*/ 8 w 242"/>
                      <a:gd name="T43" fmla="*/ 4 h 242"/>
                      <a:gd name="T44" fmla="*/ 10 w 242"/>
                      <a:gd name="T45" fmla="*/ 9 h 242"/>
                      <a:gd name="T46" fmla="*/ 10 w 242"/>
                      <a:gd name="T47" fmla="*/ 12 h 242"/>
                      <a:gd name="T48" fmla="*/ 11 w 242"/>
                      <a:gd name="T49" fmla="*/ 17 h 242"/>
                      <a:gd name="T50" fmla="*/ 10 w 242"/>
                      <a:gd name="T51" fmla="*/ 14 h 242"/>
                      <a:gd name="T52" fmla="*/ 6 w 242"/>
                      <a:gd name="T53" fmla="*/ 11 h 242"/>
                      <a:gd name="T54" fmla="*/ 5 w 242"/>
                      <a:gd name="T55" fmla="*/ 10 h 242"/>
                      <a:gd name="T56" fmla="*/ 4 w 242"/>
                      <a:gd name="T57" fmla="*/ 9 h 242"/>
                      <a:gd name="T58" fmla="*/ 2 w 242"/>
                      <a:gd name="T59" fmla="*/ 9 h 242"/>
                      <a:gd name="T60" fmla="*/ 2 w 242"/>
                      <a:gd name="T61" fmla="*/ 11 h 242"/>
                      <a:gd name="T62" fmla="*/ 2 w 242"/>
                      <a:gd name="T63" fmla="*/ 1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2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564 h 242"/>
                      <a:gd name="T2" fmla="*/ 1 w 242"/>
                      <a:gd name="T3" fmla="*/ 714 h 242"/>
                      <a:gd name="T4" fmla="*/ 1 w 242"/>
                      <a:gd name="T5" fmla="*/ 896 h 242"/>
                      <a:gd name="T6" fmla="*/ 1 w 242"/>
                      <a:gd name="T7" fmla="*/ 1064 h 242"/>
                      <a:gd name="T8" fmla="*/ 1 w 242"/>
                      <a:gd name="T9" fmla="*/ 1467 h 242"/>
                      <a:gd name="T10" fmla="*/ 1 w 242"/>
                      <a:gd name="T11" fmla="*/ 1432 h 242"/>
                      <a:gd name="T12" fmla="*/ 1 w 242"/>
                      <a:gd name="T13" fmla="*/ 1467 h 242"/>
                      <a:gd name="T14" fmla="*/ 1 w 242"/>
                      <a:gd name="T15" fmla="*/ 1318 h 242"/>
                      <a:gd name="T16" fmla="*/ 1 w 242"/>
                      <a:gd name="T17" fmla="*/ 1026 h 242"/>
                      <a:gd name="T18" fmla="*/ 1 w 242"/>
                      <a:gd name="T19" fmla="*/ 896 h 242"/>
                      <a:gd name="T20" fmla="*/ 1 w 242"/>
                      <a:gd name="T21" fmla="*/ 823 h 242"/>
                      <a:gd name="T22" fmla="*/ 1 w 242"/>
                      <a:gd name="T23" fmla="*/ 840 h 242"/>
                      <a:gd name="T24" fmla="*/ 1 w 242"/>
                      <a:gd name="T25" fmla="*/ 882 h 242"/>
                      <a:gd name="T26" fmla="*/ 1 w 242"/>
                      <a:gd name="T27" fmla="*/ 676 h 242"/>
                      <a:gd name="T28" fmla="*/ 1 w 242"/>
                      <a:gd name="T29" fmla="*/ 700 h 242"/>
                      <a:gd name="T30" fmla="*/ 1 w 242"/>
                      <a:gd name="T31" fmla="*/ 736 h 242"/>
                      <a:gd name="T32" fmla="*/ 1 w 242"/>
                      <a:gd name="T33" fmla="*/ 790 h 242"/>
                      <a:gd name="T34" fmla="*/ 1 w 242"/>
                      <a:gd name="T35" fmla="*/ 802 h 242"/>
                      <a:gd name="T36" fmla="*/ 1 w 242"/>
                      <a:gd name="T37" fmla="*/ 1049 h 242"/>
                      <a:gd name="T38" fmla="*/ 1 w 242"/>
                      <a:gd name="T39" fmla="*/ 300 h 242"/>
                      <a:gd name="T40" fmla="*/ 1 w 242"/>
                      <a:gd name="T41" fmla="*/ 0 h 242"/>
                      <a:gd name="T42" fmla="*/ 1 w 242"/>
                      <a:gd name="T43" fmla="*/ 237 h 242"/>
                      <a:gd name="T44" fmla="*/ 1 w 242"/>
                      <a:gd name="T45" fmla="*/ 516 h 242"/>
                      <a:gd name="T46" fmla="*/ 1 w 242"/>
                      <a:gd name="T47" fmla="*/ 676 h 242"/>
                      <a:gd name="T48" fmla="*/ 1 w 242"/>
                      <a:gd name="T49" fmla="*/ 929 h 242"/>
                      <a:gd name="T50" fmla="*/ 1 w 242"/>
                      <a:gd name="T51" fmla="*/ 790 h 242"/>
                      <a:gd name="T52" fmla="*/ 1 w 242"/>
                      <a:gd name="T53" fmla="*/ 623 h 242"/>
                      <a:gd name="T54" fmla="*/ 1 w 242"/>
                      <a:gd name="T55" fmla="*/ 550 h 242"/>
                      <a:gd name="T56" fmla="*/ 1 w 242"/>
                      <a:gd name="T57" fmla="*/ 516 h 242"/>
                      <a:gd name="T58" fmla="*/ 1 w 242"/>
                      <a:gd name="T59" fmla="*/ 533 h 242"/>
                      <a:gd name="T60" fmla="*/ 1 w 242"/>
                      <a:gd name="T61" fmla="*/ 609 h 242"/>
                      <a:gd name="T62" fmla="*/ 1 w 242"/>
                      <a:gd name="T63" fmla="*/ 564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748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3 h 192"/>
                    <a:gd name="T2" fmla="*/ 0 w 1152"/>
                    <a:gd name="T3" fmla="*/ 8 h 192"/>
                    <a:gd name="T4" fmla="*/ 240 w 1152"/>
                    <a:gd name="T5" fmla="*/ 11 h 192"/>
                    <a:gd name="T6" fmla="*/ 480 w 1152"/>
                    <a:gd name="T7" fmla="*/ 8 h 192"/>
                    <a:gd name="T8" fmla="*/ 768 w 1152"/>
                    <a:gd name="T9" fmla="*/ 11 h 192"/>
                    <a:gd name="T10" fmla="*/ 1152 w 1152"/>
                    <a:gd name="T11" fmla="*/ 11 h 192"/>
                    <a:gd name="T12" fmla="*/ 1104 w 1152"/>
                    <a:gd name="T13" fmla="*/ 6 h 192"/>
                    <a:gd name="T14" fmla="*/ 1056 w 1152"/>
                    <a:gd name="T15" fmla="*/ 3 h 192"/>
                    <a:gd name="T16" fmla="*/ 816 w 1152"/>
                    <a:gd name="T17" fmla="*/ 3 h 192"/>
                    <a:gd name="T18" fmla="*/ 528 w 1152"/>
                    <a:gd name="T19" fmla="*/ 6 h 192"/>
                    <a:gd name="T20" fmla="*/ 480 w 1152"/>
                    <a:gd name="T21" fmla="*/ 3 h 192"/>
                    <a:gd name="T22" fmla="*/ 384 w 1152"/>
                    <a:gd name="T23" fmla="*/ 0 h 192"/>
                    <a:gd name="T24" fmla="*/ 288 w 1152"/>
                    <a:gd name="T25" fmla="*/ 3 h 192"/>
                    <a:gd name="T26" fmla="*/ 192 w 1152"/>
                    <a:gd name="T27" fmla="*/ 3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740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23741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18 h 294"/>
                  <a:gd name="T2" fmla="*/ 94 w 375"/>
                  <a:gd name="T3" fmla="*/ 38 h 294"/>
                  <a:gd name="T4" fmla="*/ 0 w 375"/>
                  <a:gd name="T5" fmla="*/ 63 h 294"/>
                  <a:gd name="T6" fmla="*/ 87 w 375"/>
                  <a:gd name="T7" fmla="*/ 63 h 294"/>
                  <a:gd name="T8" fmla="*/ 141 w 375"/>
                  <a:gd name="T9" fmla="*/ 57 h 294"/>
                  <a:gd name="T10" fmla="*/ 183 w 375"/>
                  <a:gd name="T11" fmla="*/ 55 h 294"/>
                  <a:gd name="T12" fmla="*/ 228 w 375"/>
                  <a:gd name="T13" fmla="*/ 58 h 294"/>
                  <a:gd name="T14" fmla="*/ 309 w 375"/>
                  <a:gd name="T15" fmla="*/ 63 h 294"/>
                  <a:gd name="T16" fmla="*/ 375 w 375"/>
                  <a:gd name="T17" fmla="*/ 63 h 294"/>
                  <a:gd name="T18" fmla="*/ 278 w 375"/>
                  <a:gd name="T19" fmla="*/ 38 h 294"/>
                  <a:gd name="T20" fmla="*/ 238 w 375"/>
                  <a:gd name="T21" fmla="*/ 18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18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42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2 w 432"/>
                  <a:gd name="T1" fmla="*/ 3 h 288"/>
                  <a:gd name="T2" fmla="*/ 1 w 432"/>
                  <a:gd name="T3" fmla="*/ 5 h 288"/>
                  <a:gd name="T4" fmla="*/ 0 w 432"/>
                  <a:gd name="T5" fmla="*/ 8 h 288"/>
                  <a:gd name="T6" fmla="*/ 2 w 432"/>
                  <a:gd name="T7" fmla="*/ 6 h 288"/>
                  <a:gd name="T8" fmla="*/ 3 w 432"/>
                  <a:gd name="T9" fmla="*/ 8 h 288"/>
                  <a:gd name="T10" fmla="*/ 3 w 432"/>
                  <a:gd name="T11" fmla="*/ 8 h 288"/>
                  <a:gd name="T12" fmla="*/ 4 w 432"/>
                  <a:gd name="T13" fmla="*/ 6 h 288"/>
                  <a:gd name="T14" fmla="*/ 5 w 432"/>
                  <a:gd name="T15" fmla="*/ 7 h 288"/>
                  <a:gd name="T16" fmla="*/ 6 w 432"/>
                  <a:gd name="T17" fmla="*/ 8 h 288"/>
                  <a:gd name="T18" fmla="*/ 5 w 432"/>
                  <a:gd name="T19" fmla="*/ 5 h 288"/>
                  <a:gd name="T20" fmla="*/ 4 w 432"/>
                  <a:gd name="T21" fmla="*/ 3 h 288"/>
                  <a:gd name="T22" fmla="*/ 3 w 432"/>
                  <a:gd name="T23" fmla="*/ 0 h 288"/>
                  <a:gd name="T24" fmla="*/ 3 w 432"/>
                  <a:gd name="T25" fmla="*/ 1 h 288"/>
                  <a:gd name="T26" fmla="*/ 2 w 432"/>
                  <a:gd name="T27" fmla="*/ 3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43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3574" name="Group 172"/>
          <p:cNvGrpSpPr>
            <a:grpSpLocks/>
          </p:cNvGrpSpPr>
          <p:nvPr/>
        </p:nvGrpSpPr>
        <p:grpSpPr bwMode="auto">
          <a:xfrm>
            <a:off x="1428750" y="4143375"/>
            <a:ext cx="2500313" cy="2214563"/>
            <a:chOff x="1392" y="1584"/>
            <a:chExt cx="1296" cy="672"/>
          </a:xfrm>
        </p:grpSpPr>
        <p:grpSp>
          <p:nvGrpSpPr>
            <p:cNvPr id="23708" name="Group 173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23736" name="Freeform 174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37" name="Freeform 175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38" name="Freeform 176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709" name="Freeform 177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65 w 864"/>
                <a:gd name="T1" fmla="*/ 1785 h 528"/>
                <a:gd name="T2" fmla="*/ 246 w 864"/>
                <a:gd name="T3" fmla="*/ 1530 h 528"/>
                <a:gd name="T4" fmla="*/ 415 w 864"/>
                <a:gd name="T5" fmla="*/ 1278 h 528"/>
                <a:gd name="T6" fmla="*/ 495 w 864"/>
                <a:gd name="T7" fmla="*/ 1278 h 528"/>
                <a:gd name="T8" fmla="*/ 661 w 864"/>
                <a:gd name="T9" fmla="*/ 763 h 528"/>
                <a:gd name="T10" fmla="*/ 741 w 864"/>
                <a:gd name="T11" fmla="*/ 254 h 528"/>
                <a:gd name="T12" fmla="*/ 824 w 864"/>
                <a:gd name="T13" fmla="*/ 0 h 528"/>
                <a:gd name="T14" fmla="*/ 907 w 864"/>
                <a:gd name="T15" fmla="*/ 254 h 528"/>
                <a:gd name="T16" fmla="*/ 990 w 864"/>
                <a:gd name="T17" fmla="*/ 254 h 528"/>
                <a:gd name="T18" fmla="*/ 990 w 864"/>
                <a:gd name="T19" fmla="*/ 508 h 528"/>
                <a:gd name="T20" fmla="*/ 1075 w 864"/>
                <a:gd name="T21" fmla="*/ 763 h 528"/>
                <a:gd name="T22" fmla="*/ 1075 w 864"/>
                <a:gd name="T23" fmla="*/ 1022 h 528"/>
                <a:gd name="T24" fmla="*/ 1236 w 864"/>
                <a:gd name="T25" fmla="*/ 1278 h 528"/>
                <a:gd name="T26" fmla="*/ 1236 w 864"/>
                <a:gd name="T27" fmla="*/ 1530 h 528"/>
                <a:gd name="T28" fmla="*/ 1319 w 864"/>
                <a:gd name="T29" fmla="*/ 1785 h 528"/>
                <a:gd name="T30" fmla="*/ 1319 w 864"/>
                <a:gd name="T31" fmla="*/ 2042 h 528"/>
                <a:gd name="T32" fmla="*/ 1400 w 864"/>
                <a:gd name="T33" fmla="*/ 2042 h 528"/>
                <a:gd name="T34" fmla="*/ 1483 w 864"/>
                <a:gd name="T35" fmla="*/ 2042 h 528"/>
                <a:gd name="T36" fmla="*/ 1400 w 864"/>
                <a:gd name="T37" fmla="*/ 2297 h 528"/>
                <a:gd name="T38" fmla="*/ 990 w 864"/>
                <a:gd name="T39" fmla="*/ 2550 h 528"/>
                <a:gd name="T40" fmla="*/ 661 w 864"/>
                <a:gd name="T41" fmla="*/ 2550 h 528"/>
                <a:gd name="T42" fmla="*/ 495 w 864"/>
                <a:gd name="T43" fmla="*/ 2803 h 528"/>
                <a:gd name="T44" fmla="*/ 165 w 864"/>
                <a:gd name="T45" fmla="*/ 2550 h 528"/>
                <a:gd name="T46" fmla="*/ 0 w 864"/>
                <a:gd name="T47" fmla="*/ 2042 h 528"/>
                <a:gd name="T48" fmla="*/ 83 w 864"/>
                <a:gd name="T49" fmla="*/ 1785 h 528"/>
                <a:gd name="T50" fmla="*/ 165 w 864"/>
                <a:gd name="T51" fmla="*/ 1785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710" name="Freeform 178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707 w 480"/>
                <a:gd name="T1" fmla="*/ 0 h 336"/>
                <a:gd name="T2" fmla="*/ 808 w 480"/>
                <a:gd name="T3" fmla="*/ 6360 h 336"/>
                <a:gd name="T4" fmla="*/ 1009 w 480"/>
                <a:gd name="T5" fmla="*/ 9530 h 336"/>
                <a:gd name="T6" fmla="*/ 1009 w 480"/>
                <a:gd name="T7" fmla="*/ 15890 h 336"/>
                <a:gd name="T8" fmla="*/ 707 w 480"/>
                <a:gd name="T9" fmla="*/ 15890 h 336"/>
                <a:gd name="T10" fmla="*/ 506 w 480"/>
                <a:gd name="T11" fmla="*/ 19073 h 336"/>
                <a:gd name="T12" fmla="*/ 201 w 480"/>
                <a:gd name="T13" fmla="*/ 22245 h 336"/>
                <a:gd name="T14" fmla="*/ 0 w 480"/>
                <a:gd name="T15" fmla="*/ 15890 h 336"/>
                <a:gd name="T16" fmla="*/ 201 w 480"/>
                <a:gd name="T17" fmla="*/ 12713 h 336"/>
                <a:gd name="T18" fmla="*/ 303 w 480"/>
                <a:gd name="T19" fmla="*/ 9530 h 336"/>
                <a:gd name="T20" fmla="*/ 506 w 480"/>
                <a:gd name="T21" fmla="*/ 9530 h 336"/>
                <a:gd name="T22" fmla="*/ 605 w 480"/>
                <a:gd name="T23" fmla="*/ 3183 h 336"/>
                <a:gd name="T24" fmla="*/ 707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711" name="Freeform 179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5 w 672"/>
                <a:gd name="T1" fmla="*/ 384 h 480"/>
                <a:gd name="T2" fmla="*/ 22 w 672"/>
                <a:gd name="T3" fmla="*/ 480 h 480"/>
                <a:gd name="T4" fmla="*/ 31 w 672"/>
                <a:gd name="T5" fmla="*/ 384 h 480"/>
                <a:gd name="T6" fmla="*/ 47 w 672"/>
                <a:gd name="T7" fmla="*/ 384 h 480"/>
                <a:gd name="T8" fmla="*/ 60 w 672"/>
                <a:gd name="T9" fmla="*/ 336 h 480"/>
                <a:gd name="T10" fmla="*/ 60 w 672"/>
                <a:gd name="T11" fmla="*/ 288 h 480"/>
                <a:gd name="T12" fmla="*/ 56 w 672"/>
                <a:gd name="T13" fmla="*/ 192 h 480"/>
                <a:gd name="T14" fmla="*/ 52 w 672"/>
                <a:gd name="T15" fmla="*/ 144 h 480"/>
                <a:gd name="T16" fmla="*/ 52 w 672"/>
                <a:gd name="T17" fmla="*/ 96 h 480"/>
                <a:gd name="T18" fmla="*/ 43 w 672"/>
                <a:gd name="T19" fmla="*/ 48 h 480"/>
                <a:gd name="T20" fmla="*/ 43 w 672"/>
                <a:gd name="T21" fmla="*/ 0 h 480"/>
                <a:gd name="T22" fmla="*/ 35 w 672"/>
                <a:gd name="T23" fmla="*/ 96 h 480"/>
                <a:gd name="T24" fmla="*/ 31 w 672"/>
                <a:gd name="T25" fmla="*/ 192 h 480"/>
                <a:gd name="T26" fmla="*/ 13 w 672"/>
                <a:gd name="T27" fmla="*/ 240 h 480"/>
                <a:gd name="T28" fmla="*/ 8 w 672"/>
                <a:gd name="T29" fmla="*/ 288 h 480"/>
                <a:gd name="T30" fmla="*/ 0 w 672"/>
                <a:gd name="T31" fmla="*/ 336 h 480"/>
                <a:gd name="T32" fmla="*/ 5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712" name="Freeform 180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8310 h 192"/>
                <a:gd name="T2" fmla="*/ 229341 w 144"/>
                <a:gd name="T3" fmla="*/ 0 h 192"/>
                <a:gd name="T4" fmla="*/ 459457 w 144"/>
                <a:gd name="T5" fmla="*/ 5540 h 192"/>
                <a:gd name="T6" fmla="*/ 459457 w 144"/>
                <a:gd name="T7" fmla="*/ 2775 h 192"/>
                <a:gd name="T8" fmla="*/ 688821 w 144"/>
                <a:gd name="T9" fmla="*/ 8310 h 192"/>
                <a:gd name="T10" fmla="*/ 459457 w 144"/>
                <a:gd name="T11" fmla="*/ 8310 h 192"/>
                <a:gd name="T12" fmla="*/ 229341 w 144"/>
                <a:gd name="T13" fmla="*/ 11075 h 192"/>
                <a:gd name="T14" fmla="*/ 0 w 144"/>
                <a:gd name="T15" fmla="*/ 8310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713" name="Group 181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23726" name="Freeform 182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10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7" name="Freeform 183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728" name="Group 184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23730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1 h 288"/>
                    <a:gd name="T2" fmla="*/ 0 w 432"/>
                    <a:gd name="T3" fmla="*/ 1 h 288"/>
                    <a:gd name="T4" fmla="*/ 0 w 432"/>
                    <a:gd name="T5" fmla="*/ 1 h 288"/>
                    <a:gd name="T6" fmla="*/ 0 w 432"/>
                    <a:gd name="T7" fmla="*/ 1 h 288"/>
                    <a:gd name="T8" fmla="*/ 0 w 432"/>
                    <a:gd name="T9" fmla="*/ 1 h 288"/>
                    <a:gd name="T10" fmla="*/ 0 w 432"/>
                    <a:gd name="T11" fmla="*/ 1 h 288"/>
                    <a:gd name="T12" fmla="*/ 0 w 432"/>
                    <a:gd name="T13" fmla="*/ 1 h 288"/>
                    <a:gd name="T14" fmla="*/ 0 w 432"/>
                    <a:gd name="T15" fmla="*/ 1 h 288"/>
                    <a:gd name="T16" fmla="*/ 0 w 432"/>
                    <a:gd name="T17" fmla="*/ 1 h 288"/>
                    <a:gd name="T18" fmla="*/ 0 w 432"/>
                    <a:gd name="T19" fmla="*/ 1 h 288"/>
                    <a:gd name="T20" fmla="*/ 0 w 432"/>
                    <a:gd name="T21" fmla="*/ 1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31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32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33" name="Freeform 188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34" name="Freeform 189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35" name="Freeform 190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729" name="Freeform 191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368 h 336"/>
                  <a:gd name="T4" fmla="*/ 480 w 480"/>
                  <a:gd name="T5" fmla="*/ 550 h 336"/>
                  <a:gd name="T6" fmla="*/ 480 w 480"/>
                  <a:gd name="T7" fmla="*/ 911 h 336"/>
                  <a:gd name="T8" fmla="*/ 336 w 480"/>
                  <a:gd name="T9" fmla="*/ 911 h 336"/>
                  <a:gd name="T10" fmla="*/ 240 w 480"/>
                  <a:gd name="T11" fmla="*/ 1095 h 336"/>
                  <a:gd name="T12" fmla="*/ 96 w 480"/>
                  <a:gd name="T13" fmla="*/ 1279 h 336"/>
                  <a:gd name="T14" fmla="*/ 0 w 480"/>
                  <a:gd name="T15" fmla="*/ 911 h 336"/>
                  <a:gd name="T16" fmla="*/ 96 w 480"/>
                  <a:gd name="T17" fmla="*/ 729 h 336"/>
                  <a:gd name="T18" fmla="*/ 144 w 480"/>
                  <a:gd name="T19" fmla="*/ 550 h 336"/>
                  <a:gd name="T20" fmla="*/ 240 w 480"/>
                  <a:gd name="T21" fmla="*/ 550 h 336"/>
                  <a:gd name="T22" fmla="*/ 288 w 480"/>
                  <a:gd name="T23" fmla="*/ 18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714" name="Group 192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23723" name="Freeform 193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4" name="Freeform 194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5" name="Freeform 195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715" name="Group 196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23720" name="Freeform 197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1" name="Freeform 198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22" name="Freeform 199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716" name="Group 200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23717" name="Freeform 201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18" name="Freeform 202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19" name="Freeform 203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3575" name="Group 204"/>
          <p:cNvGrpSpPr>
            <a:grpSpLocks/>
          </p:cNvGrpSpPr>
          <p:nvPr/>
        </p:nvGrpSpPr>
        <p:grpSpPr bwMode="auto">
          <a:xfrm>
            <a:off x="0" y="5000625"/>
            <a:ext cx="1701800" cy="1066800"/>
            <a:chOff x="2712" y="3264"/>
            <a:chExt cx="976" cy="636"/>
          </a:xfrm>
        </p:grpSpPr>
        <p:grpSp>
          <p:nvGrpSpPr>
            <p:cNvPr id="23682" name="Group 205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23703" name="Rectangle 206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grpSp>
            <p:nvGrpSpPr>
              <p:cNvPr id="23704" name="Group 207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23705" name="Freeform 208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06" name="Freeform 209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14 w 432"/>
                    <a:gd name="T1" fmla="*/ 2 h 288"/>
                    <a:gd name="T2" fmla="*/ 9 w 432"/>
                    <a:gd name="T3" fmla="*/ 3 h 288"/>
                    <a:gd name="T4" fmla="*/ 0 w 432"/>
                    <a:gd name="T5" fmla="*/ 5 h 288"/>
                    <a:gd name="T6" fmla="*/ 12 w 432"/>
                    <a:gd name="T7" fmla="*/ 4 h 288"/>
                    <a:gd name="T8" fmla="*/ 16 w 432"/>
                    <a:gd name="T9" fmla="*/ 5 h 288"/>
                    <a:gd name="T10" fmla="*/ 19 w 432"/>
                    <a:gd name="T11" fmla="*/ 5 h 288"/>
                    <a:gd name="T12" fmla="*/ 23 w 432"/>
                    <a:gd name="T13" fmla="*/ 4 h 288"/>
                    <a:gd name="T14" fmla="*/ 31 w 432"/>
                    <a:gd name="T15" fmla="*/ 5 h 288"/>
                    <a:gd name="T16" fmla="*/ 35 w 432"/>
                    <a:gd name="T17" fmla="*/ 5 h 288"/>
                    <a:gd name="T18" fmla="*/ 27 w 432"/>
                    <a:gd name="T19" fmla="*/ 3 h 288"/>
                    <a:gd name="T20" fmla="*/ 23 w 432"/>
                    <a:gd name="T21" fmla="*/ 2 h 288"/>
                    <a:gd name="T22" fmla="*/ 19 w 432"/>
                    <a:gd name="T23" fmla="*/ 0 h 288"/>
                    <a:gd name="T24" fmla="*/ 18 w 432"/>
                    <a:gd name="T25" fmla="*/ 1 h 288"/>
                    <a:gd name="T26" fmla="*/ 14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07" name="Freeform 210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1 w 432"/>
                    <a:gd name="T1" fmla="*/ 2 h 288"/>
                    <a:gd name="T2" fmla="*/ 1 w 432"/>
                    <a:gd name="T3" fmla="*/ 3 h 288"/>
                    <a:gd name="T4" fmla="*/ 0 w 432"/>
                    <a:gd name="T5" fmla="*/ 5 h 288"/>
                    <a:gd name="T6" fmla="*/ 1 w 432"/>
                    <a:gd name="T7" fmla="*/ 4 h 288"/>
                    <a:gd name="T8" fmla="*/ 1 w 432"/>
                    <a:gd name="T9" fmla="*/ 5 h 288"/>
                    <a:gd name="T10" fmla="*/ 1 w 432"/>
                    <a:gd name="T11" fmla="*/ 5 h 288"/>
                    <a:gd name="T12" fmla="*/ 1 w 432"/>
                    <a:gd name="T13" fmla="*/ 4 h 288"/>
                    <a:gd name="T14" fmla="*/ 1 w 432"/>
                    <a:gd name="T15" fmla="*/ 5 h 288"/>
                    <a:gd name="T16" fmla="*/ 1 w 432"/>
                    <a:gd name="T17" fmla="*/ 5 h 288"/>
                    <a:gd name="T18" fmla="*/ 1 w 432"/>
                    <a:gd name="T19" fmla="*/ 3 h 288"/>
                    <a:gd name="T20" fmla="*/ 1 w 432"/>
                    <a:gd name="T21" fmla="*/ 2 h 288"/>
                    <a:gd name="T22" fmla="*/ 1 w 432"/>
                    <a:gd name="T23" fmla="*/ 0 h 288"/>
                    <a:gd name="T24" fmla="*/ 1 w 432"/>
                    <a:gd name="T25" fmla="*/ 1 h 288"/>
                    <a:gd name="T26" fmla="*/ 1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683" name="Group 211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23701" name="Freeform 212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63 w 672"/>
                  <a:gd name="T1" fmla="*/ 35 h 432"/>
                  <a:gd name="T2" fmla="*/ 31 w 672"/>
                  <a:gd name="T3" fmla="*/ 31 h 432"/>
                  <a:gd name="T4" fmla="*/ 10 w 672"/>
                  <a:gd name="T5" fmla="*/ 23 h 432"/>
                  <a:gd name="T6" fmla="*/ 0 w 672"/>
                  <a:gd name="T7" fmla="*/ 16 h 432"/>
                  <a:gd name="T8" fmla="*/ 10 w 672"/>
                  <a:gd name="T9" fmla="*/ 4 h 432"/>
                  <a:gd name="T10" fmla="*/ 31 w 672"/>
                  <a:gd name="T11" fmla="*/ 0 h 432"/>
                  <a:gd name="T12" fmla="*/ 51 w 672"/>
                  <a:gd name="T13" fmla="*/ 0 h 432"/>
                  <a:gd name="T14" fmla="*/ 63 w 672"/>
                  <a:gd name="T15" fmla="*/ 4 h 432"/>
                  <a:gd name="T16" fmla="*/ 73 w 672"/>
                  <a:gd name="T17" fmla="*/ 4 h 432"/>
                  <a:gd name="T18" fmla="*/ 112 w 672"/>
                  <a:gd name="T19" fmla="*/ 4 h 432"/>
                  <a:gd name="T20" fmla="*/ 135 w 672"/>
                  <a:gd name="T21" fmla="*/ 12 h 432"/>
                  <a:gd name="T22" fmla="*/ 144 w 672"/>
                  <a:gd name="T23" fmla="*/ 23 h 432"/>
                  <a:gd name="T24" fmla="*/ 135 w 672"/>
                  <a:gd name="T25" fmla="*/ 27 h 432"/>
                  <a:gd name="T26" fmla="*/ 112 w 672"/>
                  <a:gd name="T27" fmla="*/ 35 h 432"/>
                  <a:gd name="T28" fmla="*/ 81 w 672"/>
                  <a:gd name="T29" fmla="*/ 31 h 432"/>
                  <a:gd name="T30" fmla="*/ 63 w 672"/>
                  <a:gd name="T31" fmla="*/ 3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10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02" name="Freeform 213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63 w 672"/>
                  <a:gd name="T1" fmla="*/ 35 h 432"/>
                  <a:gd name="T2" fmla="*/ 31 w 672"/>
                  <a:gd name="T3" fmla="*/ 31 h 432"/>
                  <a:gd name="T4" fmla="*/ 10 w 672"/>
                  <a:gd name="T5" fmla="*/ 23 h 432"/>
                  <a:gd name="T6" fmla="*/ 0 w 672"/>
                  <a:gd name="T7" fmla="*/ 16 h 432"/>
                  <a:gd name="T8" fmla="*/ 10 w 672"/>
                  <a:gd name="T9" fmla="*/ 4 h 432"/>
                  <a:gd name="T10" fmla="*/ 31 w 672"/>
                  <a:gd name="T11" fmla="*/ 0 h 432"/>
                  <a:gd name="T12" fmla="*/ 51 w 672"/>
                  <a:gd name="T13" fmla="*/ 0 h 432"/>
                  <a:gd name="T14" fmla="*/ 63 w 672"/>
                  <a:gd name="T15" fmla="*/ 4 h 432"/>
                  <a:gd name="T16" fmla="*/ 73 w 672"/>
                  <a:gd name="T17" fmla="*/ 4 h 432"/>
                  <a:gd name="T18" fmla="*/ 112 w 672"/>
                  <a:gd name="T19" fmla="*/ 4 h 432"/>
                  <a:gd name="T20" fmla="*/ 135 w 672"/>
                  <a:gd name="T21" fmla="*/ 12 h 432"/>
                  <a:gd name="T22" fmla="*/ 144 w 672"/>
                  <a:gd name="T23" fmla="*/ 23 h 432"/>
                  <a:gd name="T24" fmla="*/ 135 w 672"/>
                  <a:gd name="T25" fmla="*/ 27 h 432"/>
                  <a:gd name="T26" fmla="*/ 112 w 672"/>
                  <a:gd name="T27" fmla="*/ 35 h 432"/>
                  <a:gd name="T28" fmla="*/ 81 w 672"/>
                  <a:gd name="T29" fmla="*/ 31 h 432"/>
                  <a:gd name="T30" fmla="*/ 63 w 672"/>
                  <a:gd name="T31" fmla="*/ 3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684" name="Freeform 214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85" name="Freeform 215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0 w 480"/>
                <a:gd name="T11" fmla="*/ 0 h 288"/>
                <a:gd name="T12" fmla="*/ 0 w 480"/>
                <a:gd name="T13" fmla="*/ 0 h 288"/>
                <a:gd name="T14" fmla="*/ 0 w 480"/>
                <a:gd name="T15" fmla="*/ 0 h 288"/>
                <a:gd name="T16" fmla="*/ 0 w 480"/>
                <a:gd name="T17" fmla="*/ 0 h 288"/>
                <a:gd name="T18" fmla="*/ 0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686" name="Group 216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23699" name="Freeform 217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00" name="Freeform 218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531 h 242"/>
                  <a:gd name="T2" fmla="*/ 55 w 242"/>
                  <a:gd name="T3" fmla="*/ 663 h 242"/>
                  <a:gd name="T4" fmla="*/ 78 w 242"/>
                  <a:gd name="T5" fmla="*/ 837 h 242"/>
                  <a:gd name="T6" fmla="*/ 93 w 242"/>
                  <a:gd name="T7" fmla="*/ 991 h 242"/>
                  <a:gd name="T8" fmla="*/ 108 w 242"/>
                  <a:gd name="T9" fmla="*/ 1371 h 242"/>
                  <a:gd name="T10" fmla="*/ 138 w 242"/>
                  <a:gd name="T11" fmla="*/ 1332 h 242"/>
                  <a:gd name="T12" fmla="*/ 147 w 242"/>
                  <a:gd name="T13" fmla="*/ 1371 h 242"/>
                  <a:gd name="T14" fmla="*/ 153 w 242"/>
                  <a:gd name="T15" fmla="*/ 1231 h 242"/>
                  <a:gd name="T16" fmla="*/ 171 w 242"/>
                  <a:gd name="T17" fmla="*/ 957 h 242"/>
                  <a:gd name="T18" fmla="*/ 182 w 242"/>
                  <a:gd name="T19" fmla="*/ 837 h 242"/>
                  <a:gd name="T20" fmla="*/ 200 w 242"/>
                  <a:gd name="T21" fmla="*/ 770 h 242"/>
                  <a:gd name="T22" fmla="*/ 212 w 242"/>
                  <a:gd name="T23" fmla="*/ 782 h 242"/>
                  <a:gd name="T24" fmla="*/ 221 w 242"/>
                  <a:gd name="T25" fmla="*/ 821 h 242"/>
                  <a:gd name="T26" fmla="*/ 200 w 242"/>
                  <a:gd name="T27" fmla="*/ 632 h 242"/>
                  <a:gd name="T28" fmla="*/ 178 w 242"/>
                  <a:gd name="T29" fmla="*/ 655 h 242"/>
                  <a:gd name="T30" fmla="*/ 168 w 242"/>
                  <a:gd name="T31" fmla="*/ 683 h 242"/>
                  <a:gd name="T32" fmla="*/ 162 w 242"/>
                  <a:gd name="T33" fmla="*/ 737 h 242"/>
                  <a:gd name="T34" fmla="*/ 153 w 242"/>
                  <a:gd name="T35" fmla="*/ 752 h 242"/>
                  <a:gd name="T36" fmla="*/ 138 w 242"/>
                  <a:gd name="T37" fmla="*/ 977 h 242"/>
                  <a:gd name="T38" fmla="*/ 93 w 242"/>
                  <a:gd name="T39" fmla="*/ 274 h 242"/>
                  <a:gd name="T40" fmla="*/ 40 w 242"/>
                  <a:gd name="T41" fmla="*/ 0 h 242"/>
                  <a:gd name="T42" fmla="*/ 66 w 242"/>
                  <a:gd name="T43" fmla="*/ 219 h 242"/>
                  <a:gd name="T44" fmla="*/ 93 w 242"/>
                  <a:gd name="T45" fmla="*/ 478 h 242"/>
                  <a:gd name="T46" fmla="*/ 102 w 242"/>
                  <a:gd name="T47" fmla="*/ 632 h 242"/>
                  <a:gd name="T48" fmla="*/ 105 w 242"/>
                  <a:gd name="T49" fmla="*/ 870 h 242"/>
                  <a:gd name="T50" fmla="*/ 84 w 242"/>
                  <a:gd name="T51" fmla="*/ 737 h 242"/>
                  <a:gd name="T52" fmla="*/ 60 w 242"/>
                  <a:gd name="T53" fmla="*/ 580 h 242"/>
                  <a:gd name="T54" fmla="*/ 52 w 242"/>
                  <a:gd name="T55" fmla="*/ 512 h 242"/>
                  <a:gd name="T56" fmla="*/ 43 w 242"/>
                  <a:gd name="T57" fmla="*/ 478 h 242"/>
                  <a:gd name="T58" fmla="*/ 16 w 242"/>
                  <a:gd name="T59" fmla="*/ 499 h 242"/>
                  <a:gd name="T60" fmla="*/ 4 w 242"/>
                  <a:gd name="T61" fmla="*/ 566 h 242"/>
                  <a:gd name="T62" fmla="*/ 19 w 242"/>
                  <a:gd name="T63" fmla="*/ 531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687" name="Freeform 219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88" name="Freeform 220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2 h 242"/>
                <a:gd name="T2" fmla="*/ 0 w 242"/>
                <a:gd name="T3" fmla="*/ 3 h 242"/>
                <a:gd name="T4" fmla="*/ 0 w 242"/>
                <a:gd name="T5" fmla="*/ 4 h 242"/>
                <a:gd name="T6" fmla="*/ 0 w 242"/>
                <a:gd name="T7" fmla="*/ 4 h 242"/>
                <a:gd name="T8" fmla="*/ 0 w 242"/>
                <a:gd name="T9" fmla="*/ 6 h 242"/>
                <a:gd name="T10" fmla="*/ 0 w 242"/>
                <a:gd name="T11" fmla="*/ 6 h 242"/>
                <a:gd name="T12" fmla="*/ 0 w 242"/>
                <a:gd name="T13" fmla="*/ 6 h 242"/>
                <a:gd name="T14" fmla="*/ 0 w 242"/>
                <a:gd name="T15" fmla="*/ 6 h 242"/>
                <a:gd name="T16" fmla="*/ 0 w 242"/>
                <a:gd name="T17" fmla="*/ 4 h 242"/>
                <a:gd name="T18" fmla="*/ 0 w 242"/>
                <a:gd name="T19" fmla="*/ 4 h 242"/>
                <a:gd name="T20" fmla="*/ 0 w 242"/>
                <a:gd name="T21" fmla="*/ 3 h 242"/>
                <a:gd name="T22" fmla="*/ 0 w 242"/>
                <a:gd name="T23" fmla="*/ 3 h 242"/>
                <a:gd name="T24" fmla="*/ 0 w 242"/>
                <a:gd name="T25" fmla="*/ 3 h 242"/>
                <a:gd name="T26" fmla="*/ 0 w 242"/>
                <a:gd name="T27" fmla="*/ 3 h 242"/>
                <a:gd name="T28" fmla="*/ 0 w 242"/>
                <a:gd name="T29" fmla="*/ 3 h 242"/>
                <a:gd name="T30" fmla="*/ 0 w 242"/>
                <a:gd name="T31" fmla="*/ 3 h 242"/>
                <a:gd name="T32" fmla="*/ 0 w 242"/>
                <a:gd name="T33" fmla="*/ 3 h 242"/>
                <a:gd name="T34" fmla="*/ 0 w 242"/>
                <a:gd name="T35" fmla="*/ 3 h 242"/>
                <a:gd name="T36" fmla="*/ 0 w 242"/>
                <a:gd name="T37" fmla="*/ 4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2 h 242"/>
                <a:gd name="T46" fmla="*/ 0 w 242"/>
                <a:gd name="T47" fmla="*/ 3 h 242"/>
                <a:gd name="T48" fmla="*/ 0 w 242"/>
                <a:gd name="T49" fmla="*/ 4 h 242"/>
                <a:gd name="T50" fmla="*/ 0 w 242"/>
                <a:gd name="T51" fmla="*/ 3 h 242"/>
                <a:gd name="T52" fmla="*/ 0 w 242"/>
                <a:gd name="T53" fmla="*/ 3 h 242"/>
                <a:gd name="T54" fmla="*/ 0 w 242"/>
                <a:gd name="T55" fmla="*/ 2 h 242"/>
                <a:gd name="T56" fmla="*/ 0 w 242"/>
                <a:gd name="T57" fmla="*/ 2 h 242"/>
                <a:gd name="T58" fmla="*/ 0 w 242"/>
                <a:gd name="T59" fmla="*/ 2 h 242"/>
                <a:gd name="T60" fmla="*/ 0 w 242"/>
                <a:gd name="T61" fmla="*/ 2 h 242"/>
                <a:gd name="T62" fmla="*/ 0 w 242"/>
                <a:gd name="T63" fmla="*/ 2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1" name="Freeform 221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3690" name="Freeform 222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691" name="Group 223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23692" name="Freeform 224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93" name="Freeform 225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6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94" name="Oval 226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3695" name="Oval 227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3696" name="Oval 228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3697" name="Oval 229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  <p:sp>
            <p:nvSpPr>
              <p:cNvPr id="23698" name="Oval 230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pitchFamily="34" charset="0"/>
                </a:endParaRPr>
              </a:p>
            </p:txBody>
          </p:sp>
        </p:grpSp>
      </p:grpSp>
      <p:sp>
        <p:nvSpPr>
          <p:cNvPr id="23576" name="Rectangle 2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grpSp>
        <p:nvGrpSpPr>
          <p:cNvPr id="23577" name="Group 171"/>
          <p:cNvGrpSpPr>
            <a:grpSpLocks/>
          </p:cNvGrpSpPr>
          <p:nvPr/>
        </p:nvGrpSpPr>
        <p:grpSpPr bwMode="auto">
          <a:xfrm>
            <a:off x="-642938" y="5072063"/>
            <a:ext cx="5278438" cy="2082800"/>
            <a:chOff x="915" y="2686"/>
            <a:chExt cx="2520" cy="884"/>
          </a:xfrm>
        </p:grpSpPr>
        <p:grpSp>
          <p:nvGrpSpPr>
            <p:cNvPr id="23589" name="Group 170"/>
            <p:cNvGrpSpPr>
              <a:grpSpLocks/>
            </p:cNvGrpSpPr>
            <p:nvPr/>
          </p:nvGrpSpPr>
          <p:grpSpPr bwMode="auto">
            <a:xfrm>
              <a:off x="915" y="2686"/>
              <a:ext cx="2520" cy="884"/>
              <a:chOff x="915" y="2686"/>
              <a:chExt cx="2520" cy="884"/>
            </a:xfrm>
          </p:grpSpPr>
          <p:grpSp>
            <p:nvGrpSpPr>
              <p:cNvPr id="23594" name="Group 142"/>
              <p:cNvGrpSpPr>
                <a:grpSpLocks/>
              </p:cNvGrpSpPr>
              <p:nvPr/>
            </p:nvGrpSpPr>
            <p:grpSpPr bwMode="auto">
              <a:xfrm>
                <a:off x="915" y="2784"/>
                <a:ext cx="1393" cy="576"/>
                <a:chOff x="2976" y="3024"/>
                <a:chExt cx="1329" cy="384"/>
              </a:xfrm>
            </p:grpSpPr>
            <p:grpSp>
              <p:nvGrpSpPr>
                <p:cNvPr id="23665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23676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96 w 831"/>
                      <a:gd name="T1" fmla="*/ 17 h 480"/>
                      <a:gd name="T2" fmla="*/ 298 w 831"/>
                      <a:gd name="T3" fmla="*/ 14 h 480"/>
                      <a:gd name="T4" fmla="*/ 495 w 831"/>
                      <a:gd name="T5" fmla="*/ 11 h 480"/>
                      <a:gd name="T6" fmla="*/ 597 w 831"/>
                      <a:gd name="T7" fmla="*/ 11 h 480"/>
                      <a:gd name="T8" fmla="*/ 792 w 831"/>
                      <a:gd name="T9" fmla="*/ 6 h 480"/>
                      <a:gd name="T10" fmla="*/ 960 w 831"/>
                      <a:gd name="T11" fmla="*/ 4 h 480"/>
                      <a:gd name="T12" fmla="*/ 1055 w 831"/>
                      <a:gd name="T13" fmla="*/ 2 h 480"/>
                      <a:gd name="T14" fmla="*/ 1091 w 831"/>
                      <a:gd name="T15" fmla="*/ 0 h 480"/>
                      <a:gd name="T16" fmla="*/ 1158 w 831"/>
                      <a:gd name="T17" fmla="*/ 2 h 480"/>
                      <a:gd name="T18" fmla="*/ 1187 w 831"/>
                      <a:gd name="T19" fmla="*/ 3 h 480"/>
                      <a:gd name="T20" fmla="*/ 1289 w 831"/>
                      <a:gd name="T21" fmla="*/ 6 h 480"/>
                      <a:gd name="T22" fmla="*/ 1289 w 831"/>
                      <a:gd name="T23" fmla="*/ 8 h 480"/>
                      <a:gd name="T24" fmla="*/ 1487 w 831"/>
                      <a:gd name="T25" fmla="*/ 11 h 480"/>
                      <a:gd name="T26" fmla="*/ 1487 w 831"/>
                      <a:gd name="T27" fmla="*/ 14 h 480"/>
                      <a:gd name="T28" fmla="*/ 1587 w 831"/>
                      <a:gd name="T29" fmla="*/ 17 h 480"/>
                      <a:gd name="T30" fmla="*/ 1587 w 831"/>
                      <a:gd name="T31" fmla="*/ 20 h 480"/>
                      <a:gd name="T32" fmla="*/ 1685 w 831"/>
                      <a:gd name="T33" fmla="*/ 20 h 480"/>
                      <a:gd name="T34" fmla="*/ 1785 w 831"/>
                      <a:gd name="T35" fmla="*/ 20 h 480"/>
                      <a:gd name="T36" fmla="*/ 1685 w 831"/>
                      <a:gd name="T37" fmla="*/ 22 h 480"/>
                      <a:gd name="T38" fmla="*/ 1187 w 831"/>
                      <a:gd name="T39" fmla="*/ 25 h 480"/>
                      <a:gd name="T40" fmla="*/ 792 w 831"/>
                      <a:gd name="T41" fmla="*/ 25 h 480"/>
                      <a:gd name="T42" fmla="*/ 597 w 831"/>
                      <a:gd name="T43" fmla="*/ 28 h 480"/>
                      <a:gd name="T44" fmla="*/ 196 w 831"/>
                      <a:gd name="T45" fmla="*/ 25 h 480"/>
                      <a:gd name="T46" fmla="*/ 0 w 831"/>
                      <a:gd name="T47" fmla="*/ 20 h 480"/>
                      <a:gd name="T48" fmla="*/ 99 w 831"/>
                      <a:gd name="T49" fmla="*/ 17 h 480"/>
                      <a:gd name="T50" fmla="*/ 196 w 831"/>
                      <a:gd name="T51" fmla="*/ 17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77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70 w 672"/>
                      <a:gd name="T1" fmla="*/ 22 h 480"/>
                      <a:gd name="T2" fmla="*/ 356 w 672"/>
                      <a:gd name="T3" fmla="*/ 28 h 480"/>
                      <a:gd name="T4" fmla="*/ 499 w 672"/>
                      <a:gd name="T5" fmla="*/ 22 h 480"/>
                      <a:gd name="T6" fmla="*/ 783 w 672"/>
                      <a:gd name="T7" fmla="*/ 22 h 480"/>
                      <a:gd name="T8" fmla="*/ 996 w 672"/>
                      <a:gd name="T9" fmla="*/ 20 h 480"/>
                      <a:gd name="T10" fmla="*/ 996 w 672"/>
                      <a:gd name="T11" fmla="*/ 17 h 480"/>
                      <a:gd name="T12" fmla="*/ 924 w 672"/>
                      <a:gd name="T13" fmla="*/ 11 h 480"/>
                      <a:gd name="T14" fmla="*/ 853 w 672"/>
                      <a:gd name="T15" fmla="*/ 8 h 480"/>
                      <a:gd name="T16" fmla="*/ 853 w 672"/>
                      <a:gd name="T17" fmla="*/ 6 h 480"/>
                      <a:gd name="T18" fmla="*/ 711 w 672"/>
                      <a:gd name="T19" fmla="*/ 3 h 480"/>
                      <a:gd name="T20" fmla="*/ 711 w 672"/>
                      <a:gd name="T21" fmla="*/ 0 h 480"/>
                      <a:gd name="T22" fmla="*/ 569 w 672"/>
                      <a:gd name="T23" fmla="*/ 6 h 480"/>
                      <a:gd name="T24" fmla="*/ 499 w 672"/>
                      <a:gd name="T25" fmla="*/ 11 h 480"/>
                      <a:gd name="T26" fmla="*/ 214 w 672"/>
                      <a:gd name="T27" fmla="*/ 14 h 480"/>
                      <a:gd name="T28" fmla="*/ 143 w 672"/>
                      <a:gd name="T29" fmla="*/ 17 h 480"/>
                      <a:gd name="T30" fmla="*/ 0 w 672"/>
                      <a:gd name="T31" fmla="*/ 20 h 480"/>
                      <a:gd name="T32" fmla="*/ 70 w 672"/>
                      <a:gd name="T33" fmla="*/ 22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78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740 w 461"/>
                      <a:gd name="T1" fmla="*/ 0 h 336"/>
                      <a:gd name="T2" fmla="*/ 799 w 461"/>
                      <a:gd name="T3" fmla="*/ 4 h 336"/>
                      <a:gd name="T4" fmla="*/ 997 w 461"/>
                      <a:gd name="T5" fmla="*/ 7 h 336"/>
                      <a:gd name="T6" fmla="*/ 997 w 461"/>
                      <a:gd name="T7" fmla="*/ 13 h 336"/>
                      <a:gd name="T8" fmla="*/ 698 w 461"/>
                      <a:gd name="T9" fmla="*/ 13 h 336"/>
                      <a:gd name="T10" fmla="*/ 499 w 461"/>
                      <a:gd name="T11" fmla="*/ 17 h 336"/>
                      <a:gd name="T12" fmla="*/ 200 w 461"/>
                      <a:gd name="T13" fmla="*/ 20 h 336"/>
                      <a:gd name="T14" fmla="*/ 0 w 461"/>
                      <a:gd name="T15" fmla="*/ 13 h 336"/>
                      <a:gd name="T16" fmla="*/ 200 w 461"/>
                      <a:gd name="T17" fmla="*/ 10 h 336"/>
                      <a:gd name="T18" fmla="*/ 299 w 461"/>
                      <a:gd name="T19" fmla="*/ 7 h 336"/>
                      <a:gd name="T20" fmla="*/ 499 w 461"/>
                      <a:gd name="T21" fmla="*/ 7 h 336"/>
                      <a:gd name="T22" fmla="*/ 598 w 461"/>
                      <a:gd name="T23" fmla="*/ 2 h 336"/>
                      <a:gd name="T24" fmla="*/ 740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79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80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81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666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96 w 831"/>
                    <a:gd name="T1" fmla="*/ 15 h 456"/>
                    <a:gd name="T2" fmla="*/ 298 w 831"/>
                    <a:gd name="T3" fmla="*/ 13 h 456"/>
                    <a:gd name="T4" fmla="*/ 495 w 831"/>
                    <a:gd name="T5" fmla="*/ 10 h 456"/>
                    <a:gd name="T6" fmla="*/ 597 w 831"/>
                    <a:gd name="T7" fmla="*/ 10 h 456"/>
                    <a:gd name="T8" fmla="*/ 792 w 831"/>
                    <a:gd name="T9" fmla="*/ 5 h 456"/>
                    <a:gd name="T10" fmla="*/ 962 w 831"/>
                    <a:gd name="T11" fmla="*/ 2 h 456"/>
                    <a:gd name="T12" fmla="*/ 1030 w 831"/>
                    <a:gd name="T13" fmla="*/ 0 h 456"/>
                    <a:gd name="T14" fmla="*/ 1091 w 831"/>
                    <a:gd name="T15" fmla="*/ 2 h 456"/>
                    <a:gd name="T16" fmla="*/ 1142 w 831"/>
                    <a:gd name="T17" fmla="*/ 2 h 456"/>
                    <a:gd name="T18" fmla="*/ 1187 w 831"/>
                    <a:gd name="T19" fmla="*/ 2 h 456"/>
                    <a:gd name="T20" fmla="*/ 1289 w 831"/>
                    <a:gd name="T21" fmla="*/ 5 h 456"/>
                    <a:gd name="T22" fmla="*/ 1289 w 831"/>
                    <a:gd name="T23" fmla="*/ 8 h 456"/>
                    <a:gd name="T24" fmla="*/ 1487 w 831"/>
                    <a:gd name="T25" fmla="*/ 10 h 456"/>
                    <a:gd name="T26" fmla="*/ 1487 w 831"/>
                    <a:gd name="T27" fmla="*/ 13 h 456"/>
                    <a:gd name="T28" fmla="*/ 1587 w 831"/>
                    <a:gd name="T29" fmla="*/ 15 h 456"/>
                    <a:gd name="T30" fmla="*/ 1587 w 831"/>
                    <a:gd name="T31" fmla="*/ 18 h 456"/>
                    <a:gd name="T32" fmla="*/ 1685 w 831"/>
                    <a:gd name="T33" fmla="*/ 18 h 456"/>
                    <a:gd name="T34" fmla="*/ 1785 w 831"/>
                    <a:gd name="T35" fmla="*/ 18 h 456"/>
                    <a:gd name="T36" fmla="*/ 1685 w 831"/>
                    <a:gd name="T37" fmla="*/ 21 h 456"/>
                    <a:gd name="T38" fmla="*/ 1187 w 831"/>
                    <a:gd name="T39" fmla="*/ 23 h 456"/>
                    <a:gd name="T40" fmla="*/ 792 w 831"/>
                    <a:gd name="T41" fmla="*/ 23 h 456"/>
                    <a:gd name="T42" fmla="*/ 597 w 831"/>
                    <a:gd name="T43" fmla="*/ 26 h 456"/>
                    <a:gd name="T44" fmla="*/ 196 w 831"/>
                    <a:gd name="T45" fmla="*/ 23 h 456"/>
                    <a:gd name="T46" fmla="*/ 0 w 831"/>
                    <a:gd name="T47" fmla="*/ 18 h 456"/>
                    <a:gd name="T48" fmla="*/ 99 w 831"/>
                    <a:gd name="T49" fmla="*/ 15 h 456"/>
                    <a:gd name="T50" fmla="*/ 196 w 831"/>
                    <a:gd name="T51" fmla="*/ 1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67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96 w 831"/>
                    <a:gd name="T1" fmla="*/ 17 h 480"/>
                    <a:gd name="T2" fmla="*/ 298 w 831"/>
                    <a:gd name="T3" fmla="*/ 14 h 480"/>
                    <a:gd name="T4" fmla="*/ 495 w 831"/>
                    <a:gd name="T5" fmla="*/ 11 h 480"/>
                    <a:gd name="T6" fmla="*/ 597 w 831"/>
                    <a:gd name="T7" fmla="*/ 11 h 480"/>
                    <a:gd name="T8" fmla="*/ 792 w 831"/>
                    <a:gd name="T9" fmla="*/ 6 h 480"/>
                    <a:gd name="T10" fmla="*/ 960 w 831"/>
                    <a:gd name="T11" fmla="*/ 4 h 480"/>
                    <a:gd name="T12" fmla="*/ 1055 w 831"/>
                    <a:gd name="T13" fmla="*/ 2 h 480"/>
                    <a:gd name="T14" fmla="*/ 1091 w 831"/>
                    <a:gd name="T15" fmla="*/ 0 h 480"/>
                    <a:gd name="T16" fmla="*/ 1158 w 831"/>
                    <a:gd name="T17" fmla="*/ 2 h 480"/>
                    <a:gd name="T18" fmla="*/ 1187 w 831"/>
                    <a:gd name="T19" fmla="*/ 3 h 480"/>
                    <a:gd name="T20" fmla="*/ 1289 w 831"/>
                    <a:gd name="T21" fmla="*/ 6 h 480"/>
                    <a:gd name="T22" fmla="*/ 1289 w 831"/>
                    <a:gd name="T23" fmla="*/ 8 h 480"/>
                    <a:gd name="T24" fmla="*/ 1487 w 831"/>
                    <a:gd name="T25" fmla="*/ 11 h 480"/>
                    <a:gd name="T26" fmla="*/ 1487 w 831"/>
                    <a:gd name="T27" fmla="*/ 14 h 480"/>
                    <a:gd name="T28" fmla="*/ 1587 w 831"/>
                    <a:gd name="T29" fmla="*/ 17 h 480"/>
                    <a:gd name="T30" fmla="*/ 1587 w 831"/>
                    <a:gd name="T31" fmla="*/ 20 h 480"/>
                    <a:gd name="T32" fmla="*/ 1685 w 831"/>
                    <a:gd name="T33" fmla="*/ 20 h 480"/>
                    <a:gd name="T34" fmla="*/ 1785 w 831"/>
                    <a:gd name="T35" fmla="*/ 20 h 480"/>
                    <a:gd name="T36" fmla="*/ 1685 w 831"/>
                    <a:gd name="T37" fmla="*/ 22 h 480"/>
                    <a:gd name="T38" fmla="*/ 1187 w 831"/>
                    <a:gd name="T39" fmla="*/ 25 h 480"/>
                    <a:gd name="T40" fmla="*/ 792 w 831"/>
                    <a:gd name="T41" fmla="*/ 25 h 480"/>
                    <a:gd name="T42" fmla="*/ 597 w 831"/>
                    <a:gd name="T43" fmla="*/ 28 h 480"/>
                    <a:gd name="T44" fmla="*/ 196 w 831"/>
                    <a:gd name="T45" fmla="*/ 25 h 480"/>
                    <a:gd name="T46" fmla="*/ 0 w 831"/>
                    <a:gd name="T47" fmla="*/ 20 h 480"/>
                    <a:gd name="T48" fmla="*/ 99 w 831"/>
                    <a:gd name="T49" fmla="*/ 17 h 480"/>
                    <a:gd name="T50" fmla="*/ 196 w 831"/>
                    <a:gd name="T51" fmla="*/ 17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68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70 w 672"/>
                    <a:gd name="T1" fmla="*/ 22 h 480"/>
                    <a:gd name="T2" fmla="*/ 356 w 672"/>
                    <a:gd name="T3" fmla="*/ 28 h 480"/>
                    <a:gd name="T4" fmla="*/ 499 w 672"/>
                    <a:gd name="T5" fmla="*/ 22 h 480"/>
                    <a:gd name="T6" fmla="*/ 783 w 672"/>
                    <a:gd name="T7" fmla="*/ 22 h 480"/>
                    <a:gd name="T8" fmla="*/ 996 w 672"/>
                    <a:gd name="T9" fmla="*/ 20 h 480"/>
                    <a:gd name="T10" fmla="*/ 996 w 672"/>
                    <a:gd name="T11" fmla="*/ 17 h 480"/>
                    <a:gd name="T12" fmla="*/ 924 w 672"/>
                    <a:gd name="T13" fmla="*/ 11 h 480"/>
                    <a:gd name="T14" fmla="*/ 853 w 672"/>
                    <a:gd name="T15" fmla="*/ 8 h 480"/>
                    <a:gd name="T16" fmla="*/ 853 w 672"/>
                    <a:gd name="T17" fmla="*/ 6 h 480"/>
                    <a:gd name="T18" fmla="*/ 711 w 672"/>
                    <a:gd name="T19" fmla="*/ 3 h 480"/>
                    <a:gd name="T20" fmla="*/ 711 w 672"/>
                    <a:gd name="T21" fmla="*/ 0 h 480"/>
                    <a:gd name="T22" fmla="*/ 569 w 672"/>
                    <a:gd name="T23" fmla="*/ 6 h 480"/>
                    <a:gd name="T24" fmla="*/ 499 w 672"/>
                    <a:gd name="T25" fmla="*/ 11 h 480"/>
                    <a:gd name="T26" fmla="*/ 214 w 672"/>
                    <a:gd name="T27" fmla="*/ 14 h 480"/>
                    <a:gd name="T28" fmla="*/ 143 w 672"/>
                    <a:gd name="T29" fmla="*/ 17 h 480"/>
                    <a:gd name="T30" fmla="*/ 0 w 672"/>
                    <a:gd name="T31" fmla="*/ 20 h 480"/>
                    <a:gd name="T32" fmla="*/ 70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69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740 w 461"/>
                    <a:gd name="T1" fmla="*/ 0 h 336"/>
                    <a:gd name="T2" fmla="*/ 799 w 461"/>
                    <a:gd name="T3" fmla="*/ 4 h 336"/>
                    <a:gd name="T4" fmla="*/ 997 w 461"/>
                    <a:gd name="T5" fmla="*/ 7 h 336"/>
                    <a:gd name="T6" fmla="*/ 997 w 461"/>
                    <a:gd name="T7" fmla="*/ 13 h 336"/>
                    <a:gd name="T8" fmla="*/ 698 w 461"/>
                    <a:gd name="T9" fmla="*/ 13 h 336"/>
                    <a:gd name="T10" fmla="*/ 499 w 461"/>
                    <a:gd name="T11" fmla="*/ 17 h 336"/>
                    <a:gd name="T12" fmla="*/ 200 w 461"/>
                    <a:gd name="T13" fmla="*/ 20 h 336"/>
                    <a:gd name="T14" fmla="*/ 0 w 461"/>
                    <a:gd name="T15" fmla="*/ 13 h 336"/>
                    <a:gd name="T16" fmla="*/ 200 w 461"/>
                    <a:gd name="T17" fmla="*/ 10 h 336"/>
                    <a:gd name="T18" fmla="*/ 299 w 461"/>
                    <a:gd name="T19" fmla="*/ 7 h 336"/>
                    <a:gd name="T20" fmla="*/ 499 w 461"/>
                    <a:gd name="T21" fmla="*/ 7 h 336"/>
                    <a:gd name="T22" fmla="*/ 598 w 461"/>
                    <a:gd name="T23" fmla="*/ 2 h 336"/>
                    <a:gd name="T24" fmla="*/ 740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70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9 w 672"/>
                    <a:gd name="T1" fmla="*/ 22 h 480"/>
                    <a:gd name="T2" fmla="*/ 351 w 672"/>
                    <a:gd name="T3" fmla="*/ 28 h 480"/>
                    <a:gd name="T4" fmla="*/ 492 w 672"/>
                    <a:gd name="T5" fmla="*/ 22 h 480"/>
                    <a:gd name="T6" fmla="*/ 773 w 672"/>
                    <a:gd name="T7" fmla="*/ 22 h 480"/>
                    <a:gd name="T8" fmla="*/ 982 w 672"/>
                    <a:gd name="T9" fmla="*/ 20 h 480"/>
                    <a:gd name="T10" fmla="*/ 982 w 672"/>
                    <a:gd name="T11" fmla="*/ 17 h 480"/>
                    <a:gd name="T12" fmla="*/ 911 w 672"/>
                    <a:gd name="T13" fmla="*/ 11 h 480"/>
                    <a:gd name="T14" fmla="*/ 841 w 672"/>
                    <a:gd name="T15" fmla="*/ 8 h 480"/>
                    <a:gd name="T16" fmla="*/ 841 w 672"/>
                    <a:gd name="T17" fmla="*/ 6 h 480"/>
                    <a:gd name="T18" fmla="*/ 701 w 672"/>
                    <a:gd name="T19" fmla="*/ 3 h 480"/>
                    <a:gd name="T20" fmla="*/ 701 w 672"/>
                    <a:gd name="T21" fmla="*/ 0 h 480"/>
                    <a:gd name="T22" fmla="*/ 561 w 672"/>
                    <a:gd name="T23" fmla="*/ 6 h 480"/>
                    <a:gd name="T24" fmla="*/ 492 w 672"/>
                    <a:gd name="T25" fmla="*/ 11 h 480"/>
                    <a:gd name="T26" fmla="*/ 212 w 672"/>
                    <a:gd name="T27" fmla="*/ 14 h 480"/>
                    <a:gd name="T28" fmla="*/ 140 w 672"/>
                    <a:gd name="T29" fmla="*/ 17 h 480"/>
                    <a:gd name="T30" fmla="*/ 0 w 672"/>
                    <a:gd name="T31" fmla="*/ 20 h 480"/>
                    <a:gd name="T32" fmla="*/ 69 w 672"/>
                    <a:gd name="T33" fmla="*/ 22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71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709 w 461"/>
                    <a:gd name="T1" fmla="*/ 0 h 348"/>
                    <a:gd name="T2" fmla="*/ 799 w 461"/>
                    <a:gd name="T3" fmla="*/ 5 h 348"/>
                    <a:gd name="T4" fmla="*/ 997 w 461"/>
                    <a:gd name="T5" fmla="*/ 8 h 348"/>
                    <a:gd name="T6" fmla="*/ 997 w 461"/>
                    <a:gd name="T7" fmla="*/ 14 h 348"/>
                    <a:gd name="T8" fmla="*/ 698 w 461"/>
                    <a:gd name="T9" fmla="*/ 14 h 348"/>
                    <a:gd name="T10" fmla="*/ 499 w 461"/>
                    <a:gd name="T11" fmla="*/ 17 h 348"/>
                    <a:gd name="T12" fmla="*/ 200 w 461"/>
                    <a:gd name="T13" fmla="*/ 20 h 348"/>
                    <a:gd name="T14" fmla="*/ 0 w 461"/>
                    <a:gd name="T15" fmla="*/ 14 h 348"/>
                    <a:gd name="T16" fmla="*/ 200 w 461"/>
                    <a:gd name="T17" fmla="*/ 11 h 348"/>
                    <a:gd name="T18" fmla="*/ 299 w 461"/>
                    <a:gd name="T19" fmla="*/ 8 h 348"/>
                    <a:gd name="T20" fmla="*/ 499 w 461"/>
                    <a:gd name="T21" fmla="*/ 8 h 348"/>
                    <a:gd name="T22" fmla="*/ 598 w 461"/>
                    <a:gd name="T23" fmla="*/ 2 h 348"/>
                    <a:gd name="T24" fmla="*/ 709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672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23673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18 h 294"/>
                      <a:gd name="T2" fmla="*/ 94 w 375"/>
                      <a:gd name="T3" fmla="*/ 38 h 294"/>
                      <a:gd name="T4" fmla="*/ 0 w 375"/>
                      <a:gd name="T5" fmla="*/ 63 h 294"/>
                      <a:gd name="T6" fmla="*/ 87 w 375"/>
                      <a:gd name="T7" fmla="*/ 63 h 294"/>
                      <a:gd name="T8" fmla="*/ 141 w 375"/>
                      <a:gd name="T9" fmla="*/ 57 h 294"/>
                      <a:gd name="T10" fmla="*/ 183 w 375"/>
                      <a:gd name="T11" fmla="*/ 55 h 294"/>
                      <a:gd name="T12" fmla="*/ 228 w 375"/>
                      <a:gd name="T13" fmla="*/ 58 h 294"/>
                      <a:gd name="T14" fmla="*/ 309 w 375"/>
                      <a:gd name="T15" fmla="*/ 63 h 294"/>
                      <a:gd name="T16" fmla="*/ 375 w 375"/>
                      <a:gd name="T17" fmla="*/ 63 h 294"/>
                      <a:gd name="T18" fmla="*/ 278 w 375"/>
                      <a:gd name="T19" fmla="*/ 38 h 294"/>
                      <a:gd name="T20" fmla="*/ 238 w 375"/>
                      <a:gd name="T21" fmla="*/ 18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18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74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2 w 432"/>
                      <a:gd name="T1" fmla="*/ 3 h 288"/>
                      <a:gd name="T2" fmla="*/ 1 w 432"/>
                      <a:gd name="T3" fmla="*/ 5 h 288"/>
                      <a:gd name="T4" fmla="*/ 0 w 432"/>
                      <a:gd name="T5" fmla="*/ 8 h 288"/>
                      <a:gd name="T6" fmla="*/ 2 w 432"/>
                      <a:gd name="T7" fmla="*/ 6 h 288"/>
                      <a:gd name="T8" fmla="*/ 3 w 432"/>
                      <a:gd name="T9" fmla="*/ 8 h 288"/>
                      <a:gd name="T10" fmla="*/ 3 w 432"/>
                      <a:gd name="T11" fmla="*/ 8 h 288"/>
                      <a:gd name="T12" fmla="*/ 4 w 432"/>
                      <a:gd name="T13" fmla="*/ 6 h 288"/>
                      <a:gd name="T14" fmla="*/ 5 w 432"/>
                      <a:gd name="T15" fmla="*/ 7 h 288"/>
                      <a:gd name="T16" fmla="*/ 6 w 432"/>
                      <a:gd name="T17" fmla="*/ 8 h 288"/>
                      <a:gd name="T18" fmla="*/ 5 w 432"/>
                      <a:gd name="T19" fmla="*/ 5 h 288"/>
                      <a:gd name="T20" fmla="*/ 4 w 432"/>
                      <a:gd name="T21" fmla="*/ 3 h 288"/>
                      <a:gd name="T22" fmla="*/ 3 w 432"/>
                      <a:gd name="T23" fmla="*/ 0 h 288"/>
                      <a:gd name="T24" fmla="*/ 3 w 432"/>
                      <a:gd name="T25" fmla="*/ 1 h 288"/>
                      <a:gd name="T26" fmla="*/ 2 w 432"/>
                      <a:gd name="T27" fmla="*/ 3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75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595" name="Group 144"/>
              <p:cNvGrpSpPr>
                <a:grpSpLocks/>
              </p:cNvGrpSpPr>
              <p:nvPr/>
            </p:nvGrpSpPr>
            <p:grpSpPr bwMode="auto">
              <a:xfrm flipH="1">
                <a:off x="1150" y="2929"/>
                <a:ext cx="887" cy="641"/>
                <a:chOff x="1215" y="1919"/>
                <a:chExt cx="1879" cy="961"/>
              </a:xfrm>
            </p:grpSpPr>
            <p:sp>
              <p:nvSpPr>
                <p:cNvPr id="23641" name="Freeform 145" descr="Песок"/>
                <p:cNvSpPr>
                  <a:spLocks/>
                </p:cNvSpPr>
                <p:nvPr/>
              </p:nvSpPr>
              <p:spPr bwMode="auto">
                <a:xfrm>
                  <a:off x="1215" y="2374"/>
                  <a:ext cx="1879" cy="506"/>
                </a:xfrm>
                <a:custGeom>
                  <a:avLst/>
                  <a:gdLst>
                    <a:gd name="T0" fmla="*/ 3792 w 1730"/>
                    <a:gd name="T1" fmla="*/ 18 h 720"/>
                    <a:gd name="T2" fmla="*/ 3599 w 1730"/>
                    <a:gd name="T3" fmla="*/ 18 h 720"/>
                    <a:gd name="T4" fmla="*/ 3540 w 1730"/>
                    <a:gd name="T5" fmla="*/ 20 h 720"/>
                    <a:gd name="T6" fmla="*/ 3194 w 1730"/>
                    <a:gd name="T7" fmla="*/ 20 h 720"/>
                    <a:gd name="T8" fmla="*/ 3025 w 1730"/>
                    <a:gd name="T9" fmla="*/ 21 h 720"/>
                    <a:gd name="T10" fmla="*/ 2861 w 1730"/>
                    <a:gd name="T11" fmla="*/ 20 h 720"/>
                    <a:gd name="T12" fmla="*/ 2279 w 1730"/>
                    <a:gd name="T13" fmla="*/ 21 h 720"/>
                    <a:gd name="T14" fmla="*/ 1714 w 1730"/>
                    <a:gd name="T15" fmla="*/ 21 h 720"/>
                    <a:gd name="T16" fmla="*/ 1446 w 1730"/>
                    <a:gd name="T17" fmla="*/ 20 h 720"/>
                    <a:gd name="T18" fmla="*/ 1347 w 1730"/>
                    <a:gd name="T19" fmla="*/ 20 h 720"/>
                    <a:gd name="T20" fmla="*/ 1124 w 1730"/>
                    <a:gd name="T21" fmla="*/ 18 h 720"/>
                    <a:gd name="T22" fmla="*/ 1070 w 1730"/>
                    <a:gd name="T23" fmla="*/ 18 h 720"/>
                    <a:gd name="T24" fmla="*/ 627 w 1730"/>
                    <a:gd name="T25" fmla="*/ 18 h 720"/>
                    <a:gd name="T26" fmla="*/ 450 w 1730"/>
                    <a:gd name="T27" fmla="*/ 16 h 720"/>
                    <a:gd name="T28" fmla="*/ 312 w 1730"/>
                    <a:gd name="T29" fmla="*/ 15 h 720"/>
                    <a:gd name="T30" fmla="*/ 205 w 1730"/>
                    <a:gd name="T31" fmla="*/ 13 h 720"/>
                    <a:gd name="T32" fmla="*/ 39 w 1730"/>
                    <a:gd name="T33" fmla="*/ 13 h 720"/>
                    <a:gd name="T34" fmla="*/ 28 w 1730"/>
                    <a:gd name="T35" fmla="*/ 11 h 720"/>
                    <a:gd name="T36" fmla="*/ 111 w 1730"/>
                    <a:gd name="T37" fmla="*/ 7 h 720"/>
                    <a:gd name="T38" fmla="*/ 229 w 1730"/>
                    <a:gd name="T39" fmla="*/ 4 h 720"/>
                    <a:gd name="T40" fmla="*/ 414 w 1730"/>
                    <a:gd name="T41" fmla="*/ 4 h 720"/>
                    <a:gd name="T42" fmla="*/ 479 w 1730"/>
                    <a:gd name="T43" fmla="*/ 4 h 720"/>
                    <a:gd name="T44" fmla="*/ 779 w 1730"/>
                    <a:gd name="T45" fmla="*/ 2 h 720"/>
                    <a:gd name="T46" fmla="*/ 909 w 1730"/>
                    <a:gd name="T47" fmla="*/ 2 h 720"/>
                    <a:gd name="T48" fmla="*/ 1025 w 1730"/>
                    <a:gd name="T49" fmla="*/ 1 h 720"/>
                    <a:gd name="T50" fmla="*/ 1133 w 1730"/>
                    <a:gd name="T51" fmla="*/ 1 h 720"/>
                    <a:gd name="T52" fmla="*/ 1394 w 1730"/>
                    <a:gd name="T53" fmla="*/ 1 h 720"/>
                    <a:gd name="T54" fmla="*/ 1654 w 1730"/>
                    <a:gd name="T55" fmla="*/ 1 h 720"/>
                    <a:gd name="T56" fmla="*/ 1988 w 1730"/>
                    <a:gd name="T57" fmla="*/ 1 h 720"/>
                    <a:gd name="T58" fmla="*/ 2328 w 1730"/>
                    <a:gd name="T59" fmla="*/ 1 h 720"/>
                    <a:gd name="T60" fmla="*/ 2524 w 1730"/>
                    <a:gd name="T61" fmla="*/ 1 h 720"/>
                    <a:gd name="T62" fmla="*/ 2654 w 1730"/>
                    <a:gd name="T63" fmla="*/ 1 h 720"/>
                    <a:gd name="T64" fmla="*/ 2886 w 1730"/>
                    <a:gd name="T65" fmla="*/ 2 h 720"/>
                    <a:gd name="T66" fmla="*/ 3018 w 1730"/>
                    <a:gd name="T67" fmla="*/ 3 h 720"/>
                    <a:gd name="T68" fmla="*/ 3165 w 1730"/>
                    <a:gd name="T69" fmla="*/ 4 h 720"/>
                    <a:gd name="T70" fmla="*/ 3347 w 1730"/>
                    <a:gd name="T71" fmla="*/ 6 h 720"/>
                    <a:gd name="T72" fmla="*/ 3446 w 1730"/>
                    <a:gd name="T73" fmla="*/ 6 h 720"/>
                    <a:gd name="T74" fmla="*/ 3580 w 1730"/>
                    <a:gd name="T75" fmla="*/ 9 h 720"/>
                    <a:gd name="T76" fmla="*/ 3605 w 1730"/>
                    <a:gd name="T77" fmla="*/ 9 h 720"/>
                    <a:gd name="T78" fmla="*/ 3680 w 1730"/>
                    <a:gd name="T79" fmla="*/ 10 h 720"/>
                    <a:gd name="T80" fmla="*/ 3720 w 1730"/>
                    <a:gd name="T81" fmla="*/ 10 h 720"/>
                    <a:gd name="T82" fmla="*/ 3769 w 1730"/>
                    <a:gd name="T83" fmla="*/ 11 h 720"/>
                    <a:gd name="T84" fmla="*/ 3786 w 1730"/>
                    <a:gd name="T85" fmla="*/ 11 h 720"/>
                    <a:gd name="T86" fmla="*/ 3867 w 1730"/>
                    <a:gd name="T87" fmla="*/ 13 h 720"/>
                    <a:gd name="T88" fmla="*/ 3848 w 1730"/>
                    <a:gd name="T89" fmla="*/ 13 h 720"/>
                    <a:gd name="T90" fmla="*/ 3937 w 1730"/>
                    <a:gd name="T91" fmla="*/ 14 h 720"/>
                    <a:gd name="T92" fmla="*/ 3954 w 1730"/>
                    <a:gd name="T93" fmla="*/ 14 h 720"/>
                    <a:gd name="T94" fmla="*/ 3911 w 1730"/>
                    <a:gd name="T95" fmla="*/ 15 h 720"/>
                    <a:gd name="T96" fmla="*/ 3845 w 1730"/>
                    <a:gd name="T97" fmla="*/ 18 h 720"/>
                    <a:gd name="T98" fmla="*/ 3799 w 1730"/>
                    <a:gd name="T99" fmla="*/ 18 h 720"/>
                    <a:gd name="T100" fmla="*/ 3769 w 1730"/>
                    <a:gd name="T101" fmla="*/ 18 h 720"/>
                    <a:gd name="T102" fmla="*/ 3792 w 1730"/>
                    <a:gd name="T103" fmla="*/ 18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42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7 w 1180"/>
                    <a:gd name="T1" fmla="*/ 0 h 432"/>
                    <a:gd name="T2" fmla="*/ 13 w 1180"/>
                    <a:gd name="T3" fmla="*/ 0 h 432"/>
                    <a:gd name="T4" fmla="*/ 25 w 1180"/>
                    <a:gd name="T5" fmla="*/ 0 h 432"/>
                    <a:gd name="T6" fmla="*/ 40 w 1180"/>
                    <a:gd name="T7" fmla="*/ 0 h 432"/>
                    <a:gd name="T8" fmla="*/ 55 w 1180"/>
                    <a:gd name="T9" fmla="*/ 0 h 432"/>
                    <a:gd name="T10" fmla="*/ 64 w 1180"/>
                    <a:gd name="T11" fmla="*/ 0 h 432"/>
                    <a:gd name="T12" fmla="*/ 70 w 1180"/>
                    <a:gd name="T13" fmla="*/ 0 h 432"/>
                    <a:gd name="T14" fmla="*/ 74 w 1180"/>
                    <a:gd name="T15" fmla="*/ 0 h 432"/>
                    <a:gd name="T16" fmla="*/ 78 w 1180"/>
                    <a:gd name="T17" fmla="*/ 0 h 432"/>
                    <a:gd name="T18" fmla="*/ 80 w 1180"/>
                    <a:gd name="T19" fmla="*/ 0 h 432"/>
                    <a:gd name="T20" fmla="*/ 0 w 1180"/>
                    <a:gd name="T21" fmla="*/ 0 h 432"/>
                    <a:gd name="T22" fmla="*/ 7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643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19 h 242"/>
                    <a:gd name="T2" fmla="*/ 1 w 242"/>
                    <a:gd name="T3" fmla="*/ 22 h 242"/>
                    <a:gd name="T4" fmla="*/ 1 w 242"/>
                    <a:gd name="T5" fmla="*/ 30 h 242"/>
                    <a:gd name="T6" fmla="*/ 1 w 242"/>
                    <a:gd name="T7" fmla="*/ 35 h 242"/>
                    <a:gd name="T8" fmla="*/ 1 w 242"/>
                    <a:gd name="T9" fmla="*/ 48 h 242"/>
                    <a:gd name="T10" fmla="*/ 1 w 242"/>
                    <a:gd name="T11" fmla="*/ 47 h 242"/>
                    <a:gd name="T12" fmla="*/ 1 w 242"/>
                    <a:gd name="T13" fmla="*/ 48 h 242"/>
                    <a:gd name="T14" fmla="*/ 1 w 242"/>
                    <a:gd name="T15" fmla="*/ 43 h 242"/>
                    <a:gd name="T16" fmla="*/ 1 w 242"/>
                    <a:gd name="T17" fmla="*/ 34 h 242"/>
                    <a:gd name="T18" fmla="*/ 1 w 242"/>
                    <a:gd name="T19" fmla="*/ 30 h 242"/>
                    <a:gd name="T20" fmla="*/ 1 w 242"/>
                    <a:gd name="T21" fmla="*/ 26 h 242"/>
                    <a:gd name="T22" fmla="*/ 1 w 242"/>
                    <a:gd name="T23" fmla="*/ 26 h 242"/>
                    <a:gd name="T24" fmla="*/ 1 w 242"/>
                    <a:gd name="T25" fmla="*/ 29 h 242"/>
                    <a:gd name="T26" fmla="*/ 1 w 242"/>
                    <a:gd name="T27" fmla="*/ 22 h 242"/>
                    <a:gd name="T28" fmla="*/ 1 w 242"/>
                    <a:gd name="T29" fmla="*/ 22 h 242"/>
                    <a:gd name="T30" fmla="*/ 1 w 242"/>
                    <a:gd name="T31" fmla="*/ 24 h 242"/>
                    <a:gd name="T32" fmla="*/ 1 w 242"/>
                    <a:gd name="T33" fmla="*/ 26 h 242"/>
                    <a:gd name="T34" fmla="*/ 1 w 242"/>
                    <a:gd name="T35" fmla="*/ 26 h 242"/>
                    <a:gd name="T36" fmla="*/ 1 w 242"/>
                    <a:gd name="T37" fmla="*/ 35 h 242"/>
                    <a:gd name="T38" fmla="*/ 1 w 242"/>
                    <a:gd name="T39" fmla="*/ 10 h 242"/>
                    <a:gd name="T40" fmla="*/ 1 w 242"/>
                    <a:gd name="T41" fmla="*/ 0 h 242"/>
                    <a:gd name="T42" fmla="*/ 1 w 242"/>
                    <a:gd name="T43" fmla="*/ 8 h 242"/>
                    <a:gd name="T44" fmla="*/ 1 w 242"/>
                    <a:gd name="T45" fmla="*/ 16 h 242"/>
                    <a:gd name="T46" fmla="*/ 1 w 242"/>
                    <a:gd name="T47" fmla="*/ 22 h 242"/>
                    <a:gd name="T48" fmla="*/ 1 w 242"/>
                    <a:gd name="T49" fmla="*/ 31 h 242"/>
                    <a:gd name="T50" fmla="*/ 1 w 242"/>
                    <a:gd name="T51" fmla="*/ 26 h 242"/>
                    <a:gd name="T52" fmla="*/ 1 w 242"/>
                    <a:gd name="T53" fmla="*/ 20 h 242"/>
                    <a:gd name="T54" fmla="*/ 1 w 242"/>
                    <a:gd name="T55" fmla="*/ 19 h 242"/>
                    <a:gd name="T56" fmla="*/ 1 w 242"/>
                    <a:gd name="T57" fmla="*/ 16 h 242"/>
                    <a:gd name="T58" fmla="*/ 1 w 242"/>
                    <a:gd name="T59" fmla="*/ 17 h 242"/>
                    <a:gd name="T60" fmla="*/ 1 w 242"/>
                    <a:gd name="T61" fmla="*/ 19 h 242"/>
                    <a:gd name="T62" fmla="*/ 1 w 242"/>
                    <a:gd name="T63" fmla="*/ 19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644" name="Group 149"/>
                <p:cNvGrpSpPr>
                  <a:grpSpLocks/>
                </p:cNvGrpSpPr>
                <p:nvPr/>
              </p:nvGrpSpPr>
              <p:grpSpPr bwMode="auto">
                <a:xfrm>
                  <a:off x="2162" y="2012"/>
                  <a:ext cx="715" cy="663"/>
                  <a:chOff x="3171" y="2502"/>
                  <a:chExt cx="1265" cy="1146"/>
                </a:xfrm>
              </p:grpSpPr>
              <p:sp>
                <p:nvSpPr>
                  <p:cNvPr id="23658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59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71" y="2502"/>
                    <a:ext cx="1265" cy="954"/>
                  </a:xfrm>
                  <a:custGeom>
                    <a:avLst/>
                    <a:gdLst>
                      <a:gd name="T0" fmla="*/ 1311 w 1104"/>
                      <a:gd name="T1" fmla="*/ 1810 h 864"/>
                      <a:gd name="T2" fmla="*/ 1123 w 1104"/>
                      <a:gd name="T3" fmla="*/ 1939 h 864"/>
                      <a:gd name="T4" fmla="*/ 936 w 1104"/>
                      <a:gd name="T5" fmla="*/ 2068 h 864"/>
                      <a:gd name="T6" fmla="*/ 565 w 1104"/>
                      <a:gd name="T7" fmla="*/ 2068 h 864"/>
                      <a:gd name="T8" fmla="*/ 375 w 1104"/>
                      <a:gd name="T9" fmla="*/ 1939 h 864"/>
                      <a:gd name="T10" fmla="*/ 0 w 1104"/>
                      <a:gd name="T11" fmla="*/ 1683 h 864"/>
                      <a:gd name="T12" fmla="*/ 0 w 1104"/>
                      <a:gd name="T13" fmla="*/ 1423 h 864"/>
                      <a:gd name="T14" fmla="*/ 187 w 1104"/>
                      <a:gd name="T15" fmla="*/ 1166 h 864"/>
                      <a:gd name="T16" fmla="*/ 375 w 1104"/>
                      <a:gd name="T17" fmla="*/ 908 h 864"/>
                      <a:gd name="T18" fmla="*/ 747 w 1104"/>
                      <a:gd name="T19" fmla="*/ 1035 h 864"/>
                      <a:gd name="T20" fmla="*/ 936 w 1104"/>
                      <a:gd name="T21" fmla="*/ 908 h 864"/>
                      <a:gd name="T22" fmla="*/ 936 w 1104"/>
                      <a:gd name="T23" fmla="*/ 647 h 864"/>
                      <a:gd name="T24" fmla="*/ 1311 w 1104"/>
                      <a:gd name="T25" fmla="*/ 517 h 864"/>
                      <a:gd name="T26" fmla="*/ 1494 w 1104"/>
                      <a:gd name="T27" fmla="*/ 257 h 864"/>
                      <a:gd name="T28" fmla="*/ 1689 w 1104"/>
                      <a:gd name="T29" fmla="*/ 130 h 864"/>
                      <a:gd name="T30" fmla="*/ 2247 w 1104"/>
                      <a:gd name="T31" fmla="*/ 0 h 864"/>
                      <a:gd name="T32" fmla="*/ 2994 w 1104"/>
                      <a:gd name="T33" fmla="*/ 130 h 864"/>
                      <a:gd name="T34" fmla="*/ 3558 w 1104"/>
                      <a:gd name="T35" fmla="*/ 0 h 864"/>
                      <a:gd name="T36" fmla="*/ 3931 w 1104"/>
                      <a:gd name="T37" fmla="*/ 257 h 864"/>
                      <a:gd name="T38" fmla="*/ 3931 w 1104"/>
                      <a:gd name="T39" fmla="*/ 775 h 864"/>
                      <a:gd name="T40" fmla="*/ 3369 w 1104"/>
                      <a:gd name="T41" fmla="*/ 908 h 864"/>
                      <a:gd name="T42" fmla="*/ 3746 w 1104"/>
                      <a:gd name="T43" fmla="*/ 1035 h 864"/>
                      <a:gd name="T44" fmla="*/ 4304 w 1104"/>
                      <a:gd name="T45" fmla="*/ 1423 h 864"/>
                      <a:gd name="T46" fmla="*/ 4304 w 1104"/>
                      <a:gd name="T47" fmla="*/ 1810 h 864"/>
                      <a:gd name="T48" fmla="*/ 3931 w 1104"/>
                      <a:gd name="T49" fmla="*/ 2068 h 864"/>
                      <a:gd name="T50" fmla="*/ 3369 w 1104"/>
                      <a:gd name="T51" fmla="*/ 2328 h 864"/>
                      <a:gd name="T52" fmla="*/ 2994 w 1104"/>
                      <a:gd name="T53" fmla="*/ 2197 h 864"/>
                      <a:gd name="T54" fmla="*/ 2808 w 1104"/>
                      <a:gd name="T55" fmla="*/ 1939 h 864"/>
                      <a:gd name="T56" fmla="*/ 2622 w 1104"/>
                      <a:gd name="T57" fmla="*/ 1939 h 864"/>
                      <a:gd name="T58" fmla="*/ 2622 w 1104"/>
                      <a:gd name="T59" fmla="*/ 1683 h 864"/>
                      <a:gd name="T60" fmla="*/ 2247 w 1104"/>
                      <a:gd name="T61" fmla="*/ 1683 h 864"/>
                      <a:gd name="T62" fmla="*/ 1871 w 1104"/>
                      <a:gd name="T63" fmla="*/ 1551 h 864"/>
                      <a:gd name="T64" fmla="*/ 1689 w 1104"/>
                      <a:gd name="T65" fmla="*/ 1551 h 864"/>
                      <a:gd name="T66" fmla="*/ 1494 w 1104"/>
                      <a:gd name="T67" fmla="*/ 1810 h 864"/>
                      <a:gd name="T68" fmla="*/ 1311 w 1104"/>
                      <a:gd name="T69" fmla="*/ 1810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60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61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62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63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64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23645" name="Group 157"/>
                <p:cNvGrpSpPr>
                  <a:grpSpLocks/>
                </p:cNvGrpSpPr>
                <p:nvPr/>
              </p:nvGrpSpPr>
              <p:grpSpPr bwMode="auto">
                <a:xfrm flipH="1">
                  <a:off x="1577" y="1919"/>
                  <a:ext cx="588" cy="545"/>
                  <a:chOff x="3163" y="2212"/>
                  <a:chExt cx="1696" cy="1436"/>
                </a:xfrm>
              </p:grpSpPr>
              <p:sp>
                <p:nvSpPr>
                  <p:cNvPr id="23651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52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3" y="2212"/>
                    <a:ext cx="1696" cy="1240"/>
                  </a:xfrm>
                  <a:custGeom>
                    <a:avLst/>
                    <a:gdLst>
                      <a:gd name="T0" fmla="*/ 24589 w 1104"/>
                      <a:gd name="T1" fmla="*/ 24905 h 864"/>
                      <a:gd name="T2" fmla="*/ 21056 w 1104"/>
                      <a:gd name="T3" fmla="*/ 26684 h 864"/>
                      <a:gd name="T4" fmla="*/ 17584 w 1104"/>
                      <a:gd name="T5" fmla="*/ 28474 h 864"/>
                      <a:gd name="T6" fmla="*/ 10542 w 1104"/>
                      <a:gd name="T7" fmla="*/ 28474 h 864"/>
                      <a:gd name="T8" fmla="*/ 7010 w 1104"/>
                      <a:gd name="T9" fmla="*/ 26684 h 864"/>
                      <a:gd name="T10" fmla="*/ 0 w 1104"/>
                      <a:gd name="T11" fmla="*/ 23151 h 864"/>
                      <a:gd name="T12" fmla="*/ 0 w 1104"/>
                      <a:gd name="T13" fmla="*/ 19576 h 864"/>
                      <a:gd name="T14" fmla="*/ 3530 w 1104"/>
                      <a:gd name="T15" fmla="*/ 16018 h 864"/>
                      <a:gd name="T16" fmla="*/ 7010 w 1104"/>
                      <a:gd name="T17" fmla="*/ 12452 h 864"/>
                      <a:gd name="T18" fmla="*/ 14044 w 1104"/>
                      <a:gd name="T19" fmla="*/ 14233 h 864"/>
                      <a:gd name="T20" fmla="*/ 17584 w 1104"/>
                      <a:gd name="T21" fmla="*/ 12452 h 864"/>
                      <a:gd name="T22" fmla="*/ 17584 w 1104"/>
                      <a:gd name="T23" fmla="*/ 8898 h 864"/>
                      <a:gd name="T24" fmla="*/ 24589 w 1104"/>
                      <a:gd name="T25" fmla="*/ 7124 h 864"/>
                      <a:gd name="T26" fmla="*/ 28098 w 1104"/>
                      <a:gd name="T27" fmla="*/ 3568 h 864"/>
                      <a:gd name="T28" fmla="*/ 31640 w 1104"/>
                      <a:gd name="T29" fmla="*/ 1785 h 864"/>
                      <a:gd name="T30" fmla="*/ 42183 w 1104"/>
                      <a:gd name="T31" fmla="*/ 0 h 864"/>
                      <a:gd name="T32" fmla="*/ 56232 w 1104"/>
                      <a:gd name="T33" fmla="*/ 1785 h 864"/>
                      <a:gd name="T34" fmla="*/ 66765 w 1104"/>
                      <a:gd name="T35" fmla="*/ 0 h 864"/>
                      <a:gd name="T36" fmla="*/ 73816 w 1104"/>
                      <a:gd name="T37" fmla="*/ 3568 h 864"/>
                      <a:gd name="T38" fmla="*/ 73816 w 1104"/>
                      <a:gd name="T39" fmla="*/ 10665 h 864"/>
                      <a:gd name="T40" fmla="*/ 63236 w 1104"/>
                      <a:gd name="T41" fmla="*/ 12452 h 864"/>
                      <a:gd name="T42" fmla="*/ 70300 w 1104"/>
                      <a:gd name="T43" fmla="*/ 14233 h 864"/>
                      <a:gd name="T44" fmla="*/ 80817 w 1104"/>
                      <a:gd name="T45" fmla="*/ 19576 h 864"/>
                      <a:gd name="T46" fmla="*/ 80817 w 1104"/>
                      <a:gd name="T47" fmla="*/ 24905 h 864"/>
                      <a:gd name="T48" fmla="*/ 73816 w 1104"/>
                      <a:gd name="T49" fmla="*/ 28474 h 864"/>
                      <a:gd name="T50" fmla="*/ 63236 w 1104"/>
                      <a:gd name="T51" fmla="*/ 32043 h 864"/>
                      <a:gd name="T52" fmla="*/ 56232 w 1104"/>
                      <a:gd name="T53" fmla="*/ 30262 h 864"/>
                      <a:gd name="T54" fmla="*/ 52704 w 1104"/>
                      <a:gd name="T55" fmla="*/ 26684 h 864"/>
                      <a:gd name="T56" fmla="*/ 49173 w 1104"/>
                      <a:gd name="T57" fmla="*/ 26684 h 864"/>
                      <a:gd name="T58" fmla="*/ 49173 w 1104"/>
                      <a:gd name="T59" fmla="*/ 23151 h 864"/>
                      <a:gd name="T60" fmla="*/ 42183 w 1104"/>
                      <a:gd name="T61" fmla="*/ 23151 h 864"/>
                      <a:gd name="T62" fmla="*/ 35120 w 1104"/>
                      <a:gd name="T63" fmla="*/ 21371 h 864"/>
                      <a:gd name="T64" fmla="*/ 31640 w 1104"/>
                      <a:gd name="T65" fmla="*/ 21371 h 864"/>
                      <a:gd name="T66" fmla="*/ 28098 w 1104"/>
                      <a:gd name="T67" fmla="*/ 24905 h 864"/>
                      <a:gd name="T68" fmla="*/ 24589 w 1104"/>
                      <a:gd name="T69" fmla="*/ 24905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53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54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55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56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  <p:sp>
                <p:nvSpPr>
                  <p:cNvPr id="23657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itchFamily="34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itchFamily="34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itchFamily="34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3646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9 w 242"/>
                    <a:gd name="T1" fmla="*/ 2476 h 242"/>
                    <a:gd name="T2" fmla="*/ 78 w 242"/>
                    <a:gd name="T3" fmla="*/ 3100 h 242"/>
                    <a:gd name="T4" fmla="*/ 126 w 242"/>
                    <a:gd name="T5" fmla="*/ 3910 h 242"/>
                    <a:gd name="T6" fmla="*/ 148 w 242"/>
                    <a:gd name="T7" fmla="*/ 4646 h 242"/>
                    <a:gd name="T8" fmla="*/ 170 w 242"/>
                    <a:gd name="T9" fmla="*/ 6378 h 242"/>
                    <a:gd name="T10" fmla="*/ 214 w 242"/>
                    <a:gd name="T11" fmla="*/ 6228 h 242"/>
                    <a:gd name="T12" fmla="*/ 227 w 242"/>
                    <a:gd name="T13" fmla="*/ 6378 h 242"/>
                    <a:gd name="T14" fmla="*/ 235 w 242"/>
                    <a:gd name="T15" fmla="*/ 5758 h 242"/>
                    <a:gd name="T16" fmla="*/ 261 w 242"/>
                    <a:gd name="T17" fmla="*/ 4478 h 242"/>
                    <a:gd name="T18" fmla="*/ 291 w 242"/>
                    <a:gd name="T19" fmla="*/ 3910 h 242"/>
                    <a:gd name="T20" fmla="*/ 316 w 242"/>
                    <a:gd name="T21" fmla="*/ 3589 h 242"/>
                    <a:gd name="T22" fmla="*/ 335 w 242"/>
                    <a:gd name="T23" fmla="*/ 3692 h 242"/>
                    <a:gd name="T24" fmla="*/ 347 w 242"/>
                    <a:gd name="T25" fmla="*/ 3838 h 242"/>
                    <a:gd name="T26" fmla="*/ 316 w 242"/>
                    <a:gd name="T27" fmla="*/ 2949 h 242"/>
                    <a:gd name="T28" fmla="*/ 282 w 242"/>
                    <a:gd name="T29" fmla="*/ 3024 h 242"/>
                    <a:gd name="T30" fmla="*/ 257 w 242"/>
                    <a:gd name="T31" fmla="*/ 3204 h 242"/>
                    <a:gd name="T32" fmla="*/ 248 w 242"/>
                    <a:gd name="T33" fmla="*/ 3438 h 242"/>
                    <a:gd name="T34" fmla="*/ 235 w 242"/>
                    <a:gd name="T35" fmla="*/ 3509 h 242"/>
                    <a:gd name="T36" fmla="*/ 214 w 242"/>
                    <a:gd name="T37" fmla="*/ 4553 h 242"/>
                    <a:gd name="T38" fmla="*/ 148 w 242"/>
                    <a:gd name="T39" fmla="*/ 1284 h 242"/>
                    <a:gd name="T40" fmla="*/ 59 w 242"/>
                    <a:gd name="T41" fmla="*/ 0 h 242"/>
                    <a:gd name="T42" fmla="*/ 109 w 242"/>
                    <a:gd name="T43" fmla="*/ 1033 h 242"/>
                    <a:gd name="T44" fmla="*/ 148 w 242"/>
                    <a:gd name="T45" fmla="*/ 2233 h 242"/>
                    <a:gd name="T46" fmla="*/ 161 w 242"/>
                    <a:gd name="T47" fmla="*/ 2949 h 242"/>
                    <a:gd name="T48" fmla="*/ 166 w 242"/>
                    <a:gd name="T49" fmla="*/ 4054 h 242"/>
                    <a:gd name="T50" fmla="*/ 136 w 242"/>
                    <a:gd name="T51" fmla="*/ 3438 h 242"/>
                    <a:gd name="T52" fmla="*/ 101 w 242"/>
                    <a:gd name="T53" fmla="*/ 2724 h 242"/>
                    <a:gd name="T54" fmla="*/ 74 w 242"/>
                    <a:gd name="T55" fmla="*/ 2410 h 242"/>
                    <a:gd name="T56" fmla="*/ 63 w 242"/>
                    <a:gd name="T57" fmla="*/ 2233 h 242"/>
                    <a:gd name="T58" fmla="*/ 26 w 242"/>
                    <a:gd name="T59" fmla="*/ 2323 h 242"/>
                    <a:gd name="T60" fmla="*/ 4 w 242"/>
                    <a:gd name="T61" fmla="*/ 2631 h 242"/>
                    <a:gd name="T62" fmla="*/ 29 w 242"/>
                    <a:gd name="T63" fmla="*/ 2476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647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5" y="2404"/>
                  <a:ext cx="193" cy="269"/>
                  <a:chOff x="768" y="3936"/>
                  <a:chExt cx="320" cy="336"/>
                </a:xfrm>
              </p:grpSpPr>
              <p:sp>
                <p:nvSpPr>
                  <p:cNvPr id="23649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50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531 h 242"/>
                      <a:gd name="T2" fmla="*/ 55 w 242"/>
                      <a:gd name="T3" fmla="*/ 663 h 242"/>
                      <a:gd name="T4" fmla="*/ 78 w 242"/>
                      <a:gd name="T5" fmla="*/ 837 h 242"/>
                      <a:gd name="T6" fmla="*/ 93 w 242"/>
                      <a:gd name="T7" fmla="*/ 991 h 242"/>
                      <a:gd name="T8" fmla="*/ 108 w 242"/>
                      <a:gd name="T9" fmla="*/ 1371 h 242"/>
                      <a:gd name="T10" fmla="*/ 138 w 242"/>
                      <a:gd name="T11" fmla="*/ 1332 h 242"/>
                      <a:gd name="T12" fmla="*/ 147 w 242"/>
                      <a:gd name="T13" fmla="*/ 1371 h 242"/>
                      <a:gd name="T14" fmla="*/ 153 w 242"/>
                      <a:gd name="T15" fmla="*/ 1231 h 242"/>
                      <a:gd name="T16" fmla="*/ 171 w 242"/>
                      <a:gd name="T17" fmla="*/ 957 h 242"/>
                      <a:gd name="T18" fmla="*/ 182 w 242"/>
                      <a:gd name="T19" fmla="*/ 837 h 242"/>
                      <a:gd name="T20" fmla="*/ 200 w 242"/>
                      <a:gd name="T21" fmla="*/ 770 h 242"/>
                      <a:gd name="T22" fmla="*/ 212 w 242"/>
                      <a:gd name="T23" fmla="*/ 782 h 242"/>
                      <a:gd name="T24" fmla="*/ 221 w 242"/>
                      <a:gd name="T25" fmla="*/ 821 h 242"/>
                      <a:gd name="T26" fmla="*/ 200 w 242"/>
                      <a:gd name="T27" fmla="*/ 632 h 242"/>
                      <a:gd name="T28" fmla="*/ 178 w 242"/>
                      <a:gd name="T29" fmla="*/ 655 h 242"/>
                      <a:gd name="T30" fmla="*/ 168 w 242"/>
                      <a:gd name="T31" fmla="*/ 683 h 242"/>
                      <a:gd name="T32" fmla="*/ 162 w 242"/>
                      <a:gd name="T33" fmla="*/ 737 h 242"/>
                      <a:gd name="T34" fmla="*/ 153 w 242"/>
                      <a:gd name="T35" fmla="*/ 752 h 242"/>
                      <a:gd name="T36" fmla="*/ 138 w 242"/>
                      <a:gd name="T37" fmla="*/ 977 h 242"/>
                      <a:gd name="T38" fmla="*/ 93 w 242"/>
                      <a:gd name="T39" fmla="*/ 274 h 242"/>
                      <a:gd name="T40" fmla="*/ 40 w 242"/>
                      <a:gd name="T41" fmla="*/ 0 h 242"/>
                      <a:gd name="T42" fmla="*/ 66 w 242"/>
                      <a:gd name="T43" fmla="*/ 219 h 242"/>
                      <a:gd name="T44" fmla="*/ 93 w 242"/>
                      <a:gd name="T45" fmla="*/ 478 h 242"/>
                      <a:gd name="T46" fmla="*/ 102 w 242"/>
                      <a:gd name="T47" fmla="*/ 632 h 242"/>
                      <a:gd name="T48" fmla="*/ 105 w 242"/>
                      <a:gd name="T49" fmla="*/ 870 h 242"/>
                      <a:gd name="T50" fmla="*/ 84 w 242"/>
                      <a:gd name="T51" fmla="*/ 737 h 242"/>
                      <a:gd name="T52" fmla="*/ 60 w 242"/>
                      <a:gd name="T53" fmla="*/ 580 h 242"/>
                      <a:gd name="T54" fmla="*/ 52 w 242"/>
                      <a:gd name="T55" fmla="*/ 512 h 242"/>
                      <a:gd name="T56" fmla="*/ 43 w 242"/>
                      <a:gd name="T57" fmla="*/ 478 h 242"/>
                      <a:gd name="T58" fmla="*/ 16 w 242"/>
                      <a:gd name="T59" fmla="*/ 499 h 242"/>
                      <a:gd name="T60" fmla="*/ 4 w 242"/>
                      <a:gd name="T61" fmla="*/ 566 h 242"/>
                      <a:gd name="T62" fmla="*/ 19 w 242"/>
                      <a:gd name="T63" fmla="*/ 53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648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2 w 1180"/>
                    <a:gd name="T7" fmla="*/ 0 h 432"/>
                    <a:gd name="T8" fmla="*/ 2 w 1180"/>
                    <a:gd name="T9" fmla="*/ 0 h 432"/>
                    <a:gd name="T10" fmla="*/ 3 w 1180"/>
                    <a:gd name="T11" fmla="*/ 0 h 432"/>
                    <a:gd name="T12" fmla="*/ 3 w 1180"/>
                    <a:gd name="T13" fmla="*/ 0 h 432"/>
                    <a:gd name="T14" fmla="*/ 3 w 1180"/>
                    <a:gd name="T15" fmla="*/ 0 h 432"/>
                    <a:gd name="T16" fmla="*/ 3 w 1180"/>
                    <a:gd name="T17" fmla="*/ 0 h 432"/>
                    <a:gd name="T18" fmla="*/ 3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596" name="Group 82"/>
              <p:cNvGrpSpPr>
                <a:grpSpLocks/>
              </p:cNvGrpSpPr>
              <p:nvPr/>
            </p:nvGrpSpPr>
            <p:grpSpPr bwMode="auto">
              <a:xfrm flipH="1">
                <a:off x="1745" y="2686"/>
                <a:ext cx="1690" cy="862"/>
                <a:chOff x="336" y="2785"/>
                <a:chExt cx="1283" cy="671"/>
              </a:xfrm>
            </p:grpSpPr>
            <p:grpSp>
              <p:nvGrpSpPr>
                <p:cNvPr id="23597" name="Group 83"/>
                <p:cNvGrpSpPr>
                  <a:grpSpLocks/>
                </p:cNvGrpSpPr>
                <p:nvPr/>
              </p:nvGrpSpPr>
              <p:grpSpPr bwMode="auto">
                <a:xfrm>
                  <a:off x="480" y="2785"/>
                  <a:ext cx="1020" cy="644"/>
                  <a:chOff x="480" y="2640"/>
                  <a:chExt cx="1263" cy="788"/>
                </a:xfrm>
              </p:grpSpPr>
              <p:grpSp>
                <p:nvGrpSpPr>
                  <p:cNvPr id="23599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76"/>
                    <a:ext cx="240" cy="335"/>
                    <a:chOff x="336" y="3312"/>
                    <a:chExt cx="576" cy="816"/>
                  </a:xfrm>
                </p:grpSpPr>
                <p:sp>
                  <p:nvSpPr>
                    <p:cNvPr id="23636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grpSp>
                  <p:nvGrpSpPr>
                    <p:cNvPr id="23637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23638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39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14 w 432"/>
                          <a:gd name="T1" fmla="*/ 2 h 288"/>
                          <a:gd name="T2" fmla="*/ 9 w 432"/>
                          <a:gd name="T3" fmla="*/ 3 h 288"/>
                          <a:gd name="T4" fmla="*/ 0 w 432"/>
                          <a:gd name="T5" fmla="*/ 5 h 288"/>
                          <a:gd name="T6" fmla="*/ 12 w 432"/>
                          <a:gd name="T7" fmla="*/ 4 h 288"/>
                          <a:gd name="T8" fmla="*/ 16 w 432"/>
                          <a:gd name="T9" fmla="*/ 5 h 288"/>
                          <a:gd name="T10" fmla="*/ 19 w 432"/>
                          <a:gd name="T11" fmla="*/ 5 h 288"/>
                          <a:gd name="T12" fmla="*/ 23 w 432"/>
                          <a:gd name="T13" fmla="*/ 4 h 288"/>
                          <a:gd name="T14" fmla="*/ 31 w 432"/>
                          <a:gd name="T15" fmla="*/ 5 h 288"/>
                          <a:gd name="T16" fmla="*/ 35 w 432"/>
                          <a:gd name="T17" fmla="*/ 5 h 288"/>
                          <a:gd name="T18" fmla="*/ 27 w 432"/>
                          <a:gd name="T19" fmla="*/ 3 h 288"/>
                          <a:gd name="T20" fmla="*/ 23 w 432"/>
                          <a:gd name="T21" fmla="*/ 2 h 288"/>
                          <a:gd name="T22" fmla="*/ 19 w 432"/>
                          <a:gd name="T23" fmla="*/ 0 h 288"/>
                          <a:gd name="T24" fmla="*/ 18 w 432"/>
                          <a:gd name="T25" fmla="*/ 1 h 288"/>
                          <a:gd name="T26" fmla="*/ 14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3640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2 h 288"/>
                          <a:gd name="T2" fmla="*/ 1 w 432"/>
                          <a:gd name="T3" fmla="*/ 3 h 288"/>
                          <a:gd name="T4" fmla="*/ 0 w 432"/>
                          <a:gd name="T5" fmla="*/ 5 h 288"/>
                          <a:gd name="T6" fmla="*/ 1 w 432"/>
                          <a:gd name="T7" fmla="*/ 4 h 288"/>
                          <a:gd name="T8" fmla="*/ 1 w 432"/>
                          <a:gd name="T9" fmla="*/ 5 h 288"/>
                          <a:gd name="T10" fmla="*/ 1 w 432"/>
                          <a:gd name="T11" fmla="*/ 5 h 288"/>
                          <a:gd name="T12" fmla="*/ 1 w 432"/>
                          <a:gd name="T13" fmla="*/ 4 h 288"/>
                          <a:gd name="T14" fmla="*/ 1 w 432"/>
                          <a:gd name="T15" fmla="*/ 5 h 288"/>
                          <a:gd name="T16" fmla="*/ 1 w 432"/>
                          <a:gd name="T17" fmla="*/ 5 h 288"/>
                          <a:gd name="T18" fmla="*/ 1 w 432"/>
                          <a:gd name="T19" fmla="*/ 3 h 288"/>
                          <a:gd name="T20" fmla="*/ 1 w 432"/>
                          <a:gd name="T21" fmla="*/ 2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2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3600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263" cy="452"/>
                    <a:chOff x="1392" y="3024"/>
                    <a:chExt cx="1263" cy="452"/>
                  </a:xfrm>
                </p:grpSpPr>
                <p:sp>
                  <p:nvSpPr>
                    <p:cNvPr id="23634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35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263" cy="404"/>
                    </a:xfrm>
                    <a:custGeom>
                      <a:avLst/>
                      <a:gdLst>
                        <a:gd name="T0" fmla="*/ 298 w 1156"/>
                        <a:gd name="T1" fmla="*/ 105 h 444"/>
                        <a:gd name="T2" fmla="*/ 497 w 1156"/>
                        <a:gd name="T3" fmla="*/ 87 h 444"/>
                        <a:gd name="T4" fmla="*/ 758 w 1156"/>
                        <a:gd name="T5" fmla="*/ 44 h 444"/>
                        <a:gd name="T6" fmla="*/ 949 w 1156"/>
                        <a:gd name="T7" fmla="*/ 23 h 444"/>
                        <a:gd name="T8" fmla="*/ 1182 w 1156"/>
                        <a:gd name="T9" fmla="*/ 10 h 444"/>
                        <a:gd name="T10" fmla="*/ 1491 w 1156"/>
                        <a:gd name="T11" fmla="*/ 0 h 444"/>
                        <a:gd name="T12" fmla="*/ 1781 w 1156"/>
                        <a:gd name="T13" fmla="*/ 0 h 444"/>
                        <a:gd name="T14" fmla="*/ 2084 w 1156"/>
                        <a:gd name="T15" fmla="*/ 19 h 444"/>
                        <a:gd name="T16" fmla="*/ 2241 w 1156"/>
                        <a:gd name="T17" fmla="*/ 41 h 444"/>
                        <a:gd name="T18" fmla="*/ 2511 w 1156"/>
                        <a:gd name="T19" fmla="*/ 78 h 444"/>
                        <a:gd name="T20" fmla="*/ 2645 w 1156"/>
                        <a:gd name="T21" fmla="*/ 116 h 444"/>
                        <a:gd name="T22" fmla="*/ 2804 w 1156"/>
                        <a:gd name="T23" fmla="*/ 163 h 444"/>
                        <a:gd name="T24" fmla="*/ 456 w 1156"/>
                        <a:gd name="T25" fmla="*/ 170 h 444"/>
                        <a:gd name="T26" fmla="*/ 0 w 1156"/>
                        <a:gd name="T27" fmla="*/ 173 h 444"/>
                        <a:gd name="T28" fmla="*/ 57 w 1156"/>
                        <a:gd name="T29" fmla="*/ 146 h 444"/>
                        <a:gd name="T30" fmla="*/ 184 w 1156"/>
                        <a:gd name="T31" fmla="*/ 120 h 444"/>
                        <a:gd name="T32" fmla="*/ 298 w 1156"/>
                        <a:gd name="T33" fmla="*/ 105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>
                        <a:alphaModFix amt="54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601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02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23627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28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29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30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31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32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33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603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04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05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06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69" y="2640"/>
                    <a:ext cx="383" cy="432"/>
                    <a:chOff x="3168" y="2592"/>
                    <a:chExt cx="1104" cy="1056"/>
                  </a:xfrm>
                </p:grpSpPr>
                <p:sp>
                  <p:nvSpPr>
                    <p:cNvPr id="23620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21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22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23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24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25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26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607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608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9" y="2592"/>
                    <a:chExt cx="1104" cy="1056"/>
                  </a:xfrm>
                </p:grpSpPr>
                <p:sp>
                  <p:nvSpPr>
                    <p:cNvPr id="23613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14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9" y="2592"/>
                      <a:ext cx="1104" cy="1056"/>
                    </a:xfrm>
                    <a:custGeom>
                      <a:avLst/>
                      <a:gdLst>
                        <a:gd name="T0" fmla="*/ 336 w 1104"/>
                        <a:gd name="T1" fmla="*/ 4994 h 864"/>
                        <a:gd name="T2" fmla="*/ 288 w 1104"/>
                        <a:gd name="T3" fmla="*/ 5356 h 864"/>
                        <a:gd name="T4" fmla="*/ 240 w 1104"/>
                        <a:gd name="T5" fmla="*/ 5716 h 864"/>
                        <a:gd name="T6" fmla="*/ 144 w 1104"/>
                        <a:gd name="T7" fmla="*/ 5716 h 864"/>
                        <a:gd name="T8" fmla="*/ 96 w 1104"/>
                        <a:gd name="T9" fmla="*/ 5356 h 864"/>
                        <a:gd name="T10" fmla="*/ 0 w 1104"/>
                        <a:gd name="T11" fmla="*/ 4643 h 864"/>
                        <a:gd name="T12" fmla="*/ 0 w 1104"/>
                        <a:gd name="T13" fmla="*/ 3926 h 864"/>
                        <a:gd name="T14" fmla="*/ 48 w 1104"/>
                        <a:gd name="T15" fmla="*/ 3212 h 864"/>
                        <a:gd name="T16" fmla="*/ 96 w 1104"/>
                        <a:gd name="T17" fmla="*/ 2501 h 864"/>
                        <a:gd name="T18" fmla="*/ 192 w 1104"/>
                        <a:gd name="T19" fmla="*/ 2851 h 864"/>
                        <a:gd name="T20" fmla="*/ 240 w 1104"/>
                        <a:gd name="T21" fmla="*/ 2501 h 864"/>
                        <a:gd name="T22" fmla="*/ 240 w 1104"/>
                        <a:gd name="T23" fmla="*/ 1783 h 864"/>
                        <a:gd name="T24" fmla="*/ 336 w 1104"/>
                        <a:gd name="T25" fmla="*/ 1428 h 864"/>
                        <a:gd name="T26" fmla="*/ 384 w 1104"/>
                        <a:gd name="T27" fmla="*/ 714 h 864"/>
                        <a:gd name="T28" fmla="*/ 432 w 1104"/>
                        <a:gd name="T29" fmla="*/ 361 h 864"/>
                        <a:gd name="T30" fmla="*/ 576 w 1104"/>
                        <a:gd name="T31" fmla="*/ 0 h 864"/>
                        <a:gd name="T32" fmla="*/ 768 w 1104"/>
                        <a:gd name="T33" fmla="*/ 361 h 864"/>
                        <a:gd name="T34" fmla="*/ 912 w 1104"/>
                        <a:gd name="T35" fmla="*/ 0 h 864"/>
                        <a:gd name="T36" fmla="*/ 1008 w 1104"/>
                        <a:gd name="T37" fmla="*/ 714 h 864"/>
                        <a:gd name="T38" fmla="*/ 1008 w 1104"/>
                        <a:gd name="T39" fmla="*/ 2145 h 864"/>
                        <a:gd name="T40" fmla="*/ 864 w 1104"/>
                        <a:gd name="T41" fmla="*/ 2501 h 864"/>
                        <a:gd name="T42" fmla="*/ 960 w 1104"/>
                        <a:gd name="T43" fmla="*/ 2851 h 864"/>
                        <a:gd name="T44" fmla="*/ 1104 w 1104"/>
                        <a:gd name="T45" fmla="*/ 3926 h 864"/>
                        <a:gd name="T46" fmla="*/ 1104 w 1104"/>
                        <a:gd name="T47" fmla="*/ 4994 h 864"/>
                        <a:gd name="T48" fmla="*/ 1008 w 1104"/>
                        <a:gd name="T49" fmla="*/ 5716 h 864"/>
                        <a:gd name="T50" fmla="*/ 864 w 1104"/>
                        <a:gd name="T51" fmla="*/ 6431 h 864"/>
                        <a:gd name="T52" fmla="*/ 768 w 1104"/>
                        <a:gd name="T53" fmla="*/ 6072 h 864"/>
                        <a:gd name="T54" fmla="*/ 720 w 1104"/>
                        <a:gd name="T55" fmla="*/ 5356 h 864"/>
                        <a:gd name="T56" fmla="*/ 672 w 1104"/>
                        <a:gd name="T57" fmla="*/ 5356 h 864"/>
                        <a:gd name="T58" fmla="*/ 672 w 1104"/>
                        <a:gd name="T59" fmla="*/ 4643 h 864"/>
                        <a:gd name="T60" fmla="*/ 576 w 1104"/>
                        <a:gd name="T61" fmla="*/ 4643 h 864"/>
                        <a:gd name="T62" fmla="*/ 480 w 1104"/>
                        <a:gd name="T63" fmla="*/ 4286 h 864"/>
                        <a:gd name="T64" fmla="*/ 432 w 1104"/>
                        <a:gd name="T65" fmla="*/ 4286 h 864"/>
                        <a:gd name="T66" fmla="*/ 384 w 1104"/>
                        <a:gd name="T67" fmla="*/ 4994 h 864"/>
                        <a:gd name="T68" fmla="*/ 336 w 1104"/>
                        <a:gd name="T69" fmla="*/ 4994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615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16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17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18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3619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23609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10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5 h 288"/>
                      <a:gd name="T2" fmla="*/ 1 w 480"/>
                      <a:gd name="T3" fmla="*/ 3 h 288"/>
                      <a:gd name="T4" fmla="*/ 1 w 480"/>
                      <a:gd name="T5" fmla="*/ 3 h 288"/>
                      <a:gd name="T6" fmla="*/ 1 w 480"/>
                      <a:gd name="T7" fmla="*/ 1 h 288"/>
                      <a:gd name="T8" fmla="*/ 2 w 480"/>
                      <a:gd name="T9" fmla="*/ 0 h 288"/>
                      <a:gd name="T10" fmla="*/ 2 w 480"/>
                      <a:gd name="T11" fmla="*/ 1 h 288"/>
                      <a:gd name="T12" fmla="*/ 2 w 480"/>
                      <a:gd name="T13" fmla="*/ 1 h 288"/>
                      <a:gd name="T14" fmla="*/ 3 w 480"/>
                      <a:gd name="T15" fmla="*/ 3 h 288"/>
                      <a:gd name="T16" fmla="*/ 2 w 480"/>
                      <a:gd name="T17" fmla="*/ 3 h 288"/>
                      <a:gd name="T18" fmla="*/ 2 w 480"/>
                      <a:gd name="T19" fmla="*/ 4 h 288"/>
                      <a:gd name="T20" fmla="*/ 1 w 480"/>
                      <a:gd name="T21" fmla="*/ 4 h 288"/>
                      <a:gd name="T22" fmla="*/ 1 w 480"/>
                      <a:gd name="T23" fmla="*/ 5 h 288"/>
                      <a:gd name="T24" fmla="*/ 0 w 480"/>
                      <a:gd name="T25" fmla="*/ 5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11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10 h 242"/>
                      <a:gd name="T2" fmla="*/ 5 w 242"/>
                      <a:gd name="T3" fmla="*/ 12 h 242"/>
                      <a:gd name="T4" fmla="*/ 8 w 242"/>
                      <a:gd name="T5" fmla="*/ 16 h 242"/>
                      <a:gd name="T6" fmla="*/ 10 w 242"/>
                      <a:gd name="T7" fmla="*/ 19 h 242"/>
                      <a:gd name="T8" fmla="*/ 12 w 242"/>
                      <a:gd name="T9" fmla="*/ 26 h 242"/>
                      <a:gd name="T10" fmla="*/ 14 w 242"/>
                      <a:gd name="T11" fmla="*/ 26 h 242"/>
                      <a:gd name="T12" fmla="*/ 16 w 242"/>
                      <a:gd name="T13" fmla="*/ 26 h 242"/>
                      <a:gd name="T14" fmla="*/ 16 w 242"/>
                      <a:gd name="T15" fmla="*/ 24 h 242"/>
                      <a:gd name="T16" fmla="*/ 17 w 242"/>
                      <a:gd name="T17" fmla="*/ 18 h 242"/>
                      <a:gd name="T18" fmla="*/ 20 w 242"/>
                      <a:gd name="T19" fmla="*/ 16 h 242"/>
                      <a:gd name="T20" fmla="*/ 22 w 242"/>
                      <a:gd name="T21" fmla="*/ 14 h 242"/>
                      <a:gd name="T22" fmla="*/ 23 w 242"/>
                      <a:gd name="T23" fmla="*/ 15 h 242"/>
                      <a:gd name="T24" fmla="*/ 24 w 242"/>
                      <a:gd name="T25" fmla="*/ 15 h 242"/>
                      <a:gd name="T26" fmla="*/ 22 w 242"/>
                      <a:gd name="T27" fmla="*/ 12 h 242"/>
                      <a:gd name="T28" fmla="*/ 20 w 242"/>
                      <a:gd name="T29" fmla="*/ 12 h 242"/>
                      <a:gd name="T30" fmla="*/ 17 w 242"/>
                      <a:gd name="T31" fmla="*/ 14 h 242"/>
                      <a:gd name="T32" fmla="*/ 17 w 242"/>
                      <a:gd name="T33" fmla="*/ 14 h 242"/>
                      <a:gd name="T34" fmla="*/ 16 w 242"/>
                      <a:gd name="T35" fmla="*/ 14 h 242"/>
                      <a:gd name="T36" fmla="*/ 14 w 242"/>
                      <a:gd name="T37" fmla="*/ 19 h 242"/>
                      <a:gd name="T38" fmla="*/ 10 w 242"/>
                      <a:gd name="T39" fmla="*/ 5 h 242"/>
                      <a:gd name="T40" fmla="*/ 4 w 242"/>
                      <a:gd name="T41" fmla="*/ 0 h 242"/>
                      <a:gd name="T42" fmla="*/ 8 w 242"/>
                      <a:gd name="T43" fmla="*/ 4 h 242"/>
                      <a:gd name="T44" fmla="*/ 10 w 242"/>
                      <a:gd name="T45" fmla="*/ 9 h 242"/>
                      <a:gd name="T46" fmla="*/ 10 w 242"/>
                      <a:gd name="T47" fmla="*/ 12 h 242"/>
                      <a:gd name="T48" fmla="*/ 11 w 242"/>
                      <a:gd name="T49" fmla="*/ 17 h 242"/>
                      <a:gd name="T50" fmla="*/ 10 w 242"/>
                      <a:gd name="T51" fmla="*/ 14 h 242"/>
                      <a:gd name="T52" fmla="*/ 6 w 242"/>
                      <a:gd name="T53" fmla="*/ 11 h 242"/>
                      <a:gd name="T54" fmla="*/ 5 w 242"/>
                      <a:gd name="T55" fmla="*/ 10 h 242"/>
                      <a:gd name="T56" fmla="*/ 4 w 242"/>
                      <a:gd name="T57" fmla="*/ 9 h 242"/>
                      <a:gd name="T58" fmla="*/ 2 w 242"/>
                      <a:gd name="T59" fmla="*/ 9 h 242"/>
                      <a:gd name="T60" fmla="*/ 2 w 242"/>
                      <a:gd name="T61" fmla="*/ 11 h 242"/>
                      <a:gd name="T62" fmla="*/ 2 w 242"/>
                      <a:gd name="T63" fmla="*/ 1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612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564 h 242"/>
                      <a:gd name="T2" fmla="*/ 1 w 242"/>
                      <a:gd name="T3" fmla="*/ 714 h 242"/>
                      <a:gd name="T4" fmla="*/ 1 w 242"/>
                      <a:gd name="T5" fmla="*/ 896 h 242"/>
                      <a:gd name="T6" fmla="*/ 1 w 242"/>
                      <a:gd name="T7" fmla="*/ 1064 h 242"/>
                      <a:gd name="T8" fmla="*/ 1 w 242"/>
                      <a:gd name="T9" fmla="*/ 1467 h 242"/>
                      <a:gd name="T10" fmla="*/ 1 w 242"/>
                      <a:gd name="T11" fmla="*/ 1432 h 242"/>
                      <a:gd name="T12" fmla="*/ 1 w 242"/>
                      <a:gd name="T13" fmla="*/ 1467 h 242"/>
                      <a:gd name="T14" fmla="*/ 1 w 242"/>
                      <a:gd name="T15" fmla="*/ 1318 h 242"/>
                      <a:gd name="T16" fmla="*/ 1 w 242"/>
                      <a:gd name="T17" fmla="*/ 1026 h 242"/>
                      <a:gd name="T18" fmla="*/ 1 w 242"/>
                      <a:gd name="T19" fmla="*/ 896 h 242"/>
                      <a:gd name="T20" fmla="*/ 1 w 242"/>
                      <a:gd name="T21" fmla="*/ 823 h 242"/>
                      <a:gd name="T22" fmla="*/ 1 w 242"/>
                      <a:gd name="T23" fmla="*/ 840 h 242"/>
                      <a:gd name="T24" fmla="*/ 1 w 242"/>
                      <a:gd name="T25" fmla="*/ 882 h 242"/>
                      <a:gd name="T26" fmla="*/ 1 w 242"/>
                      <a:gd name="T27" fmla="*/ 676 h 242"/>
                      <a:gd name="T28" fmla="*/ 1 w 242"/>
                      <a:gd name="T29" fmla="*/ 700 h 242"/>
                      <a:gd name="T30" fmla="*/ 1 w 242"/>
                      <a:gd name="T31" fmla="*/ 736 h 242"/>
                      <a:gd name="T32" fmla="*/ 1 w 242"/>
                      <a:gd name="T33" fmla="*/ 790 h 242"/>
                      <a:gd name="T34" fmla="*/ 1 w 242"/>
                      <a:gd name="T35" fmla="*/ 802 h 242"/>
                      <a:gd name="T36" fmla="*/ 1 w 242"/>
                      <a:gd name="T37" fmla="*/ 1049 h 242"/>
                      <a:gd name="T38" fmla="*/ 1 w 242"/>
                      <a:gd name="T39" fmla="*/ 300 h 242"/>
                      <a:gd name="T40" fmla="*/ 1 w 242"/>
                      <a:gd name="T41" fmla="*/ 0 h 242"/>
                      <a:gd name="T42" fmla="*/ 1 w 242"/>
                      <a:gd name="T43" fmla="*/ 237 h 242"/>
                      <a:gd name="T44" fmla="*/ 1 w 242"/>
                      <a:gd name="T45" fmla="*/ 516 h 242"/>
                      <a:gd name="T46" fmla="*/ 1 w 242"/>
                      <a:gd name="T47" fmla="*/ 676 h 242"/>
                      <a:gd name="T48" fmla="*/ 1 w 242"/>
                      <a:gd name="T49" fmla="*/ 929 h 242"/>
                      <a:gd name="T50" fmla="*/ 1 w 242"/>
                      <a:gd name="T51" fmla="*/ 790 h 242"/>
                      <a:gd name="T52" fmla="*/ 1 w 242"/>
                      <a:gd name="T53" fmla="*/ 623 h 242"/>
                      <a:gd name="T54" fmla="*/ 1 w 242"/>
                      <a:gd name="T55" fmla="*/ 550 h 242"/>
                      <a:gd name="T56" fmla="*/ 1 w 242"/>
                      <a:gd name="T57" fmla="*/ 516 h 242"/>
                      <a:gd name="T58" fmla="*/ 1 w 242"/>
                      <a:gd name="T59" fmla="*/ 533 h 242"/>
                      <a:gd name="T60" fmla="*/ 1 w 242"/>
                      <a:gd name="T61" fmla="*/ 609 h 242"/>
                      <a:gd name="T62" fmla="*/ 1 w 242"/>
                      <a:gd name="T63" fmla="*/ 564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598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283" cy="144"/>
                </a:xfrm>
                <a:custGeom>
                  <a:avLst/>
                  <a:gdLst>
                    <a:gd name="T0" fmla="*/ 564 w 1152"/>
                    <a:gd name="T1" fmla="*/ 3 h 192"/>
                    <a:gd name="T2" fmla="*/ 0 w 1152"/>
                    <a:gd name="T3" fmla="*/ 8 h 192"/>
                    <a:gd name="T4" fmla="*/ 705 w 1152"/>
                    <a:gd name="T5" fmla="*/ 11 h 192"/>
                    <a:gd name="T6" fmla="*/ 1411 w 1152"/>
                    <a:gd name="T7" fmla="*/ 8 h 192"/>
                    <a:gd name="T8" fmla="*/ 2255 w 1152"/>
                    <a:gd name="T9" fmla="*/ 11 h 192"/>
                    <a:gd name="T10" fmla="*/ 3381 w 1152"/>
                    <a:gd name="T11" fmla="*/ 11 h 192"/>
                    <a:gd name="T12" fmla="*/ 3243 w 1152"/>
                    <a:gd name="T13" fmla="*/ 6 h 192"/>
                    <a:gd name="T14" fmla="*/ 3101 w 1152"/>
                    <a:gd name="T15" fmla="*/ 3 h 192"/>
                    <a:gd name="T16" fmla="*/ 2396 w 1152"/>
                    <a:gd name="T17" fmla="*/ 3 h 192"/>
                    <a:gd name="T18" fmla="*/ 1550 w 1152"/>
                    <a:gd name="T19" fmla="*/ 6 h 192"/>
                    <a:gd name="T20" fmla="*/ 1411 w 1152"/>
                    <a:gd name="T21" fmla="*/ 3 h 192"/>
                    <a:gd name="T22" fmla="*/ 1127 w 1152"/>
                    <a:gd name="T23" fmla="*/ 0 h 192"/>
                    <a:gd name="T24" fmla="*/ 848 w 1152"/>
                    <a:gd name="T25" fmla="*/ 3 h 192"/>
                    <a:gd name="T26" fmla="*/ 564 w 1152"/>
                    <a:gd name="T27" fmla="*/ 3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590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23591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18 h 294"/>
                  <a:gd name="T2" fmla="*/ 94 w 375"/>
                  <a:gd name="T3" fmla="*/ 38 h 294"/>
                  <a:gd name="T4" fmla="*/ 0 w 375"/>
                  <a:gd name="T5" fmla="*/ 63 h 294"/>
                  <a:gd name="T6" fmla="*/ 87 w 375"/>
                  <a:gd name="T7" fmla="*/ 63 h 294"/>
                  <a:gd name="T8" fmla="*/ 141 w 375"/>
                  <a:gd name="T9" fmla="*/ 57 h 294"/>
                  <a:gd name="T10" fmla="*/ 183 w 375"/>
                  <a:gd name="T11" fmla="*/ 55 h 294"/>
                  <a:gd name="T12" fmla="*/ 228 w 375"/>
                  <a:gd name="T13" fmla="*/ 58 h 294"/>
                  <a:gd name="T14" fmla="*/ 309 w 375"/>
                  <a:gd name="T15" fmla="*/ 63 h 294"/>
                  <a:gd name="T16" fmla="*/ 375 w 375"/>
                  <a:gd name="T17" fmla="*/ 63 h 294"/>
                  <a:gd name="T18" fmla="*/ 278 w 375"/>
                  <a:gd name="T19" fmla="*/ 38 h 294"/>
                  <a:gd name="T20" fmla="*/ 238 w 375"/>
                  <a:gd name="T21" fmla="*/ 18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18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2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2 w 432"/>
                  <a:gd name="T1" fmla="*/ 3 h 288"/>
                  <a:gd name="T2" fmla="*/ 1 w 432"/>
                  <a:gd name="T3" fmla="*/ 5 h 288"/>
                  <a:gd name="T4" fmla="*/ 0 w 432"/>
                  <a:gd name="T5" fmla="*/ 8 h 288"/>
                  <a:gd name="T6" fmla="*/ 2 w 432"/>
                  <a:gd name="T7" fmla="*/ 6 h 288"/>
                  <a:gd name="T8" fmla="*/ 3 w 432"/>
                  <a:gd name="T9" fmla="*/ 8 h 288"/>
                  <a:gd name="T10" fmla="*/ 3 w 432"/>
                  <a:gd name="T11" fmla="*/ 8 h 288"/>
                  <a:gd name="T12" fmla="*/ 4 w 432"/>
                  <a:gd name="T13" fmla="*/ 6 h 288"/>
                  <a:gd name="T14" fmla="*/ 5 w 432"/>
                  <a:gd name="T15" fmla="*/ 7 h 288"/>
                  <a:gd name="T16" fmla="*/ 6 w 432"/>
                  <a:gd name="T17" fmla="*/ 8 h 288"/>
                  <a:gd name="T18" fmla="*/ 5 w 432"/>
                  <a:gd name="T19" fmla="*/ 5 h 288"/>
                  <a:gd name="T20" fmla="*/ 4 w 432"/>
                  <a:gd name="T21" fmla="*/ 3 h 288"/>
                  <a:gd name="T22" fmla="*/ 3 w 432"/>
                  <a:gd name="T23" fmla="*/ 0 h 288"/>
                  <a:gd name="T24" fmla="*/ 3 w 432"/>
                  <a:gd name="T25" fmla="*/ 1 h 288"/>
                  <a:gd name="T26" fmla="*/ 2 w 432"/>
                  <a:gd name="T27" fmla="*/ 3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3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42" name="AutoShape 14"/>
          <p:cNvSpPr>
            <a:spLocks noChangeArrowheads="1"/>
          </p:cNvSpPr>
          <p:nvPr/>
        </p:nvSpPr>
        <p:spPr bwMode="auto">
          <a:xfrm flipH="1">
            <a:off x="7215188" y="5500688"/>
            <a:ext cx="228600" cy="430212"/>
          </a:xfrm>
          <a:prstGeom prst="upArrow">
            <a:avLst>
              <a:gd name="adj1" fmla="val 50000"/>
              <a:gd name="adj2" fmla="val 4704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44" name="AutoShape 28"/>
          <p:cNvSpPr>
            <a:spLocks noChangeArrowheads="1"/>
          </p:cNvSpPr>
          <p:nvPr/>
        </p:nvSpPr>
        <p:spPr bwMode="auto">
          <a:xfrm>
            <a:off x="7215188" y="4643438"/>
            <a:ext cx="287337" cy="1295400"/>
          </a:xfrm>
          <a:prstGeom prst="upArrow">
            <a:avLst>
              <a:gd name="adj1" fmla="val 50000"/>
              <a:gd name="adj2" fmla="val 11270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46" name="Text Box 16"/>
          <p:cNvSpPr txBox="1">
            <a:spLocks noChangeArrowheads="1"/>
          </p:cNvSpPr>
          <p:nvPr/>
        </p:nvSpPr>
        <p:spPr bwMode="auto">
          <a:xfrm>
            <a:off x="7643813" y="542925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Н</a:t>
            </a:r>
          </a:p>
        </p:txBody>
      </p:sp>
      <p:sp>
        <p:nvSpPr>
          <p:cNvPr id="349" name="Oval 15"/>
          <p:cNvSpPr>
            <a:spLocks noChangeArrowheads="1"/>
          </p:cNvSpPr>
          <p:nvPr/>
        </p:nvSpPr>
        <p:spPr bwMode="auto">
          <a:xfrm>
            <a:off x="7572375" y="5429250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0" name="AutoShape 17"/>
          <p:cNvSpPr>
            <a:spLocks noChangeArrowheads="1"/>
          </p:cNvSpPr>
          <p:nvPr/>
        </p:nvSpPr>
        <p:spPr bwMode="auto">
          <a:xfrm>
            <a:off x="1000125" y="3500438"/>
            <a:ext cx="287338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2" name="AutoShape 27"/>
          <p:cNvSpPr>
            <a:spLocks noChangeArrowheads="1"/>
          </p:cNvSpPr>
          <p:nvPr/>
        </p:nvSpPr>
        <p:spPr bwMode="auto">
          <a:xfrm>
            <a:off x="1000125" y="3500438"/>
            <a:ext cx="358775" cy="1439862"/>
          </a:xfrm>
          <a:prstGeom prst="downArrow">
            <a:avLst>
              <a:gd name="adj1" fmla="val 50000"/>
              <a:gd name="adj2" fmla="val 100332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3" name="Oval 15"/>
          <p:cNvSpPr>
            <a:spLocks noChangeArrowheads="1"/>
          </p:cNvSpPr>
          <p:nvPr/>
        </p:nvSpPr>
        <p:spPr bwMode="auto">
          <a:xfrm>
            <a:off x="1428750" y="3643313"/>
            <a:ext cx="685800" cy="6096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Times New Roman" pitchFamily="18" charset="0"/>
            </a:endParaRPr>
          </a:p>
        </p:txBody>
      </p:sp>
      <p:sp>
        <p:nvSpPr>
          <p:cNvPr id="354" name="Text Box 16"/>
          <p:cNvSpPr txBox="1">
            <a:spLocks noChangeArrowheads="1"/>
          </p:cNvSpPr>
          <p:nvPr/>
        </p:nvSpPr>
        <p:spPr bwMode="auto">
          <a:xfrm>
            <a:off x="1500188" y="3643313"/>
            <a:ext cx="53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356" name="Прямоугольник 355"/>
          <p:cNvSpPr>
            <a:spLocks noChangeArrowheads="1"/>
          </p:cNvSpPr>
          <p:nvPr/>
        </p:nvSpPr>
        <p:spPr bwMode="auto">
          <a:xfrm>
            <a:off x="3929063" y="6072188"/>
            <a:ext cx="323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latin typeface="Arial" pitchFamily="34" charset="0"/>
                <a:cs typeface="Arial" pitchFamily="34" charset="0"/>
              </a:rPr>
              <a:t>НОЧНОЙ БРИЗ</a:t>
            </a:r>
          </a:p>
        </p:txBody>
      </p:sp>
      <p:pic>
        <p:nvPicPr>
          <p:cNvPr id="322" name="Рисунок 321" descr="9[1].gi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8925" y="2286000"/>
            <a:ext cx="1558925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 useBgFill="1">
        <p:nvSpPr>
          <p:cNvPr id="323" name="Стрелка вправо 322"/>
          <p:cNvSpPr/>
          <p:nvPr/>
        </p:nvSpPr>
        <p:spPr bwMode="auto">
          <a:xfrm flipV="1">
            <a:off x="3000375" y="5500688"/>
            <a:ext cx="428625" cy="214312"/>
          </a:xfrm>
          <a:prstGeom prst="rightArrow">
            <a:avLst>
              <a:gd name="adj1" fmla="val 50000"/>
              <a:gd name="adj2" fmla="val 42471"/>
            </a:avLst>
          </a:prstGeom>
          <a:ln w="101600">
            <a:solidFill>
              <a:schemeClr val="tx1">
                <a:lumMod val="95000"/>
                <a:lumOff val="5000"/>
              </a:schemeClr>
            </a:solidFill>
            <a:round/>
            <a:headEnd/>
            <a:tailEnd type="stealth" w="lg" len="lg"/>
          </a:ln>
        </p:spPr>
        <p:txBody>
          <a:bodyPr anchor="ctr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1.48148E-6 C -0.00521 -0.04861 -0.01233 -0.09676 0.03368 -0.13588 C 0.07934 -0.175 0.19514 -0.21458 0.27812 -0.23518 C 0.36076 -0.25509 0.48784 -0.25417 0.5309 -0.25741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47" y="-1287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72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0 L -0.00416 0.1888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94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7" dur="2000" fill="hold"/>
                                        <p:tgtEl>
                                          <p:spTgt spid="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9" dur="2000" fill="hold"/>
                                        <p:tgtEl>
                                          <p:spTgt spid="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64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" presetClass="exit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00486 0.220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00486 0.2310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00313 0.23009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C 0.02396 0.00347 0.04914 0.00764 0.07361 0.01782 C 0.09792 0.02801 0.12101 0.04884 0.14584 0.06134 C 0.17049 0.07384 0.17587 0.08241 0.22361 0.09236 C 0.27136 0.10231 0.39341 0.11504 0.43247 0.12037 C 0.4724 0.12616 0.46563 0.12454 0.45903 0.12315 " pathEditMode="relative" rAng="0" ptsTypes="aaaaaA">
                                      <p:cBhvr>
                                        <p:cTn id="98" dur="2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20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2" grpId="1" animBg="1"/>
      <p:bldP spid="342" grpId="2" animBg="1"/>
      <p:bldP spid="342" grpId="3" animBg="1"/>
      <p:bldP spid="342" grpId="4" animBg="1"/>
      <p:bldP spid="342" grpId="5" animBg="1"/>
      <p:bldP spid="342" grpId="6" animBg="1"/>
      <p:bldP spid="342" grpId="7" animBg="1"/>
      <p:bldP spid="342" grpId="8" animBg="1"/>
      <p:bldP spid="344" grpId="0" animBg="1"/>
      <p:bldP spid="346" grpId="0"/>
      <p:bldP spid="349" grpId="0" animBg="1"/>
      <p:bldP spid="350" grpId="0" animBg="1"/>
      <p:bldP spid="350" grpId="1" animBg="1"/>
      <p:bldP spid="350" grpId="2" animBg="1"/>
      <p:bldP spid="350" grpId="3" animBg="1"/>
      <p:bldP spid="350" grpId="4" animBg="1"/>
      <p:bldP spid="352" grpId="0" animBg="1"/>
      <p:bldP spid="353" grpId="0" animBg="1"/>
      <p:bldP spid="354" grpId="0"/>
      <p:bldP spid="323" grpId="0" animBg="1"/>
      <p:bldP spid="3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4"/>
          <p:cNvSpPr>
            <a:spLocks noGrp="1" noChangeArrowheads="1"/>
          </p:cNvSpPr>
          <p:nvPr>
            <p:ph type="subTitle" idx="4294967295"/>
          </p:nvPr>
        </p:nvSpPr>
        <p:spPr>
          <a:xfrm>
            <a:off x="612775" y="620713"/>
            <a:ext cx="7847013" cy="5761037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5040" b="1" dirty="0" smtClean="0">
                <a:latin typeface="Monotype Corsiva" pitchFamily="66" charset="0"/>
              </a:rPr>
              <a:t>Ветер – это перемещение воздуха относительно  земной поверхности - в горизонтальном направлении из области высокого атмосферного давления в область низкого давления</a:t>
            </a:r>
          </a:p>
          <a:p>
            <a:pPr marL="0" indent="0" algn="ctr"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sz="6000" b="1" dirty="0" smtClean="0">
              <a:latin typeface="Monotype Corsiva" pitchFamily="66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36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paperwork">
  <a:themeElements>
    <a:clrScheme name="paperwo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perwor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01600">
          <a:solidFill>
            <a:schemeClr val="tx1"/>
          </a:solidFill>
          <a:round/>
          <a:headEnd/>
          <a:tailEnd type="stealth" w="lg" len="lg"/>
        </a:ln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wo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wor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wor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wor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wor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wor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wor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ветер измененный</Template>
  <TotalTime>923</TotalTime>
  <Words>632</Words>
  <Application>Microsoft Office PowerPoint</Application>
  <PresentationFormat>Экран (4:3)</PresentationFormat>
  <Paragraphs>171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26</vt:i4>
      </vt:variant>
    </vt:vector>
  </HeadingPairs>
  <TitlesOfParts>
    <vt:vector size="44" baseType="lpstr">
      <vt:lpstr>Arial</vt:lpstr>
      <vt:lpstr>Times New Roman</vt:lpstr>
      <vt:lpstr>Calibri</vt:lpstr>
      <vt:lpstr>Franklin Gothic Medium</vt:lpstr>
      <vt:lpstr>Franklin Gothic Book</vt:lpstr>
      <vt:lpstr>Wingdings 2</vt:lpstr>
      <vt:lpstr>Comic Sans MS</vt:lpstr>
      <vt:lpstr>Courier New</vt:lpstr>
      <vt:lpstr>Segoe Print</vt:lpstr>
      <vt:lpstr>Open Sans</vt:lpstr>
      <vt:lpstr>Monotype Corsiva</vt:lpstr>
      <vt:lpstr>Mongolian Baiti</vt:lpstr>
      <vt:lpstr>Wingdings</vt:lpstr>
      <vt:lpstr>Brush Script MT</vt:lpstr>
      <vt:lpstr>paperwork</vt:lpstr>
      <vt:lpstr>Оформление по умолчанию</vt:lpstr>
      <vt:lpstr>Тема Office</vt:lpstr>
      <vt:lpstr>Трек</vt:lpstr>
      <vt:lpstr>Презентация PowerPoint</vt:lpstr>
      <vt:lpstr>Презентация PowerPoint</vt:lpstr>
      <vt:lpstr>Не  птица,   а  летает,  не  зверь,   а  воет</vt:lpstr>
      <vt:lpstr>Что мы знаем о ветре….?</vt:lpstr>
      <vt:lpstr>Как вы думаете, а чему мы   сможем научиться?!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ЗИМНИЙ МУССОН</vt:lpstr>
      <vt:lpstr>ЛЕТНИЙ МУССОН</vt:lpstr>
      <vt:lpstr> </vt:lpstr>
      <vt:lpstr>А от чего зависит скорость ветра?!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 построения розы ветров.</vt:lpstr>
      <vt:lpstr>Презентация PowerPoint</vt:lpstr>
      <vt:lpstr>Презентация PowerPoint</vt:lpstr>
      <vt:lpstr>   На уроке   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Note</dc:creator>
  <cp:lastModifiedBy>noname</cp:lastModifiedBy>
  <cp:revision>112</cp:revision>
  <dcterms:created xsi:type="dcterms:W3CDTF">2008-04-21T08:57:45Z</dcterms:created>
  <dcterms:modified xsi:type="dcterms:W3CDTF">2015-10-28T05:20:11Z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1190927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D6.1.2</vt:lpwstr>
  </property>
</Properties>
</file>