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6D718C9-4C08-44AA-9978-AB246753B2D2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A978992-1053-4587-AD4C-4D9BF1782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7;&#1072;&#1075;&#1083;&#1072;&#1074;&#1085;&#1072;&#1103;_&#1089;&#1090;&#1088;&#1072;&#1085;&#1080;&#1094;&#1072;" TargetMode="External"/><Relationship Id="rId2" Type="http://schemas.openxmlformats.org/officeDocument/2006/relationships/hyperlink" Target="http://russian-church.ru/viewcat.php?cat=per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00043"/>
            <a:ext cx="828680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средняя общеобразовательная школа №10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«Школа для старшеклассников»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Туризм в России: каталог святынь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Пермского края (г.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Березники)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/>
          </a:p>
          <a:p>
            <a:pPr algn="r"/>
            <a:r>
              <a:rPr lang="ru-RU" sz="1400" b="1" dirty="0"/>
              <a:t> </a:t>
            </a:r>
            <a:endParaRPr lang="ru-RU" sz="1400" dirty="0"/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Работу выполнил: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Силин Никита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Учащийся группы 10.6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Мочалова Ольга Андреевна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Консультант: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Мочалова Ольга Андреевна</a:t>
            </a:r>
          </a:p>
          <a:p>
            <a:pPr algn="r"/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Мочалова Ольга Андреевна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Березники, 2014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71480"/>
            <a:ext cx="7498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Пермский край обладает огромным рекреационным потенциалом, который можно использовать в целях экономического развития, отдыха и расширения кругозора местных жителей и туристов.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ельзя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учитывать, один из самых главных ресурсов для каждого христианина – это святость родной земли. Сейчас я говорю не только о значении храмов и других святых мест, но и о чистой гармонии русского человека с природой.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498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/>
              <a:t> </a:t>
            </a:r>
            <a:endParaRPr lang="ru-RU" sz="1600" dirty="0" smtClean="0"/>
          </a:p>
          <a:p>
            <a:pPr>
              <a:buNone/>
            </a:pPr>
            <a:r>
              <a:rPr lang="ru-RU" sz="1600" b="1" u="sng" dirty="0" smtClean="0">
                <a:hlinkClick r:id="rId2"/>
              </a:rPr>
              <a:t>http://russian-church.ru/viewcat.php?cat=perm</a:t>
            </a:r>
            <a:endParaRPr lang="ru-RU" sz="1600" dirty="0" smtClean="0"/>
          </a:p>
          <a:p>
            <a:pPr>
              <a:buNone/>
            </a:pPr>
            <a:r>
              <a:rPr lang="en-US" sz="1600" b="1" u="sng" dirty="0" smtClean="0">
                <a:hlinkClick r:id="rId3"/>
              </a:rPr>
              <a:t>https</a:t>
            </a:r>
            <a:r>
              <a:rPr lang="ru-RU" sz="1600" b="1" u="sng" dirty="0" smtClean="0">
                <a:hlinkClick r:id="rId3"/>
              </a:rPr>
              <a:t>://</a:t>
            </a:r>
            <a:r>
              <a:rPr lang="en-US" sz="1600" b="1" u="sng" dirty="0" err="1" smtClean="0">
                <a:hlinkClick r:id="rId3"/>
              </a:rPr>
              <a:t>ru</a:t>
            </a:r>
            <a:r>
              <a:rPr lang="ru-RU" sz="1600" b="1" u="sng" dirty="0" smtClean="0">
                <a:hlinkClick r:id="rId3"/>
              </a:rPr>
              <a:t>.</a:t>
            </a:r>
            <a:r>
              <a:rPr lang="en-US" sz="1600" b="1" u="sng" dirty="0" err="1" smtClean="0">
                <a:hlinkClick r:id="rId3"/>
              </a:rPr>
              <a:t>wikipedia</a:t>
            </a:r>
            <a:r>
              <a:rPr lang="ru-RU" sz="1600" b="1" u="sng" dirty="0" smtClean="0">
                <a:hlinkClick r:id="rId3"/>
              </a:rPr>
              <a:t>.</a:t>
            </a:r>
            <a:r>
              <a:rPr lang="en-US" sz="1600" b="1" u="sng" dirty="0" smtClean="0">
                <a:hlinkClick r:id="rId3"/>
              </a:rPr>
              <a:t>org</a:t>
            </a:r>
            <a:r>
              <a:rPr lang="ru-RU" sz="1600" b="1" u="sng" dirty="0" smtClean="0">
                <a:hlinkClick r:id="rId3"/>
              </a:rPr>
              <a:t>/</a:t>
            </a:r>
            <a:r>
              <a:rPr lang="en-US" sz="1600" b="1" u="sng" dirty="0" smtClean="0">
                <a:hlinkClick r:id="rId3"/>
              </a:rPr>
              <a:t>wiki</a:t>
            </a:r>
            <a:r>
              <a:rPr lang="ru-RU" sz="1600" b="1" u="sng" dirty="0" smtClean="0">
                <a:hlinkClick r:id="rId3"/>
              </a:rPr>
              <a:t>/</a:t>
            </a:r>
            <a:r>
              <a:rPr lang="ru-RU" sz="1600" b="1" u="sng" dirty="0" err="1" smtClean="0">
                <a:hlinkClick r:id="rId3"/>
              </a:rPr>
              <a:t>Заглавная_страница</a:t>
            </a:r>
            <a:endParaRPr lang="ru-RU" sz="1600" dirty="0" smtClean="0"/>
          </a:p>
          <a:p>
            <a:pPr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496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800972" cy="53578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Введение.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Рекреационные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ресурсы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природные и антропогенные объекты, которые можно использовать в целях отдыха, туризма, лечения. Сейчас всё большее значение среди них приобретают святыни, священные места. Увеличивается количество желающих посетить святые места, познакомиться с историей и духовной культурой великих народов. В связи с этим актуальной становится тема, которую я выбрал для своей работы.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Изучая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географию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школе, мы говорим об объектах Всемирного культурного и природного наследия, но, оказывается, что рядом с каждым из нас находятся подобные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объекты. 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мне эта работа помогла изучить географию сельских округов Пермского края, ведь, как оказалось, ни один из них не мыслим без храма. Кроме того, в ходе работы  выяснилось происхождение многих географических названий населённых пунктов.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85728"/>
            <a:ext cx="7498080" cy="6000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Основные задачи работы: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Выяснить, какие объекты относятся к священным местам, составить их классификацию по степени значимости;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Составить краткий каталог святынь Пермского края;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Дать краткую информацию о храмах Пермского края, которые связаны с культовыми религиозными событиями, обрядам.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Открыть для себя богатство культурного наследия моего края с целью развития патриотизма и гордости за свою Родину.</a:t>
            </a: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составление каталога священных объектов   Пермского края с целью привлечения общественного внимания к святыням как к объектам паломничества и современного туризма.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ram_Christa_Spasitelya2011_watermark_5143b9cd7efa6e6b37307b2c_108_24_10_10_se_resize_keep_680_Non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498080" cy="480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Что такое святыня? </a:t>
            </a:r>
          </a:p>
          <a:p>
            <a:pPr>
              <a:buNone/>
            </a:pPr>
            <a:r>
              <a:rPr lang="ru-RU" sz="24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«Под общим понятием "святыня" подразумевается все, чему в православии принято воздавать честь почитания: святые реликвии - частицы хитона Господня, или Животворящего Креста; предметы, связанные с почитанием Божией Матери; святые и чудотворные иконы; мощи святых угодников; места, относящиеся к жизни и подвигам святых, их личные вещи; святые источники; обители; могилы святых людей, почитаемых Церковью... Все многоразличные предметы, имеющие отношение к святости и освященные этой принадлежностью, обладающие благодатью…»</a:t>
            </a:r>
            <a:endParaRPr lang="ru-RU" sz="24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00px-Богоявленская_церковь._Соликамск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643306" y="2928934"/>
            <a:ext cx="2643206" cy="35719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71480"/>
            <a:ext cx="7498080" cy="48006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Богоявленская церковь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памятник церковной архитектуры конца XVII века, находящийся в Соликамске.. Церковь была построена в 1687—1695 гг. на месте сгоревшей деревянной церкви. Строительство церкви осуществлялось одновременно со строительством главного храма Соликамска — Троицкого собора.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 Советскую эпоху в храме разместили филиал городского музея, благодаря чему здание сохранилось сравнительно хорошо. Сохранился иконостас церкви и её роспись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(Соликамск)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714356"/>
            <a:ext cx="7498080" cy="48006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Монастырь Иоанна Богослова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 из древнейших обителей на Урале, основанная в 1462 году. Вознесенская церковь монастыря явилась первой каменной культовой постройкой Урала. В 1580 году монастырь Иоанна Богослова получил привилегии от царя Ивана Грозного. В 1631 году монастырь приписали к Троице-Сергиевой лавре. В верхней трапезной находится икона, посвященная принятию христианства на Пермской земле.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(Чердынь)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2967_20110513_145656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071802" y="3143248"/>
            <a:ext cx="3590943" cy="2909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498080" cy="48006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Церковь Николая Чудотворца.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Кирпичная церковь в стиле зрелого классицизма, построенная в 1813-1820 на средства Г. А. Строганова в память победы в Отечественной войне. Закрыта не позже 1930-х, к 1970-м заброшена. В 2000 возвращена верующим, отреставрирована, опекается Преображенским монастырем.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(Усолье)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74_0149429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00364" y="2571744"/>
            <a:ext cx="3857642" cy="3338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85728"/>
            <a:ext cx="7498080" cy="5929354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Приложение 1.</a:t>
            </a: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Рис.1. Церковь Иоанна Предтечи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(Березники)                     </a:t>
            </a: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Рис.2. Троицкий собор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(Соликамск)</a:t>
            </a: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Рис.3. Спасская церковь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(Соликамск)</a:t>
            </a:r>
          </a:p>
        </p:txBody>
      </p:sp>
      <p:pic>
        <p:nvPicPr>
          <p:cNvPr id="4" name="Рисунок 3" descr="Березники. Церковь Усекновения главы Иоанна Предтечи, , Александр Конопле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85794"/>
            <a:ext cx="21621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00px-Троицкий_собор_(Соликамск)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143504" y="1928802"/>
            <a:ext cx="2743200" cy="2047875"/>
          </a:xfrm>
          <a:prstGeom prst="rect">
            <a:avLst/>
          </a:prstGeom>
        </p:spPr>
      </p:pic>
      <p:pic>
        <p:nvPicPr>
          <p:cNvPr id="6" name="Рисунок 5" descr="200px-Спасская_церковь._Соликамск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500166" y="3214686"/>
            <a:ext cx="2500330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498080" cy="607223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Приложение 2.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Рис.1. Петропавловская церковь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(Усолье)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Рис.2. Никольская Церковь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(Чердынь)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Рис.3. Зырянская крепость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(Березники)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enc.permculture.ru/getImage.do?object=1804660963&amp;original=1&amp;compatible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642918"/>
            <a:ext cx="2667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2952_20140205_194414t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286380" y="1214422"/>
            <a:ext cx="2571768" cy="2857520"/>
          </a:xfrm>
          <a:prstGeom prst="rect">
            <a:avLst/>
          </a:prstGeom>
        </p:spPr>
      </p:pic>
      <p:pic>
        <p:nvPicPr>
          <p:cNvPr id="6" name="Рисунок 5" descr="http://rpcb.ru/wp-content/uploads/%D0%A4%D0%BE%D1%82%D0%BE-%D0%A5%D1%80%D0%B0%D0%BC%D0%B0-300x2621-150x13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500438"/>
            <a:ext cx="2428892" cy="218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</TotalTime>
  <Words>437</Words>
  <Application>Microsoft Office PowerPoint</Application>
  <PresentationFormat>Экран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 Силин</dc:creator>
  <cp:lastModifiedBy>Тигра</cp:lastModifiedBy>
  <cp:revision>7</cp:revision>
  <dcterms:created xsi:type="dcterms:W3CDTF">2014-03-03T18:51:47Z</dcterms:created>
  <dcterms:modified xsi:type="dcterms:W3CDTF">2014-04-08T08:55:24Z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257442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