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8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34970-BAD8-40BB-8AC4-B210B78BBDC1}" type="datetimeFigureOut">
              <a:rPr lang="ru-RU"/>
              <a:pPr>
                <a:defRPr/>
              </a:pPr>
              <a:t>20.06.2012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7871A-FF00-4895-9D81-97487874B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02172-F39A-464D-B868-7A52F00F1186}" type="datetimeFigureOut">
              <a:rPr lang="ru-RU"/>
              <a:pPr>
                <a:defRPr/>
              </a:pPr>
              <a:t>20.06.2012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B4B73-DE41-474E-94A2-6007376CD7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D57F-6ABB-4750-BEA8-33F199071CDA}" type="datetimeFigureOut">
              <a:rPr lang="ru-RU"/>
              <a:pPr>
                <a:defRPr/>
              </a:pPr>
              <a:t>20.06.2012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534FC-FA3F-411A-8AE7-F3771D63E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86AD6-BE83-47FC-BE79-44DDF3C20524}" type="datetimeFigureOut">
              <a:rPr lang="ru-RU"/>
              <a:pPr>
                <a:defRPr/>
              </a:pPr>
              <a:t>20.06.2012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68075-3BBE-44F9-8C34-A47F6ED60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08A80-692A-4889-A78A-656EFE364691}" type="datetimeFigureOut">
              <a:rPr lang="ru-RU"/>
              <a:pPr>
                <a:defRPr/>
              </a:pPr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7EEAB-B9AA-49AF-94E5-34A4E1B9E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824AD-F376-40CA-979B-FF91E1763504}" type="datetimeFigureOut">
              <a:rPr lang="ru-RU"/>
              <a:pPr>
                <a:defRPr/>
              </a:pPr>
              <a:t>20.06.2012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4E807-4422-4A7A-BACF-62A7C2975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075C3-11AD-4AB0-9CCC-EC8A7867FC5E}" type="datetimeFigureOut">
              <a:rPr lang="ru-RU"/>
              <a:pPr>
                <a:defRPr/>
              </a:pPr>
              <a:t>20.06.2012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16F93-0E6D-4C04-AF97-0CF18E81F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4F03D-20DA-42DE-9AA7-9016932AD273}" type="datetimeFigureOut">
              <a:rPr lang="ru-RU"/>
              <a:pPr>
                <a:defRPr/>
              </a:pPr>
              <a:t>20.06.2012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4E5B0-8F2D-440F-9767-4209DC659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DD71E-9868-4973-8B8F-D97E93F48739}" type="datetimeFigureOut">
              <a:rPr lang="ru-RU"/>
              <a:pPr>
                <a:defRPr/>
              </a:pPr>
              <a:t>20.06.2012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EBA55-96B2-4D48-B9A1-577684539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A84F5-285E-4C87-B75B-E206FD575D4A}" type="datetimeFigureOut">
              <a:rPr lang="ru-RU"/>
              <a:pPr>
                <a:defRPr/>
              </a:pPr>
              <a:t>20.06.2012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F41D4-9C5F-4DD4-9532-DA548B8BD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B6BA2-233A-41A4-A5A1-58E66AB164CF}" type="datetimeFigureOut">
              <a:rPr lang="ru-RU"/>
              <a:pPr>
                <a:defRPr/>
              </a:pPr>
              <a:t>20.06.2012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952F8-68BF-4379-A592-EC5568D49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F9CC4F-52D8-44B3-9137-A55833D970E0}" type="datetimeFigureOut">
              <a:rPr lang="ru-RU"/>
              <a:pPr>
                <a:defRPr/>
              </a:pPr>
              <a:t>20.06.2012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890EEC-C40E-4E4E-8305-1B6331292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90" r:id="rId2"/>
    <p:sldLayoutId id="2147483792" r:id="rId3"/>
    <p:sldLayoutId id="2147483789" r:id="rId4"/>
    <p:sldLayoutId id="2147483788" r:id="rId5"/>
    <p:sldLayoutId id="2147483787" r:id="rId6"/>
    <p:sldLayoutId id="2147483786" r:id="rId7"/>
    <p:sldLayoutId id="2147483785" r:id="rId8"/>
    <p:sldLayoutId id="2147483784" r:id="rId9"/>
    <p:sldLayoutId id="2147483783" r:id="rId10"/>
    <p:sldLayoutId id="21474837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islam.ru/sites/default/files/kazan2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hyperlink" Target="http://www.islam.ru/sites/default/files/img/obshestvo/2011/04/islam_pravoslavie.jpg" TargetMode="External"/></Relationships>
</file>

<file path=ppt/slides/_rels/slide2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http://www.nurs2.narod.ru/proekt_ysch/File0066.jpg" TargetMode="External" Type="http://schemas.openxmlformats.org/officeDocument/2006/relationships/hyperlink"/><Relationship Id="rId1" Target="../slideLayouts/slideLayout2.xml" Type="http://schemas.openxmlformats.org/officeDocument/2006/relationships/slideLayout"/><Relationship Id="rId5" Target="../media/image7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8883" y="578550"/>
            <a:ext cx="7488832" cy="119990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Традиции и обычаи народа Татарстана</a:t>
            </a:r>
            <a:endParaRPr lang="ru-RU" dirty="0"/>
          </a:p>
        </p:txBody>
      </p:sp>
      <p:pic>
        <p:nvPicPr>
          <p:cNvPr id="111618" name="Picture 2" descr="Картинка 4 из 16011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989138"/>
            <a:ext cx="3744912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0" name="Picture 4" descr="Картинка 9 из 16011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1916113"/>
            <a:ext cx="4402137" cy="329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2" name="Picture 6" descr="http://www.orenburg-gov.ru/magnoliaPublic/regportal/Info/OrbRegion/Population/Traditions/Tatars/PageContent/0/body_files/file3/DSC_930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63713" y="3752850"/>
            <a:ext cx="38100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83" name="WordArt 171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27193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2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Григорьева А.В. ГБОУ СОШ № 184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30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30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6309" y="-200546"/>
            <a:ext cx="7859216" cy="93610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Национальный костюм</a:t>
            </a:r>
            <a:endParaRPr lang="ru-RU" dirty="0"/>
          </a:p>
        </p:txBody>
      </p:sp>
      <p:pic>
        <p:nvPicPr>
          <p:cNvPr id="112642" name="Picture 2" descr="Картинка 13 из 48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549275"/>
            <a:ext cx="33337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://luiza-m.narod.ru/smi/tarih/resem/tmk-tyb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908050"/>
            <a:ext cx="3810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663575"/>
            <a:ext cx="4787900" cy="619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27193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2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Григорьева А.В. ГБОУ СОШ № 184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1863" y="257175"/>
            <a:ext cx="8147248" cy="49006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Национальный праздник Сабантуй</a:t>
            </a:r>
            <a:endParaRPr lang="ru-RU" dirty="0"/>
          </a:p>
        </p:txBody>
      </p:sp>
      <p:pic>
        <p:nvPicPr>
          <p:cNvPr id="1026" name="Picture 2" descr="http://bashklip.ru/_nw/2/44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25538"/>
            <a:ext cx="499745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.epochtimes.ru/images/stories/02/photos/121_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1125538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ttp://zelendol.ru/upload/Image/PICT66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2852738"/>
            <a:ext cx="5340350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27193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2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Григорьева А.В. ГБОУ СОШ № 184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mkrf.ru/qsoft_gallery/fld259/fld260/02_07_2009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08050"/>
            <a:ext cx="42672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http://static2.gooddays.ru/images/promoarticle/10770.jpg?12955213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60350"/>
            <a:ext cx="4498975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http://kamskoye-ustye.tatarstan.ru/file/Image/!!!!kam/kazeevo/%D1%81%D0%B0%D0%B1%D0%B0%D0%BD%D1%82%D1%83%D0%B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57563"/>
            <a:ext cx="4464050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http://www.rodina-portal.ru/files/traditions/9296a880937cf77b090010802bd62f5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2400" y="3213100"/>
            <a:ext cx="5181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27193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2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Григорьева А.В. ГБОУ СОШ № 184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3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7923" y="92075"/>
            <a:ext cx="8075240" cy="8367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Свадебные традиции</a:t>
            </a:r>
            <a:endParaRPr lang="ru-RU" dirty="0"/>
          </a:p>
        </p:txBody>
      </p:sp>
      <p:pic>
        <p:nvPicPr>
          <p:cNvPr id="17410" name="Picture 2" descr="http://firmamilana.ru/wp-content/uploads/2011/03/tradic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5060950" cy="3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nevesta-kazan.narod.ru/text/images/nika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1123950"/>
            <a:ext cx="3360738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http://www.conferancie.ru/images/stories/128-sovremennaya-tatarskaya-svadba-tradicii-obryady-obyicha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4076700"/>
            <a:ext cx="3389313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http://t2.gstatic.com/images?q=tbn:ANd9GcQ5M9u_c8zPC2jAceOA4iq6tQwj5Y9hYXc4PO4NiPGpoK6UKIo4uJtuTyO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4292600"/>
            <a:ext cx="32162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WordArt 7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27193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2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Григорьева А.В. ГБОУ СОШ № 184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2667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Жилище татар</a:t>
            </a:r>
            <a:endParaRPr lang="ru-RU" dirty="0"/>
          </a:p>
        </p:txBody>
      </p:sp>
      <p:pic>
        <p:nvPicPr>
          <p:cNvPr id="18434" name="Picture 2" descr="http://culturemap.ru/upload/img/object_21.1200996201.11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96975"/>
            <a:ext cx="40957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http://pics.livejournal.com/tatarkam/pic/0000dw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68413"/>
            <a:ext cx="3810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http://img1.liveinternet.ru/images/foto/c/0/95/1836095/f_206640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3933825"/>
            <a:ext cx="4945063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27193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2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Григорьева А.В. ГБОУ СОШ № 184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8625" y="146050"/>
            <a:ext cx="8229600" cy="63408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Национальное блюдо</a:t>
            </a:r>
            <a:endParaRPr lang="ru-RU" dirty="0"/>
          </a:p>
        </p:txBody>
      </p:sp>
      <p:pic>
        <p:nvPicPr>
          <p:cNvPr id="19458" name="Picture 2" descr="http://yzekparty.ru/img/chakcha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5175"/>
            <a:ext cx="37814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://mama.tomsk.ru/foto/albums/userpics/12296/122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836613"/>
            <a:ext cx="4727575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http://abedik.ru/foto/kistibij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3816350"/>
            <a:ext cx="4275137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27193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2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Григорьева А.В. ГБОУ СОШ № 184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3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2363" y="339725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1026" name="Picture 2" descr="http://www.digit.ru/images/38871/21/3887121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989138"/>
            <a:ext cx="65563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27193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2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Григорьева А.В. ГБОУ СОШ № 184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E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327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Times New Roman</vt:lpstr>
      <vt:lpstr>Arial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Традиции и обычаи народа Татарстана</dc:title>
  <dc:creator>Анастасия Владимиров</dc:creator>
  <cp:lastModifiedBy>www.PHILka.RU</cp:lastModifiedBy>
  <cp:revision>5</cp:revision>
  <dcterms:created xsi:type="dcterms:W3CDTF">2012-03-13T09:57:43Z</dcterms:created>
  <dcterms:modified xsi:type="dcterms:W3CDTF">2012-06-20T19:37:48Z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1044522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